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699-EFDB-9942-8B66-DDB3AE42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344A-99A5-ED4D-A44F-E312DD40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4F46-19DC-5044-8CEC-64C8EF7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E69C-EFA1-024B-9495-4387A50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71D2-0BA8-0943-A6F5-68A31BE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1638-2276-C34D-8FA8-F10CE90E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5B20-5991-804C-834A-EE0D23272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C34F-D04B-974C-85BF-16C51D7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244E-1272-7547-8AB5-205ACD67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C400-2FDC-F64A-BB46-7410F8E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2F813-D4D5-DE48-B84D-BF03E237A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7C95-3F5A-1942-B4FD-C6D6ACFD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E49-8D38-1041-8231-26498F33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1662-1920-A74D-AFB0-FC1D0B2E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161F-4E27-4348-8FC2-E35EAA58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EAF-734B-8D4C-BFCC-2D72317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BD23-9B5A-F445-93CA-B444EFF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AB05-FA7A-F748-BB9A-99F7B3B5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3AEC-5EF3-644C-847D-FD18F88C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FF50-D93F-AD43-BA0D-4EE0747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8E9-D028-CC41-B700-C5B1F725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CBF-CA8E-B048-9CAE-54F457A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E87-C59D-2E42-948C-10B8C86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D25-CA24-C34D-99B4-3BD813D1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ECD8-20D0-CA4A-8BDC-F1129C9D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12A7-2403-B240-958B-041D15B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0520-E935-FC43-BB8A-F05A370C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2C99E-B35B-B64F-A562-5AC72DF2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C44BE-207D-D642-837E-4485154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EC30B-FF47-E54A-9B4A-CF6735C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8F2C-1FC7-F04F-AF7A-8795445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6EA-5413-F547-A168-B31B5927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80DD-0602-6749-8B9B-96DABADE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836A-FF47-144A-A8AA-FFB6D7CE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64-1B0C-8F4F-ACCE-BCB508B0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AEA7A-A222-5B45-A908-3F31388C6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73809-B9FD-F444-ACB4-D62914BE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1BE62-EB61-4547-BA76-E2B859D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94A0C-0B29-6749-BFF2-BFB3F62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73EB-C207-4E4A-B7AC-9AEA6F0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8713D-CA79-4743-ADFE-83D7C4EB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DC724-7AAE-A64D-A9C4-CFFB3A28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56905-A6B0-844E-9347-64F33DA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CB485-FA8D-CE47-B440-373D543A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E410-3E84-3249-B1A4-ADBCA140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8ED4-285E-CB4D-9B43-8B2F3C7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EB9-FA1F-544E-9CDD-295B8470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8CA9-7AFD-2045-8B50-CF35BBFA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84418-9896-7F44-9B7D-6118BBA6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2689-6031-9846-941A-31627DA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BA6D-3EBB-CF4D-8D4D-81156AB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24DA-447C-B84C-9947-74633B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ECE4-7AA0-2242-AB69-2DE77BFB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05EE7-24DE-0F43-B4BE-43245152A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2604-557C-6641-B4CB-91A70DAE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FA95-2845-7944-B577-8C37D68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8D15-B3ED-CF4E-9388-010253D9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AD46-93CD-FA43-8051-01612C1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E84D-FBB4-7341-BF49-41F1AF93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573A-18D7-734A-9DF8-4C601056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5959-9EFA-A04E-9AA1-B9DC193ED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07B3-5178-8247-8C50-B5AC62A45C25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1EF4-DDD2-AB40-B7EB-7663A5B9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A454-E386-6D45-8B11-D5961B406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4B8F-C81A-BD45-91EA-FFA4D290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B78A-B1E3-8743-B574-54D15BCAFD47}"/>
              </a:ext>
            </a:extLst>
          </p:cNvPr>
          <p:cNvSpPr/>
          <p:nvPr/>
        </p:nvSpPr>
        <p:spPr>
          <a:xfrm>
            <a:off x="2787566" y="4616093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7981A-06AE-CD46-87A2-DF96EFC32EC4}"/>
              </a:ext>
            </a:extLst>
          </p:cNvPr>
          <p:cNvSpPr/>
          <p:nvPr/>
        </p:nvSpPr>
        <p:spPr>
          <a:xfrm>
            <a:off x="8789569" y="2479758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C24B95-25F8-D746-9B82-F09197F3C374}"/>
              </a:ext>
            </a:extLst>
          </p:cNvPr>
          <p:cNvSpPr/>
          <p:nvPr/>
        </p:nvSpPr>
        <p:spPr>
          <a:xfrm>
            <a:off x="2787566" y="249904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981AA2B-4617-6A42-A76F-AEEEA5F6A0D4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4616366" y="1164304"/>
            <a:ext cx="5270483" cy="1315454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E41236-519C-0844-8CFD-6FFA1129149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982126" y="4308558"/>
            <a:ext cx="4904723" cy="1221935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70B834B-C442-2E4B-86F6-624F4901484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884847" y="3394157"/>
            <a:ext cx="4904723" cy="1221935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F537D-E20D-DB43-8035-53A31A833FE1}"/>
              </a:ext>
            </a:extLst>
          </p:cNvPr>
          <p:cNvSpPr txBox="1"/>
          <p:nvPr/>
        </p:nvSpPr>
        <p:spPr>
          <a:xfrm>
            <a:off x="6172359" y="702639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5BA0E-1DEE-AD49-82EA-1CBDCE4271CE}"/>
              </a:ext>
            </a:extLst>
          </p:cNvPr>
          <p:cNvSpPr txBox="1"/>
          <p:nvPr/>
        </p:nvSpPr>
        <p:spPr>
          <a:xfrm>
            <a:off x="6138696" y="505273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Fake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91117-61DD-A943-9F7D-A5B7DF185F81}"/>
              </a:ext>
            </a:extLst>
          </p:cNvPr>
          <p:cNvSpPr txBox="1"/>
          <p:nvPr/>
        </p:nvSpPr>
        <p:spPr>
          <a:xfrm>
            <a:off x="6169153" y="289361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76DA1-541C-7C4E-BA82-7AAB6DF7D2AC}"/>
              </a:ext>
            </a:extLst>
          </p:cNvPr>
          <p:cNvSpPr/>
          <p:nvPr/>
        </p:nvSpPr>
        <p:spPr>
          <a:xfrm>
            <a:off x="1491164" y="4616092"/>
            <a:ext cx="199122" cy="1828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AF286-4680-464C-81AF-B836117F3BF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690286" y="5530493"/>
            <a:ext cx="109728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40704-84D3-7541-850C-A87F119A122D}"/>
              </a:ext>
            </a:extLst>
          </p:cNvPr>
          <p:cNvSpPr txBox="1"/>
          <p:nvPr/>
        </p:nvSpPr>
        <p:spPr>
          <a:xfrm>
            <a:off x="568650" y="3589625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Latent Vector</a:t>
            </a:r>
          </a:p>
        </p:txBody>
      </p:sp>
    </p:spTree>
    <p:extLst>
      <p:ext uri="{BB962C8B-B14F-4D97-AF65-F5344CB8AC3E}">
        <p14:creationId xmlns:p14="http://schemas.microsoft.com/office/powerpoint/2010/main" val="11746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B78A-B1E3-8743-B574-54D15BCAFD47}"/>
              </a:ext>
            </a:extLst>
          </p:cNvPr>
          <p:cNvSpPr/>
          <p:nvPr/>
        </p:nvSpPr>
        <p:spPr>
          <a:xfrm>
            <a:off x="2218916" y="4640157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7981A-06AE-CD46-87A2-DF96EFC32EC4}"/>
              </a:ext>
            </a:extLst>
          </p:cNvPr>
          <p:cNvSpPr/>
          <p:nvPr/>
        </p:nvSpPr>
        <p:spPr>
          <a:xfrm>
            <a:off x="6031206" y="2407315"/>
            <a:ext cx="219456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C24B95-25F8-D746-9B82-F09197F3C374}"/>
              </a:ext>
            </a:extLst>
          </p:cNvPr>
          <p:cNvSpPr/>
          <p:nvPr/>
        </p:nvSpPr>
        <p:spPr>
          <a:xfrm>
            <a:off x="755876" y="413289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981AA2B-4617-6A42-A76F-AEEEA5F6A0D4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2584676" y="1327689"/>
            <a:ext cx="4543810" cy="1079626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E41236-519C-0844-8CFD-6FFA1129149D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413476" y="4236115"/>
            <a:ext cx="2715010" cy="1318442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70B834B-C442-2E4B-86F6-624F4901484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316196" y="3321715"/>
            <a:ext cx="2715010" cy="1318442"/>
          </a:xfrm>
          <a:prstGeom prst="bent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F537D-E20D-DB43-8035-53A31A833FE1}"/>
              </a:ext>
            </a:extLst>
          </p:cNvPr>
          <p:cNvSpPr txBox="1"/>
          <p:nvPr/>
        </p:nvSpPr>
        <p:spPr>
          <a:xfrm>
            <a:off x="4516272" y="85804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85BA0E-1DEE-AD49-82EA-1CBDCE4271CE}"/>
              </a:ext>
            </a:extLst>
          </p:cNvPr>
          <p:cNvSpPr txBox="1"/>
          <p:nvPr/>
        </p:nvSpPr>
        <p:spPr>
          <a:xfrm>
            <a:off x="4516272" y="5084908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Fake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91117-61DD-A943-9F7D-A5B7DF185F81}"/>
              </a:ext>
            </a:extLst>
          </p:cNvPr>
          <p:cNvSpPr txBox="1"/>
          <p:nvPr/>
        </p:nvSpPr>
        <p:spPr>
          <a:xfrm>
            <a:off x="4546729" y="2876965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76DA1-541C-7C4E-BA82-7AAB6DF7D2AC}"/>
              </a:ext>
            </a:extLst>
          </p:cNvPr>
          <p:cNvSpPr/>
          <p:nvPr/>
        </p:nvSpPr>
        <p:spPr>
          <a:xfrm>
            <a:off x="922514" y="4640156"/>
            <a:ext cx="199122" cy="1828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AF286-4680-464C-81AF-B836117F3BF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21636" y="5554557"/>
            <a:ext cx="109728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40704-84D3-7541-850C-A87F119A122D}"/>
              </a:ext>
            </a:extLst>
          </p:cNvPr>
          <p:cNvSpPr txBox="1"/>
          <p:nvPr/>
        </p:nvSpPr>
        <p:spPr>
          <a:xfrm>
            <a:off x="99560" y="356543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</a:t>
            </a:r>
          </a:p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Latent Vector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66280-62E0-8648-A065-CA8FA7834639}"/>
              </a:ext>
            </a:extLst>
          </p:cNvPr>
          <p:cNvSpPr/>
          <p:nvPr/>
        </p:nvSpPr>
        <p:spPr>
          <a:xfrm>
            <a:off x="9875323" y="405304"/>
            <a:ext cx="199122" cy="1828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4B02A5-4A0A-544C-A599-519659F14027}"/>
              </a:ext>
            </a:extLst>
          </p:cNvPr>
          <p:cNvSpPr/>
          <p:nvPr/>
        </p:nvSpPr>
        <p:spPr>
          <a:xfrm>
            <a:off x="9863996" y="4640156"/>
            <a:ext cx="199122" cy="1828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96A50DC-3C85-C749-BCE1-AE43C41F390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8225766" y="1319705"/>
            <a:ext cx="1649557" cy="2002010"/>
          </a:xfrm>
          <a:prstGeom prst="bentConnector3">
            <a:avLst>
              <a:gd name="adj1" fmla="val 5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3764779-F25E-B148-8E1F-B2AA7AF1D34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8225766" y="3321715"/>
            <a:ext cx="1638230" cy="223284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30E936-B05D-AD45-9F99-C5C533958A5E}"/>
              </a:ext>
            </a:extLst>
          </p:cNvPr>
          <p:cNvSpPr txBox="1"/>
          <p:nvPr/>
        </p:nvSpPr>
        <p:spPr>
          <a:xfrm>
            <a:off x="10156972" y="727524"/>
            <a:ext cx="1654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0: Fraud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1: Genuine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2: Fake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5890B-EB8A-9C46-95CF-BC543130BAA4}"/>
              </a:ext>
            </a:extLst>
          </p:cNvPr>
          <p:cNvSpPr txBox="1"/>
          <p:nvPr/>
        </p:nvSpPr>
        <p:spPr>
          <a:xfrm>
            <a:off x="10220931" y="5323723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49393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2018-05-12T12:59:43Z</dcterms:created>
  <dcterms:modified xsi:type="dcterms:W3CDTF">2018-05-14T14:25:31Z</dcterms:modified>
</cp:coreProperties>
</file>