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D4CF-05D1-B345-89B9-B1E34B87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44DA8-9412-124D-B693-48570C76D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EB98-2888-E74A-8D26-3816E4AC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0F4D-FBD0-6D49-A744-0795629E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2D28-1440-1A42-B40F-262C53A4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A1C7-84AA-684A-8E5B-BE930FDC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85C6-CCE1-5745-825D-500431918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AFBD-5A14-6945-A5BC-6178C418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A200-EA8C-6E4A-BA43-B962DA1A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347D-59C1-DC47-938A-17943EA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CEA45-1EEE-D44F-B569-D242D33D6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4BD91-F1E3-D942-BC0D-08D100AD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9539-5631-FC4C-8B08-82C88C54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5891-B535-214A-8826-3024FBDF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DD29-9529-5745-9939-08F59D95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5CD1-9177-9747-8041-6E10EE82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18F6-7E3D-0144-9144-91F7415E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67D-C2E1-EC4F-8221-BD49B6EC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053D-2CD8-9149-ABDE-8BFD4AEE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C675-E4C7-3D46-BF3C-3DC96F7B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A2BC-9FDA-8049-A6AE-4E11D92C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B687-EA17-EF4D-B319-389B47CF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B9FA-435F-F144-987E-266992D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4AB1-DA5F-BE4F-A864-CBA18E95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7100-CCC3-F346-B720-4EF74C83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114-B408-3B42-B560-9D41A78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93D7-D49C-1A42-882C-103989F99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D8E45-9E77-A143-85CC-C9AC2E7D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442CF-2239-1945-AD6D-047630B8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B901E-4FD9-514F-BE39-AEC4D00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E7B3-BBFA-DB46-905A-744E8A95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018F-6CB0-C74F-9403-A647E3CA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315E-76D1-734B-8595-27D14D1B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7DE80-B960-DA4F-B521-15997998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2C38C-3596-164D-A7CE-402A0BAB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9C559-2B0F-4E4C-881B-92EEEF51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7E1B8-0B48-6E46-99DE-28156D02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0E665-E084-F04F-B1F1-2BEC42D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DAE4B-3048-8349-A5D4-938A630A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4BD-15A6-9A40-8580-0C35A78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6EE93-A307-5E4D-B9D9-D3EC0D9B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276C4-5014-0342-B3ED-15C5F5E3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C52E6-96AB-6642-9861-36678584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D5D8C-4DDE-1B48-9D79-352DAECD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A5D77-CE73-ED48-B00F-6340C6B4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5F09-C3A2-F445-9B96-CD06F6E9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3F5A-3E3D-EF4A-B47A-5DE9BE99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9F23-14D2-1040-9AC0-4726A92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CA6CB-AB9A-9249-8049-22B071B79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6BAF-F9D8-824E-B8A6-2716DCFD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32B0-01FD-D94E-AF03-30447370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C9A2-F059-4C46-92BF-6949331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A9F-7788-974F-A30D-9B748959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59158-843D-5E43-9B3A-750A6475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12231-1670-AE4D-9971-0E3715A8F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08DC1-3F4F-3141-9DAB-7D20821A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95650-103C-514E-B518-5FF3031F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B1DA-BF5D-D143-966B-A52CA39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8552-A163-E843-8FD3-1F75E8B1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2A34F-82CD-9047-9630-656BDB01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2DD1-6F20-CC46-B22D-5DEFC837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9DC0-8888-524E-B4F9-35413D080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AB70-496B-844E-8785-1320FC931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3DD03-5EE6-9844-8E49-843549D7A99F}"/>
              </a:ext>
            </a:extLst>
          </p:cNvPr>
          <p:cNvSpPr/>
          <p:nvPr/>
        </p:nvSpPr>
        <p:spPr>
          <a:xfrm>
            <a:off x="2099511" y="245043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A350C-A0D4-C543-B75C-0417CDF7C988}"/>
              </a:ext>
            </a:extLst>
          </p:cNvPr>
          <p:cNvSpPr/>
          <p:nvPr/>
        </p:nvSpPr>
        <p:spPr>
          <a:xfrm>
            <a:off x="9621253" y="21015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A3DB8-769B-1C4F-8ED7-D923E4923F94}"/>
              </a:ext>
            </a:extLst>
          </p:cNvPr>
          <p:cNvSpPr/>
          <p:nvPr/>
        </p:nvSpPr>
        <p:spPr>
          <a:xfrm>
            <a:off x="8173453" y="30159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FFD5B-AC03-F24F-A962-B6EA6A532EBA}"/>
              </a:ext>
            </a:extLst>
          </p:cNvPr>
          <p:cNvSpPr/>
          <p:nvPr/>
        </p:nvSpPr>
        <p:spPr>
          <a:xfrm>
            <a:off x="10202779" y="33247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021D1-B83C-EE4B-83C4-204A6F8AFDCC}"/>
              </a:ext>
            </a:extLst>
          </p:cNvPr>
          <p:cNvSpPr/>
          <p:nvPr/>
        </p:nvSpPr>
        <p:spPr>
          <a:xfrm>
            <a:off x="8971546" y="42391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6FFAC-67E7-F144-AD20-06F6CBAEA8B4}"/>
              </a:ext>
            </a:extLst>
          </p:cNvPr>
          <p:cNvSpPr/>
          <p:nvPr/>
        </p:nvSpPr>
        <p:spPr>
          <a:xfrm>
            <a:off x="10611853" y="21015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BA515-BF94-8F40-93E8-402FD425C62E}"/>
              </a:ext>
            </a:extLst>
          </p:cNvPr>
          <p:cNvSpPr/>
          <p:nvPr/>
        </p:nvSpPr>
        <p:spPr>
          <a:xfrm>
            <a:off x="9164053" y="30159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FF7B8-DFFF-5246-A7C4-E57FCEB725BF}"/>
              </a:ext>
            </a:extLst>
          </p:cNvPr>
          <p:cNvSpPr/>
          <p:nvPr/>
        </p:nvSpPr>
        <p:spPr>
          <a:xfrm>
            <a:off x="11193379" y="33247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D1485-D9B3-CD43-9352-60089C422262}"/>
              </a:ext>
            </a:extLst>
          </p:cNvPr>
          <p:cNvSpPr/>
          <p:nvPr/>
        </p:nvSpPr>
        <p:spPr>
          <a:xfrm>
            <a:off x="9962146" y="42391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7BA8B-3B84-6E42-B513-6076216C97B5}"/>
              </a:ext>
            </a:extLst>
          </p:cNvPr>
          <p:cNvSpPr/>
          <p:nvPr/>
        </p:nvSpPr>
        <p:spPr>
          <a:xfrm>
            <a:off x="9244264" y="1536031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81838-C739-3441-B405-7957B2B1B99C}"/>
              </a:ext>
            </a:extLst>
          </p:cNvPr>
          <p:cNvSpPr/>
          <p:nvPr/>
        </p:nvSpPr>
        <p:spPr>
          <a:xfrm>
            <a:off x="7796464" y="2450431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42DFB-A658-A54D-8115-B6DCFB5D4B5C}"/>
              </a:ext>
            </a:extLst>
          </p:cNvPr>
          <p:cNvSpPr/>
          <p:nvPr/>
        </p:nvSpPr>
        <p:spPr>
          <a:xfrm>
            <a:off x="9825790" y="2759242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1C4660-4D08-1C4E-9F20-5613F5E9051C}"/>
              </a:ext>
            </a:extLst>
          </p:cNvPr>
          <p:cNvSpPr/>
          <p:nvPr/>
        </p:nvSpPr>
        <p:spPr>
          <a:xfrm>
            <a:off x="8594557" y="3673642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BarChart_LTR">
            <a:extLst>
              <a:ext uri="{FF2B5EF4-FFF2-40B4-BE49-F238E27FC236}">
                <a16:creationId xmlns:a16="http://schemas.microsoft.com/office/drawing/2014/main" id="{7ACDA181-F98D-5D4F-8167-B6DC0BAD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482" y="5077327"/>
            <a:ext cx="1443038" cy="14430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4BC74E-9DB6-C74F-A3C1-43B668B5E832}"/>
              </a:ext>
            </a:extLst>
          </p:cNvPr>
          <p:cNvSpPr/>
          <p:nvPr/>
        </p:nvSpPr>
        <p:spPr>
          <a:xfrm>
            <a:off x="2399739" y="14831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334BE0-B651-2D4C-A250-6F482C7BC671}"/>
              </a:ext>
            </a:extLst>
          </p:cNvPr>
          <p:cNvSpPr/>
          <p:nvPr/>
        </p:nvSpPr>
        <p:spPr>
          <a:xfrm>
            <a:off x="1279394" y="294537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F5471F-070D-0840-BBB0-AAE66339C469}"/>
              </a:ext>
            </a:extLst>
          </p:cNvPr>
          <p:cNvSpPr/>
          <p:nvPr/>
        </p:nvSpPr>
        <p:spPr>
          <a:xfrm>
            <a:off x="3288536" y="266537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5CCBD7-536E-1B40-98CD-F077CD338C61}"/>
              </a:ext>
            </a:extLst>
          </p:cNvPr>
          <p:cNvSpPr/>
          <p:nvPr/>
        </p:nvSpPr>
        <p:spPr>
          <a:xfrm>
            <a:off x="1950527" y="38019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7AF84E-99AA-2447-A1C4-09C317E31B14}"/>
              </a:ext>
            </a:extLst>
          </p:cNvPr>
          <p:cNvSpPr/>
          <p:nvPr/>
        </p:nvSpPr>
        <p:spPr>
          <a:xfrm>
            <a:off x="3367652" y="14831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B8307B-A6C5-7A41-8877-1A3C05C9ED42}"/>
              </a:ext>
            </a:extLst>
          </p:cNvPr>
          <p:cNvSpPr/>
          <p:nvPr/>
        </p:nvSpPr>
        <p:spPr>
          <a:xfrm>
            <a:off x="3288536" y="337573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F4C07-19AE-B949-9F58-8C48A060034C}"/>
              </a:ext>
            </a:extLst>
          </p:cNvPr>
          <p:cNvSpPr/>
          <p:nvPr/>
        </p:nvSpPr>
        <p:spPr>
          <a:xfrm>
            <a:off x="2802105" y="3902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4FB5E4-01C1-6C45-A90D-0F3247796100}"/>
              </a:ext>
            </a:extLst>
          </p:cNvPr>
          <p:cNvSpPr/>
          <p:nvPr/>
        </p:nvSpPr>
        <p:spPr>
          <a:xfrm>
            <a:off x="1382443" y="141922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57E75-9B97-4242-B33B-42BE39E72710}"/>
              </a:ext>
            </a:extLst>
          </p:cNvPr>
          <p:cNvSpPr/>
          <p:nvPr/>
        </p:nvSpPr>
        <p:spPr>
          <a:xfrm>
            <a:off x="1344343" y="2167689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FD11F4-D02D-3B4E-A21F-28354FF18FCF}"/>
              </a:ext>
            </a:extLst>
          </p:cNvPr>
          <p:cNvSpPr/>
          <p:nvPr/>
        </p:nvSpPr>
        <p:spPr>
          <a:xfrm>
            <a:off x="1196139" y="378192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9AE01-F349-0F4B-82E8-F0AF10F9F412}"/>
              </a:ext>
            </a:extLst>
          </p:cNvPr>
          <p:cNvSpPr/>
          <p:nvPr/>
        </p:nvSpPr>
        <p:spPr>
          <a:xfrm>
            <a:off x="5257801" y="39704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CCF4E9A-38A4-5D48-AD94-04115511F5F6}"/>
              </a:ext>
            </a:extLst>
          </p:cNvPr>
          <p:cNvCxnSpPr>
            <a:stCxn id="32" idx="3"/>
            <a:endCxn id="14" idx="0"/>
          </p:cNvCxnSpPr>
          <p:nvPr/>
        </p:nvCxnSpPr>
        <p:spPr>
          <a:xfrm>
            <a:off x="6172201" y="854242"/>
            <a:ext cx="3300663" cy="681789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1A59BA1-8510-4A48-AD9E-960B05CCD1BD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7762373" y="3370473"/>
            <a:ext cx="1102520" cy="3754226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70E2F62-D286-C247-B94C-28E95CB57C40}"/>
              </a:ext>
            </a:extLst>
          </p:cNvPr>
          <p:cNvCxnSpPr>
            <a:stCxn id="19" idx="1"/>
            <a:endCxn id="27" idx="2"/>
          </p:cNvCxnSpPr>
          <p:nvPr/>
        </p:nvCxnSpPr>
        <p:spPr>
          <a:xfrm rot="10800000">
            <a:off x="3030706" y="4359442"/>
            <a:ext cx="1962777" cy="1439404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3C5BA3A8-BC9C-F043-ADED-EC3F53B9CD8C}"/>
              </a:ext>
            </a:extLst>
          </p:cNvPr>
          <p:cNvCxnSpPr>
            <a:stCxn id="20" idx="0"/>
            <a:endCxn id="32" idx="1"/>
          </p:cNvCxnSpPr>
          <p:nvPr/>
        </p:nvCxnSpPr>
        <p:spPr>
          <a:xfrm rot="5400000" flipH="1" flipV="1">
            <a:off x="3628620" y="-146038"/>
            <a:ext cx="628901" cy="2629462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797881-0757-6C42-A7A2-1CF6A3647541}"/>
              </a:ext>
            </a:extLst>
          </p:cNvPr>
          <p:cNvSpPr txBox="1"/>
          <p:nvPr/>
        </p:nvSpPr>
        <p:spPr>
          <a:xfrm>
            <a:off x="4777949" y="1457023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 with single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792E9D-76EA-C440-AFA0-A81F5192F6FA}"/>
              </a:ext>
            </a:extLst>
          </p:cNvPr>
          <p:cNvSpPr txBox="1"/>
          <p:nvPr/>
        </p:nvSpPr>
        <p:spPr>
          <a:xfrm>
            <a:off x="9813006" y="1201678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population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57CEF7-8AD7-4540-B7BB-683724248FFF}"/>
              </a:ext>
            </a:extLst>
          </p:cNvPr>
          <p:cNvSpPr txBox="1"/>
          <p:nvPr/>
        </p:nvSpPr>
        <p:spPr>
          <a:xfrm>
            <a:off x="4850256" y="4664061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Evaluate population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CAE16D-1699-2D4C-B319-AFFC038B1D0F}"/>
              </a:ext>
            </a:extLst>
          </p:cNvPr>
          <p:cNvSpPr txBox="1"/>
          <p:nvPr/>
        </p:nvSpPr>
        <p:spPr>
          <a:xfrm>
            <a:off x="4011528" y="2469847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performance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weighted average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3A178C-8A7B-A343-A1EE-8272E62A99D6}"/>
              </a:ext>
            </a:extLst>
          </p:cNvPr>
          <p:cNvCxnSpPr>
            <a:stCxn id="29" idx="3"/>
            <a:endCxn id="4" idx="1"/>
          </p:cNvCxnSpPr>
          <p:nvPr/>
        </p:nvCxnSpPr>
        <p:spPr>
          <a:xfrm>
            <a:off x="1801543" y="2396289"/>
            <a:ext cx="297968" cy="511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194ACC-19AC-7C49-9EBB-0BE330FF3875}"/>
              </a:ext>
            </a:extLst>
          </p:cNvPr>
          <p:cNvCxnSpPr>
            <a:cxnSpLocks/>
            <a:stCxn id="28" idx="3"/>
            <a:endCxn id="4" idx="0"/>
          </p:cNvCxnSpPr>
          <p:nvPr/>
        </p:nvCxnSpPr>
        <p:spPr>
          <a:xfrm>
            <a:off x="1839643" y="1647826"/>
            <a:ext cx="717068" cy="802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07B060-20E4-854B-9891-9CF18351BC70}"/>
              </a:ext>
            </a:extLst>
          </p:cNvPr>
          <p:cNvCxnSpPr>
            <a:stCxn id="20" idx="2"/>
            <a:endCxn id="4" idx="0"/>
          </p:cNvCxnSpPr>
          <p:nvPr/>
        </p:nvCxnSpPr>
        <p:spPr>
          <a:xfrm flipH="1">
            <a:off x="2556711" y="1940343"/>
            <a:ext cx="71628" cy="510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1B5853-BCE3-1740-854D-2A8C3E1806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>
            <a:off x="3013911" y="1940343"/>
            <a:ext cx="582341" cy="96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FF53C5-CC1F-A84E-BA31-886B0658EA27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3013911" y="2893970"/>
            <a:ext cx="274625" cy="13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7BCECE-ABD3-9042-B849-2FC4CF895A0C}"/>
              </a:ext>
            </a:extLst>
          </p:cNvPr>
          <p:cNvCxnSpPr>
            <a:stCxn id="26" idx="1"/>
            <a:endCxn id="4" idx="2"/>
          </p:cNvCxnSpPr>
          <p:nvPr/>
        </p:nvCxnSpPr>
        <p:spPr>
          <a:xfrm flipH="1" flipV="1">
            <a:off x="2556711" y="3364831"/>
            <a:ext cx="731825" cy="239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739AD0A-4A9A-2041-8F8A-17D906104D8F}"/>
              </a:ext>
            </a:extLst>
          </p:cNvPr>
          <p:cNvCxnSpPr>
            <a:stCxn id="27" idx="0"/>
            <a:endCxn id="4" idx="2"/>
          </p:cNvCxnSpPr>
          <p:nvPr/>
        </p:nvCxnSpPr>
        <p:spPr>
          <a:xfrm flipH="1" flipV="1">
            <a:off x="2556711" y="3364831"/>
            <a:ext cx="473994" cy="53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E01EF3-46C6-684D-8582-021C11BC3F5D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V="1">
            <a:off x="2179127" y="3364831"/>
            <a:ext cx="377584" cy="43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D34127-867A-EA4E-B56B-D5FD4DF44AA9}"/>
              </a:ext>
            </a:extLst>
          </p:cNvPr>
          <p:cNvCxnSpPr>
            <a:stCxn id="31" idx="0"/>
            <a:endCxn id="4" idx="1"/>
          </p:cNvCxnSpPr>
          <p:nvPr/>
        </p:nvCxnSpPr>
        <p:spPr>
          <a:xfrm flipV="1">
            <a:off x="1424739" y="2907631"/>
            <a:ext cx="674772" cy="87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EAC9BF-3EB0-EB4F-9EBB-99AD0D8296CA}"/>
              </a:ext>
            </a:extLst>
          </p:cNvPr>
          <p:cNvCxnSpPr>
            <a:stCxn id="21" idx="3"/>
            <a:endCxn id="4" idx="1"/>
          </p:cNvCxnSpPr>
          <p:nvPr/>
        </p:nvCxnSpPr>
        <p:spPr>
          <a:xfrm flipV="1">
            <a:off x="1736594" y="2907631"/>
            <a:ext cx="362917" cy="266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6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D6BA8-F929-6E4B-965E-1F64015C6A07}"/>
              </a:ext>
            </a:extLst>
          </p:cNvPr>
          <p:cNvSpPr/>
          <p:nvPr/>
        </p:nvSpPr>
        <p:spPr>
          <a:xfrm>
            <a:off x="8698832" y="4283241"/>
            <a:ext cx="1828800" cy="1828800"/>
          </a:xfrm>
          <a:prstGeom prst="rect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F2AEC-849F-0945-9F3C-58C6C54AB8AD}"/>
              </a:ext>
            </a:extLst>
          </p:cNvPr>
          <p:cNvSpPr/>
          <p:nvPr/>
        </p:nvSpPr>
        <p:spPr>
          <a:xfrm>
            <a:off x="1909011" y="4283241"/>
            <a:ext cx="1828800" cy="1828800"/>
          </a:xfrm>
          <a:prstGeom prst="rect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RL Agent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D9DBD8-1E6E-A240-B439-AA18FFA20354}"/>
              </a:ext>
            </a:extLst>
          </p:cNvPr>
          <p:cNvSpPr/>
          <p:nvPr/>
        </p:nvSpPr>
        <p:spPr>
          <a:xfrm>
            <a:off x="4812631" y="914400"/>
            <a:ext cx="2863516" cy="1287379"/>
          </a:xfrm>
          <a:prstGeom prst="roundRect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Reward Predictor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051779-FAC8-884C-A690-8E4DCF261768}"/>
              </a:ext>
            </a:extLst>
          </p:cNvPr>
          <p:cNvCxnSpPr>
            <a:cxnSpLocks/>
          </p:cNvCxnSpPr>
          <p:nvPr/>
        </p:nvCxnSpPr>
        <p:spPr>
          <a:xfrm>
            <a:off x="3737811" y="5799221"/>
            <a:ext cx="496102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7FA081-150F-F640-97AC-1707A999AC07}"/>
              </a:ext>
            </a:extLst>
          </p:cNvPr>
          <p:cNvCxnSpPr>
            <a:cxnSpLocks/>
          </p:cNvCxnSpPr>
          <p:nvPr/>
        </p:nvCxnSpPr>
        <p:spPr>
          <a:xfrm flipH="1">
            <a:off x="3737811" y="4848726"/>
            <a:ext cx="496102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AD51D72-3ED8-294B-BB13-E52CBDA52806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6160169" y="2285999"/>
            <a:ext cx="2622884" cy="2454443"/>
          </a:xfrm>
          <a:prstGeom prst="curvedConnector3">
            <a:avLst>
              <a:gd name="adj1" fmla="val -918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D7C315-1251-334C-82BA-C8D5317E588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76147" y="1558089"/>
            <a:ext cx="2201779" cy="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F67DD9F-8167-D246-A394-18215019C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2823411" y="1558089"/>
            <a:ext cx="1989220" cy="2725151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069A6-DE36-2641-98E9-101E2A4F0A1D}"/>
              </a:ext>
            </a:extLst>
          </p:cNvPr>
          <p:cNvSpPr txBox="1"/>
          <p:nvPr/>
        </p:nvSpPr>
        <p:spPr>
          <a:xfrm>
            <a:off x="9877926" y="1142590"/>
            <a:ext cx="1880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 Feedback</a:t>
            </a:r>
          </a:p>
        </p:txBody>
      </p:sp>
    </p:spTree>
    <p:extLst>
      <p:ext uri="{BB962C8B-B14F-4D97-AF65-F5344CB8AC3E}">
        <p14:creationId xmlns:p14="http://schemas.microsoft.com/office/powerpoint/2010/main" val="42609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2018-05-22T12:09:25Z</dcterms:created>
  <dcterms:modified xsi:type="dcterms:W3CDTF">2018-05-22T15:12:35Z</dcterms:modified>
</cp:coreProperties>
</file>