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CF82-494F-EB45-B2ED-CB054104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7949D-E4FA-0643-B74D-39B85090C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18E9-1FAF-8C43-A1BC-73A01FF8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0C4E-43F1-B84B-A84E-7CB67AD4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E7AA-4CE9-6948-8D8A-9A786A05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6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D57-C9B5-0C48-A653-1CAEDF01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A1651-CACE-714E-955B-9D694A53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EE58-8EE2-4940-BD65-C6EFC666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9F62-B38D-BB42-A911-92ED88A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1D5B-5A9D-5546-881A-6C9286A4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764DE-9BCB-EC4D-8724-353EE7259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D236D-FA82-F144-B4C7-784CFF9C0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B1-ADC2-BB47-B988-BF1143F0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AE91-3449-434B-8241-CF047B86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A44C-685F-7C41-ADC8-59079A28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AAE8-43BA-0746-9491-92A996D3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399D-7ED1-B949-B077-DBA4A40C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1032-605E-8D49-AC38-B7593E4F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E550-D956-0740-8688-318E246B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C9C6-9A89-0A48-A214-AACEB915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2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0653-76FD-A34D-868C-764F73D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F351-3ACE-5548-AFF2-CB3E794A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B668-E004-A742-943F-026DC2BA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0512-F91C-454C-8DFC-AA0B2B1B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6D0A-189C-C348-BCB6-46546C36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3ED-BBD1-3E45-9216-D8338E19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84F6-C469-E34E-A280-F2B5E3C08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67FCB-6FCA-AA46-B5C3-77E7F5D3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C93E5-B36E-D648-8BB7-023CD7A6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BDFD9-269C-DA45-A233-A0889C70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0541-FEE1-7146-B125-7A6EA74D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41C2-1FC2-524F-9A42-B2A14400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DBB7-5845-014C-B141-CC027B8E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D2E8E-7480-5D43-BCCF-8A53668B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1523-E700-6040-9DAA-EAACABA44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16389-A296-F547-A009-68995401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8C049-EC26-8648-89DC-5DAD8AA2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44A56-8C9C-A249-BDB3-D19521A7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698A4-178D-AC4A-9768-79C50A1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0282-FEFF-8A40-84F0-2428031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E0FE-89AF-6A41-BC09-313EB80D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1BDF-D507-C448-96FC-2382EA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3DC4B-85AB-7442-A3F7-5814EE2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A8165-07B5-9449-8F80-1B4AE190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B539D-E83E-7D4D-B889-E042A12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A1E7D-12E2-C342-ABFD-80ADEB9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3ECF-01C7-3747-945D-9830C4FB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BBF3-10AA-2643-A2EB-9900C72D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9F4F6-4D42-AD47-AFC4-4047EEB1E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13490-983F-CF46-AC10-C75913D5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9670-F3D8-3243-81F4-915FC18A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2E11A-2CAB-8D44-9952-4E542136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BC69-B5D1-3542-8EC4-71ABC5E8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17557-8B93-9A4D-AD20-4BE1884D7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E9F72-9206-1146-AEBF-9022FDB0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5E66-0D62-2C4F-86A5-AD58AFEA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0CE29-0BF6-D74B-AE6E-C7FDBC7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A07E-4FF3-A04A-AAF9-0989806B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DA4B4-2C06-044B-97A2-1E37111E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FEE2-1E15-2841-9A4B-6CB6E44C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D49C8-789A-5342-97E3-DC266897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ACBE-284B-CB49-A510-2E6B6F3E1EF6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1C88-441C-BA4A-BF2D-022DC8CAD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A9EC-CD03-4D4F-8889-FE3D95D92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978F-0B81-2E4F-90AE-9EEB87A81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DE9935-861A-A843-86AB-7DA2D9CC2B36}"/>
              </a:ext>
            </a:extLst>
          </p:cNvPr>
          <p:cNvSpPr/>
          <p:nvPr/>
        </p:nvSpPr>
        <p:spPr>
          <a:xfrm>
            <a:off x="4152900" y="1822785"/>
            <a:ext cx="3886200" cy="3212431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5F6CAE-19D9-7D4C-915E-B35147816221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963353" y="3429001"/>
            <a:ext cx="3189547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B13653-5D0F-5741-A9D6-30F01C7C8F3C}"/>
                  </a:ext>
                </a:extLst>
              </p:cNvPr>
              <p:cNvSpPr txBox="1"/>
              <p:nvPr/>
            </p:nvSpPr>
            <p:spPr>
              <a:xfrm>
                <a:off x="9636919" y="570340"/>
                <a:ext cx="149098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B13653-5D0F-5741-A9D6-30F01C7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919" y="570340"/>
                <a:ext cx="1490986" cy="830997"/>
              </a:xfrm>
              <a:prstGeom prst="rect">
                <a:avLst/>
              </a:prstGeom>
              <a:blipFill>
                <a:blip r:embed="rId2"/>
                <a:stretch>
                  <a:fillRect l="-5085" r="-1525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1B756C-6010-CA43-815E-6EDA36765350}"/>
                  </a:ext>
                </a:extLst>
              </p:cNvPr>
              <p:cNvSpPr txBox="1"/>
              <p:nvPr/>
            </p:nvSpPr>
            <p:spPr>
              <a:xfrm>
                <a:off x="9731721" y="5137578"/>
                <a:ext cx="130138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5400" b="0" dirty="0"/>
                  <a:t>V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1B756C-6010-CA43-815E-6EDA36765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721" y="5137578"/>
                <a:ext cx="1301382" cy="830997"/>
              </a:xfrm>
              <a:prstGeom prst="rect">
                <a:avLst/>
              </a:prstGeom>
              <a:blipFill>
                <a:blip r:embed="rId3"/>
                <a:stretch>
                  <a:fillRect l="-30769" t="-25758" r="-22115" b="-4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63769A-72E6-804D-B8F8-08541A139B46}"/>
                  </a:ext>
                </a:extLst>
              </p:cNvPr>
              <p:cNvSpPr txBox="1"/>
              <p:nvPr/>
            </p:nvSpPr>
            <p:spPr>
              <a:xfrm>
                <a:off x="471488" y="3013502"/>
                <a:ext cx="491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63769A-72E6-804D-B8F8-08541A13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3013502"/>
                <a:ext cx="491865" cy="830997"/>
              </a:xfrm>
              <a:prstGeom prst="rect">
                <a:avLst/>
              </a:prstGeom>
              <a:blipFill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732318-3F0D-2F44-899C-AB53FAC3D993}"/>
              </a:ext>
            </a:extLst>
          </p:cNvPr>
          <p:cNvCxnSpPr>
            <a:stCxn id="4" idx="7"/>
            <a:endCxn id="9" idx="1"/>
          </p:cNvCxnSpPr>
          <p:nvPr/>
        </p:nvCxnSpPr>
        <p:spPr>
          <a:xfrm flipV="1">
            <a:off x="7469979" y="985839"/>
            <a:ext cx="2166940" cy="130739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10E0B-B23B-E940-938A-7799F8CE7A37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469979" y="4564766"/>
            <a:ext cx="2261742" cy="9883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4030D6-D228-5B43-AF57-BF4EE94C1662}"/>
              </a:ext>
            </a:extLst>
          </p:cNvPr>
          <p:cNvSpPr txBox="1"/>
          <p:nvPr/>
        </p:nvSpPr>
        <p:spPr>
          <a:xfrm>
            <a:off x="4552949" y="3136613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2583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2018-05-19T16:12:25Z</dcterms:created>
  <dcterms:modified xsi:type="dcterms:W3CDTF">2018-05-19T16:21:15Z</dcterms:modified>
</cp:coreProperties>
</file>