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 snapToObjects="1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8BA7-E45A-E644-AABB-E4EF30A21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71D1C-BB68-1240-8DDB-5D58F1586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42050-F0E5-EF4A-B612-7BA5279E3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DBD9-3440-7749-A945-01D16FBCEA0F}" type="datetimeFigureOut">
              <a:rPr lang="en-US" smtClean="0"/>
              <a:t>5/18/18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42FF2-6466-2B46-8F00-A01E7DFA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262F6-E229-404E-A65D-044BCC2D8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C207-7B44-3745-90A1-B591287A5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0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B71E0-33A2-6548-BC65-2793DDA6B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F3FB0-871A-0F4B-A09B-1566C16A8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D6069-FAF1-0241-9CE2-495E6CC5F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DBD9-3440-7749-A945-01D16FBCEA0F}" type="datetimeFigureOut">
              <a:rPr lang="en-US" smtClean="0"/>
              <a:t>5/18/18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1E80C-7B91-A84B-82F0-58A8DCCC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2A961-EC25-B042-B0C5-6B9D8294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C207-7B44-3745-90A1-B591287A5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07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3640B3-6FCD-F242-9885-D37D60C191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62C72-A54B-944C-B5C9-B964740EF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15071-05C9-0B40-8735-A07AF3D68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DBD9-3440-7749-A945-01D16FBCEA0F}" type="datetimeFigureOut">
              <a:rPr lang="en-US" smtClean="0"/>
              <a:t>5/18/18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9F30A-1F8F-7C43-9F89-339095B9C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77F8E-3E10-ED40-BFD5-690545D9F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C207-7B44-3745-90A1-B591287A5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6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AE15F-F21E-CA4B-8C34-BA522A68F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488DB-27A5-5F42-9922-6EE49634F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94D3B-1B8F-1746-994E-5ACB618EB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DBD9-3440-7749-A945-01D16FBCEA0F}" type="datetimeFigureOut">
              <a:rPr lang="en-US" smtClean="0"/>
              <a:t>5/18/18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3A137-E05C-714B-9C7A-7CA9B0C2A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D02E2-A0B1-314D-8B78-D60CAA30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C207-7B44-3745-90A1-B591287A5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9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92300-29E1-4141-935F-25222651E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576EC-45F2-374E-B3D9-B9058E00D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E063E-1208-124A-BDC9-EF67C5BF7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DBD9-3440-7749-A945-01D16FBCEA0F}" type="datetimeFigureOut">
              <a:rPr lang="en-US" smtClean="0"/>
              <a:t>5/18/18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37B66-4378-A441-A7B6-A3CE59223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FEC34-7285-3A47-9242-CA6AE783F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C207-7B44-3745-90A1-B591287A5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7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E250A-97FD-A94E-BDA4-B5FE0838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5D685-BC5F-9948-9D2D-EC6588BE2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93305-1CF4-0D4A-A779-B05F033BF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0F50E-37AB-9F45-8A61-7E98CF7CC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DBD9-3440-7749-A945-01D16FBCEA0F}" type="datetimeFigureOut">
              <a:rPr lang="en-US" smtClean="0"/>
              <a:t>5/18/18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A58B0-25E5-C340-99CE-2C30ADC12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89507-FF0E-0548-BA91-BCA2121B9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C207-7B44-3745-90A1-B591287A5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7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88AF-F358-C847-8445-E10F4C6EE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2BC50-BD66-EC44-906F-F05A73C1C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E5EE4-D8B6-9345-8AFD-A63D1C92B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8B0CF0-ACF0-9945-A9F7-E705E819B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EC0012-C413-6D42-AE1F-375D04E48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01CB01-E81E-9745-AD67-AD279ABFB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DBD9-3440-7749-A945-01D16FBCEA0F}" type="datetimeFigureOut">
              <a:rPr lang="en-US" smtClean="0"/>
              <a:t>5/18/18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C5FF06-6010-D343-803B-92D5B0C1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19FC2-6621-C543-9FCF-3D4928BA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C207-7B44-3745-90A1-B591287A5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19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C9FE0-AE2E-EE42-8953-6B5BB50B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B8FCD1-B220-534F-9929-7A3635C9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DBD9-3440-7749-A945-01D16FBCEA0F}" type="datetimeFigureOut">
              <a:rPr lang="en-US" smtClean="0"/>
              <a:t>5/18/18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19CAF1-3586-A349-B1F7-A600A286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A209A-BD27-E844-858B-4C26926E4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C207-7B44-3745-90A1-B591287A5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6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747B51-0638-2645-864F-4CFC9D13F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DBD9-3440-7749-A945-01D16FBCEA0F}" type="datetimeFigureOut">
              <a:rPr lang="en-US" smtClean="0"/>
              <a:t>5/18/18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0D865A-9F7D-A148-8979-6430E3AA3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5F8E4-B71E-9E49-A292-A0B07525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C207-7B44-3745-90A1-B591287A5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28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0E92-13D7-2048-B1B8-705A85C11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BA747-7F4F-DB44-BE8D-89F5C1D05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0A60C-6F2E-7A4B-AF5F-F0D92401C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2D6A5-BD64-C143-8BA3-61C061EFD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DBD9-3440-7749-A945-01D16FBCEA0F}" type="datetimeFigureOut">
              <a:rPr lang="en-US" smtClean="0"/>
              <a:t>5/18/18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AC2D2-78E2-3142-A114-8B174DBB9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BD64D-77B3-7448-994A-1C6A95ED5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C207-7B44-3745-90A1-B591287A5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3C185-1834-8547-8DFE-43F4411A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FC000-59DF-0C4B-8C21-7801F32B9B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F66F0-3D2C-9E42-9D14-805846FD3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1BB9-CC2D-2D4F-AC5A-6176C7739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DBD9-3440-7749-A945-01D16FBCEA0F}" type="datetimeFigureOut">
              <a:rPr lang="en-US" smtClean="0"/>
              <a:t>5/18/18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2CC1A-239C-1740-A843-C64ABC92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BA57E-2E98-7F41-BF19-D1E0A850D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C207-7B44-3745-90A1-B591287A5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6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5308DA-B5D4-9049-ACF7-20E6891F1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D8468-3715-1C4A-AD46-EA8C7A019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417A8-4569-304A-AD28-7756585F50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5DBD9-3440-7749-A945-01D16FBCEA0F}" type="datetimeFigureOut">
              <a:rPr lang="en-US" smtClean="0"/>
              <a:t>5/18/18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50F62-1FEF-DE42-BB4A-A00D06B0E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71679-F207-A14C-B9B9-B405D4488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1C207-7B44-3745-90A1-B591287A5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89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C2C989D-D4EB-AD45-88A6-B8F8DEB23D59}"/>
              </a:ext>
            </a:extLst>
          </p:cNvPr>
          <p:cNvSpPr/>
          <p:nvPr/>
        </p:nvSpPr>
        <p:spPr>
          <a:xfrm>
            <a:off x="457200" y="890337"/>
            <a:ext cx="1828800" cy="1828800"/>
          </a:xfrm>
          <a:prstGeom prst="ellipse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2B510E1-ED35-6B46-A272-027D797D993E}"/>
              </a:ext>
            </a:extLst>
          </p:cNvPr>
          <p:cNvSpPr/>
          <p:nvPr/>
        </p:nvSpPr>
        <p:spPr>
          <a:xfrm>
            <a:off x="9716622" y="890337"/>
            <a:ext cx="1828800" cy="1828800"/>
          </a:xfrm>
          <a:prstGeom prst="ellipse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DB1242-E320-A046-B3F8-F472214D38D0}"/>
              </a:ext>
            </a:extLst>
          </p:cNvPr>
          <p:cNvSpPr/>
          <p:nvPr/>
        </p:nvSpPr>
        <p:spPr>
          <a:xfrm>
            <a:off x="5181600" y="4628148"/>
            <a:ext cx="1828800" cy="1828800"/>
          </a:xfrm>
          <a:prstGeom prst="ellipse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DEEF32-2A05-A34F-A343-EBF6EC8E0AE2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2286000" y="1804737"/>
            <a:ext cx="7430622" cy="0"/>
          </a:xfrm>
          <a:prstGeom prst="straightConnector1">
            <a:avLst/>
          </a:prstGeom>
          <a:ln w="1016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979E21-090C-4C45-8F0F-F26DBAE0D45D}"/>
              </a:ext>
            </a:extLst>
          </p:cNvPr>
          <p:cNvCxnSpPr>
            <a:stCxn id="7" idx="7"/>
            <a:endCxn id="6" idx="3"/>
          </p:cNvCxnSpPr>
          <p:nvPr/>
        </p:nvCxnSpPr>
        <p:spPr>
          <a:xfrm flipV="1">
            <a:off x="6742578" y="2451315"/>
            <a:ext cx="3241866" cy="2444655"/>
          </a:xfrm>
          <a:prstGeom prst="straightConnector1">
            <a:avLst/>
          </a:prstGeom>
          <a:ln w="1016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6EF0E7-7A62-B046-9B71-DA336BCAA42C}"/>
              </a:ext>
            </a:extLst>
          </p:cNvPr>
          <p:cNvCxnSpPr>
            <a:stCxn id="7" idx="1"/>
            <a:endCxn id="4" idx="5"/>
          </p:cNvCxnSpPr>
          <p:nvPr/>
        </p:nvCxnSpPr>
        <p:spPr>
          <a:xfrm flipH="1" flipV="1">
            <a:off x="2018178" y="2451315"/>
            <a:ext cx="3431244" cy="2444655"/>
          </a:xfrm>
          <a:prstGeom prst="straightConnector1">
            <a:avLst/>
          </a:prstGeom>
          <a:ln w="1016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1516FCC-48FE-FB40-BD20-F2F387BD826A}"/>
              </a:ext>
            </a:extLst>
          </p:cNvPr>
          <p:cNvSpPr txBox="1"/>
          <p:nvPr/>
        </p:nvSpPr>
        <p:spPr>
          <a:xfrm>
            <a:off x="918592" y="1543127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7E0A0F-6108-604F-AE38-7177816853D3}"/>
              </a:ext>
            </a:extLst>
          </p:cNvPr>
          <p:cNvSpPr txBox="1"/>
          <p:nvPr/>
        </p:nvSpPr>
        <p:spPr>
          <a:xfrm>
            <a:off x="10029735" y="1543127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HOLD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E6C905-6D56-5B47-B905-F3947A039642}"/>
              </a:ext>
            </a:extLst>
          </p:cNvPr>
          <p:cNvSpPr txBox="1"/>
          <p:nvPr/>
        </p:nvSpPr>
        <p:spPr>
          <a:xfrm>
            <a:off x="5618144" y="5280938"/>
            <a:ext cx="955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B82ADB-829B-D043-B919-57CAFD931EF2}"/>
              </a:ext>
            </a:extLst>
          </p:cNvPr>
          <p:cNvSpPr txBox="1"/>
          <p:nvPr/>
        </p:nvSpPr>
        <p:spPr>
          <a:xfrm>
            <a:off x="1017977" y="1866292"/>
            <a:ext cx="707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 =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7FF94A-3C40-714E-828A-3839B1A46FA8}"/>
              </a:ext>
            </a:extLst>
          </p:cNvPr>
          <p:cNvSpPr txBox="1"/>
          <p:nvPr/>
        </p:nvSpPr>
        <p:spPr>
          <a:xfrm>
            <a:off x="10277398" y="1866292"/>
            <a:ext cx="707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 = 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1F5942-4642-7542-83A5-2F6F9B5F6C60}"/>
              </a:ext>
            </a:extLst>
          </p:cNvPr>
          <p:cNvSpPr txBox="1"/>
          <p:nvPr/>
        </p:nvSpPr>
        <p:spPr>
          <a:xfrm>
            <a:off x="5695087" y="5604103"/>
            <a:ext cx="801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 = -1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0F6F227-568E-E44C-93C8-69F3DD4717F0}"/>
                  </a:ext>
                </a:extLst>
              </p:cNvPr>
              <p:cNvSpPr txBox="1"/>
              <p:nvPr/>
            </p:nvSpPr>
            <p:spPr>
              <a:xfrm>
                <a:off x="4679210" y="1386113"/>
                <a:ext cx="28251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𝐻𝑂𝐿𝐷</m:t>
                          </m:r>
                        </m:e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𝐵𝑈𝑌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0F6F227-568E-E44C-93C8-69F3DD471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210" y="1386113"/>
                <a:ext cx="2825197" cy="369332"/>
              </a:xfrm>
              <a:prstGeom prst="rect">
                <a:avLst/>
              </a:prstGeom>
              <a:blipFill>
                <a:blip r:embed="rId2"/>
                <a:stretch>
                  <a:fillRect l="-1786" r="-1786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9A068ED-E958-0442-A3CE-A54DF34A766C}"/>
                  </a:ext>
                </a:extLst>
              </p:cNvPr>
              <p:cNvSpPr txBox="1"/>
              <p:nvPr/>
            </p:nvSpPr>
            <p:spPr>
              <a:xfrm>
                <a:off x="4699266" y="1881928"/>
                <a:ext cx="28251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𝐵𝑈𝑌</m:t>
                          </m:r>
                        </m:e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𝐻𝑂𝐿𝐷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9A068ED-E958-0442-A3CE-A54DF34A7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266" y="1881928"/>
                <a:ext cx="2825197" cy="369332"/>
              </a:xfrm>
              <a:prstGeom prst="rect">
                <a:avLst/>
              </a:prstGeom>
              <a:blipFill>
                <a:blip r:embed="rId3"/>
                <a:stretch>
                  <a:fillRect l="-1794" r="-2242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1635CFE-4D31-7447-B3E2-FAD3F86C4D41}"/>
                  </a:ext>
                </a:extLst>
              </p:cNvPr>
              <p:cNvSpPr txBox="1"/>
              <p:nvPr/>
            </p:nvSpPr>
            <p:spPr>
              <a:xfrm rot="19427290">
                <a:off x="6701977" y="3198491"/>
                <a:ext cx="29073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𝑆𝐸𝐿𝐿</m:t>
                          </m:r>
                        </m:e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𝐻𝑂𝐿𝐷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1635CFE-4D31-7447-B3E2-FAD3F86C4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27290">
                <a:off x="6701977" y="3198491"/>
                <a:ext cx="2907334" cy="369332"/>
              </a:xfrm>
              <a:prstGeom prst="rect">
                <a:avLst/>
              </a:prstGeom>
              <a:blipFill>
                <a:blip r:embed="rId4"/>
                <a:stretch>
                  <a:fillRect t="-625" r="-2463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6961AC4-9A5A-7E41-8DC2-0C65CBE8177B}"/>
                  </a:ext>
                </a:extLst>
              </p:cNvPr>
              <p:cNvSpPr txBox="1"/>
              <p:nvPr/>
            </p:nvSpPr>
            <p:spPr>
              <a:xfrm rot="19427290">
                <a:off x="7133179" y="3636360"/>
                <a:ext cx="30772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𝐻𝑂𝐿𝐷</m:t>
                          </m:r>
                        </m:e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𝑆𝐸𝐿𝐿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6961AC4-9A5A-7E41-8DC2-0C65CBE81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27290">
                <a:off x="7133179" y="3636360"/>
                <a:ext cx="3077253" cy="369332"/>
              </a:xfrm>
              <a:prstGeom prst="rect">
                <a:avLst/>
              </a:prstGeom>
              <a:blipFill>
                <a:blip r:embed="rId5"/>
                <a:stretch>
                  <a:fillRect t="-599" r="-2347" b="-4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D93E0A7-AF85-F345-985E-18C43BF60C13}"/>
                  </a:ext>
                </a:extLst>
              </p:cNvPr>
              <p:cNvSpPr txBox="1"/>
              <p:nvPr/>
            </p:nvSpPr>
            <p:spPr>
              <a:xfrm rot="2091606">
                <a:off x="2578904" y="3352508"/>
                <a:ext cx="28657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𝐵𝑈𝑌</m:t>
                          </m:r>
                        </m:e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𝑆𝐸𝐿𝐿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D93E0A7-AF85-F345-985E-18C43BF60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1606">
                <a:off x="2578904" y="3352508"/>
                <a:ext cx="2865721" cy="369332"/>
              </a:xfrm>
              <a:prstGeom prst="rect">
                <a:avLst/>
              </a:prstGeom>
              <a:blipFill>
                <a:blip r:embed="rId6"/>
                <a:stretch>
                  <a:fillRect l="-3448" r="-1478" b="-3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69439BC-548D-6C4C-AC1E-9B90BB9C7219}"/>
                  </a:ext>
                </a:extLst>
              </p:cNvPr>
              <p:cNvSpPr txBox="1"/>
              <p:nvPr/>
            </p:nvSpPr>
            <p:spPr>
              <a:xfrm rot="2091606">
                <a:off x="2181614" y="3635124"/>
                <a:ext cx="26958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𝑆𝐸𝐿𝐿</m:t>
                          </m:r>
                        </m:e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𝐵𝑈𝑌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69439BC-548D-6C4C-AC1E-9B90BB9C7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1606">
                <a:off x="2181614" y="3635124"/>
                <a:ext cx="2695803" cy="369332"/>
              </a:xfrm>
              <a:prstGeom prst="rect">
                <a:avLst/>
              </a:prstGeom>
              <a:blipFill>
                <a:blip r:embed="rId7"/>
                <a:stretch>
                  <a:fillRect l="-4188" r="-1047" b="-2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469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37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Lato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2018-05-18T08:09:14Z</dcterms:created>
  <dcterms:modified xsi:type="dcterms:W3CDTF">2018-05-18T08:23:44Z</dcterms:modified>
</cp:coreProperties>
</file>