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CC1AD-9F20-481F-8DB8-CDF6980ED761}" v="1" dt="2022-12-14T09:44:06.382"/>
    <p1510:client id="{D715EEC5-7E2B-4FBD-BE32-1FE1E8846560}" v="556" dt="2022-12-14T13:49:17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rur, Shashi Kiran (Core Solutions, Technology)" userId="S::shashikiran.kerur@natwest.com::99c807da-baf8-48e0-9112-eacb0692baf1" providerId="AD" clId="Web-{003CC1AD-9F20-481F-8DB8-CDF6980ED761}"/>
    <pc:docChg chg="modSld">
      <pc:chgData name="Kerur, Shashi Kiran (Core Solutions, Technology)" userId="S::shashikiran.kerur@natwest.com::99c807da-baf8-48e0-9112-eacb0692baf1" providerId="AD" clId="Web-{003CC1AD-9F20-481F-8DB8-CDF6980ED761}" dt="2022-12-14T09:44:06.382" v="0"/>
      <pc:docMkLst>
        <pc:docMk/>
      </pc:docMkLst>
      <pc:sldChg chg="modSp">
        <pc:chgData name="Kerur, Shashi Kiran (Core Solutions, Technology)" userId="S::shashikiran.kerur@natwest.com::99c807da-baf8-48e0-9112-eacb0692baf1" providerId="AD" clId="Web-{003CC1AD-9F20-481F-8DB8-CDF6980ED761}" dt="2022-12-14T09:44:06.382" v="0"/>
        <pc:sldMkLst>
          <pc:docMk/>
          <pc:sldMk cId="492003315" sldId="256"/>
        </pc:sldMkLst>
        <pc:graphicFrameChg chg="modGraphic">
          <ac:chgData name="Kerur, Shashi Kiran (Core Solutions, Technology)" userId="S::shashikiran.kerur@natwest.com::99c807da-baf8-48e0-9112-eacb0692baf1" providerId="AD" clId="Web-{003CC1AD-9F20-481F-8DB8-CDF6980ED761}" dt="2022-12-14T09:44:06.382" v="0"/>
          <ac:graphicFrameMkLst>
            <pc:docMk/>
            <pc:sldMk cId="492003315" sldId="256"/>
            <ac:graphicFrameMk id="10" creationId="{BF7975DB-FAE3-4BF5-9DBE-45C38C43E0BE}"/>
          </ac:graphicFrameMkLst>
        </pc:graphicFrameChg>
      </pc:sldChg>
    </pc:docChg>
  </pc:docChgLst>
  <pc:docChgLst>
    <pc:chgData name="Kaushal, Parvesh Kumar (Core Solutions, Technology)" userId="b5c6e569-e6bd-4225-a9ce-137cebf320fd" providerId="ADAL" clId="{D715EEC5-7E2B-4FBD-BE32-1FE1E8846560}"/>
    <pc:docChg chg="undo custSel addSld delSld modSld">
      <pc:chgData name="Kaushal, Parvesh Kumar (Core Solutions, Technology)" userId="b5c6e569-e6bd-4225-a9ce-137cebf320fd" providerId="ADAL" clId="{D715EEC5-7E2B-4FBD-BE32-1FE1E8846560}" dt="2022-12-14T13:52:51.166" v="1022" actId="2696"/>
      <pc:docMkLst>
        <pc:docMk/>
      </pc:docMkLst>
      <pc:sldChg chg="addSp delSp modSp mod">
        <pc:chgData name="Kaushal, Parvesh Kumar (Core Solutions, Technology)" userId="b5c6e569-e6bd-4225-a9ce-137cebf320fd" providerId="ADAL" clId="{D715EEC5-7E2B-4FBD-BE32-1FE1E8846560}" dt="2022-12-14T12:28:32.701" v="676" actId="20577"/>
        <pc:sldMkLst>
          <pc:docMk/>
          <pc:sldMk cId="492003315" sldId="256"/>
        </pc:sldMkLst>
        <pc:spChg chg="mod">
          <ac:chgData name="Kaushal, Parvesh Kumar (Core Solutions, Technology)" userId="b5c6e569-e6bd-4225-a9ce-137cebf320fd" providerId="ADAL" clId="{D715EEC5-7E2B-4FBD-BE32-1FE1E8846560}" dt="2022-12-14T12:28:17.092" v="659" actId="20577"/>
          <ac:spMkLst>
            <pc:docMk/>
            <pc:sldMk cId="492003315" sldId="256"/>
            <ac:spMk id="8" creationId="{BA40325F-265B-477A-B952-0C58EB62E5B6}"/>
          </ac:spMkLst>
        </pc:spChg>
        <pc:spChg chg="mod">
          <ac:chgData name="Kaushal, Parvesh Kumar (Core Solutions, Technology)" userId="b5c6e569-e6bd-4225-a9ce-137cebf320fd" providerId="ADAL" clId="{D715EEC5-7E2B-4FBD-BE32-1FE1E8846560}" dt="2022-12-14T12:28:32.701" v="676" actId="20577"/>
          <ac:spMkLst>
            <pc:docMk/>
            <pc:sldMk cId="492003315" sldId="256"/>
            <ac:spMk id="9" creationId="{604D1B7B-AC95-4E1F-A836-03D88D878918}"/>
          </ac:spMkLst>
        </pc:spChg>
        <pc:spChg chg="add mod">
          <ac:chgData name="Kaushal, Parvesh Kumar (Core Solutions, Technology)" userId="b5c6e569-e6bd-4225-a9ce-137cebf320fd" providerId="ADAL" clId="{D715EEC5-7E2B-4FBD-BE32-1FE1E8846560}" dt="2022-12-13T16:55:07.469" v="363" actId="14100"/>
          <ac:spMkLst>
            <pc:docMk/>
            <pc:sldMk cId="492003315" sldId="256"/>
            <ac:spMk id="16" creationId="{974E7CC3-8438-4960-86A6-4D7BBDAD9703}"/>
          </ac:spMkLst>
        </pc:spChg>
        <pc:spChg chg="add mod">
          <ac:chgData name="Kaushal, Parvesh Kumar (Core Solutions, Technology)" userId="b5c6e569-e6bd-4225-a9ce-137cebf320fd" providerId="ADAL" clId="{D715EEC5-7E2B-4FBD-BE32-1FE1E8846560}" dt="2022-12-13T16:55:18.465" v="368" actId="20577"/>
          <ac:spMkLst>
            <pc:docMk/>
            <pc:sldMk cId="492003315" sldId="256"/>
            <ac:spMk id="17" creationId="{02309B0F-0EA3-48A3-A3DF-AAEAB64DAC31}"/>
          </ac:spMkLst>
        </pc:spChg>
        <pc:graphicFrameChg chg="mod modGraphic">
          <ac:chgData name="Kaushal, Parvesh Kumar (Core Solutions, Technology)" userId="b5c6e569-e6bd-4225-a9ce-137cebf320fd" providerId="ADAL" clId="{D715EEC5-7E2B-4FBD-BE32-1FE1E8846560}" dt="2022-12-14T11:58:28.470" v="620" actId="14734"/>
          <ac:graphicFrameMkLst>
            <pc:docMk/>
            <pc:sldMk cId="492003315" sldId="256"/>
            <ac:graphicFrameMk id="10" creationId="{BF7975DB-FAE3-4BF5-9DBE-45C38C43E0BE}"/>
          </ac:graphicFrameMkLst>
        </pc:graphicFrameChg>
        <pc:graphicFrameChg chg="del mod modGraphic">
          <ac:chgData name="Kaushal, Parvesh Kumar (Core Solutions, Technology)" userId="b5c6e569-e6bd-4225-a9ce-137cebf320fd" providerId="ADAL" clId="{D715EEC5-7E2B-4FBD-BE32-1FE1E8846560}" dt="2022-12-13T16:54:37.551" v="353" actId="478"/>
          <ac:graphicFrameMkLst>
            <pc:docMk/>
            <pc:sldMk cId="492003315" sldId="256"/>
            <ac:graphicFrameMk id="11" creationId="{D5C72E61-4510-40B1-A029-0EBD3EC3FBFF}"/>
          </ac:graphicFrameMkLst>
        </pc:graphicFrameChg>
        <pc:picChg chg="del">
          <ac:chgData name="Kaushal, Parvesh Kumar (Core Solutions, Technology)" userId="b5c6e569-e6bd-4225-a9ce-137cebf320fd" providerId="ADAL" clId="{D715EEC5-7E2B-4FBD-BE32-1FE1E8846560}" dt="2022-12-13T15:54:13.779" v="0" actId="478"/>
          <ac:picMkLst>
            <pc:docMk/>
            <pc:sldMk cId="492003315" sldId="256"/>
            <ac:picMk id="7" creationId="{C1DC0113-E96E-4DBC-A42D-222BBD58892E}"/>
          </ac:picMkLst>
        </pc:picChg>
        <pc:picChg chg="add del mod">
          <ac:chgData name="Kaushal, Parvesh Kumar (Core Solutions, Technology)" userId="b5c6e569-e6bd-4225-a9ce-137cebf320fd" providerId="ADAL" clId="{D715EEC5-7E2B-4FBD-BE32-1FE1E8846560}" dt="2022-12-13T15:54:25.860" v="2" actId="478"/>
          <ac:picMkLst>
            <pc:docMk/>
            <pc:sldMk cId="492003315" sldId="256"/>
            <ac:picMk id="13" creationId="{797270F8-EC1C-4FEE-B2A3-2320D11231A5}"/>
          </ac:picMkLst>
        </pc:picChg>
        <pc:picChg chg="add del mod ord">
          <ac:chgData name="Kaushal, Parvesh Kumar (Core Solutions, Technology)" userId="b5c6e569-e6bd-4225-a9ce-137cebf320fd" providerId="ADAL" clId="{D715EEC5-7E2B-4FBD-BE32-1FE1E8846560}" dt="2022-12-14T10:23:07.790" v="615" actId="478"/>
          <ac:picMkLst>
            <pc:docMk/>
            <pc:sldMk cId="492003315" sldId="256"/>
            <ac:picMk id="15" creationId="{C01702CD-DB7C-4623-A505-C00DA4662DE9}"/>
          </ac:picMkLst>
        </pc:picChg>
        <pc:picChg chg="add mod">
          <ac:chgData name="Kaushal, Parvesh Kumar (Core Solutions, Technology)" userId="b5c6e569-e6bd-4225-a9ce-137cebf320fd" providerId="ADAL" clId="{D715EEC5-7E2B-4FBD-BE32-1FE1E8846560}" dt="2022-12-13T16:58:01.797" v="394" actId="1076"/>
          <ac:picMkLst>
            <pc:docMk/>
            <pc:sldMk cId="492003315" sldId="256"/>
            <ac:picMk id="19" creationId="{499E599F-5053-43C5-A054-CD8C3B128B04}"/>
          </ac:picMkLst>
        </pc:picChg>
        <pc:picChg chg="add mod">
          <ac:chgData name="Kaushal, Parvesh Kumar (Core Solutions, Technology)" userId="b5c6e569-e6bd-4225-a9ce-137cebf320fd" providerId="ADAL" clId="{D715EEC5-7E2B-4FBD-BE32-1FE1E8846560}" dt="2022-12-13T16:57:55.604" v="393" actId="14100"/>
          <ac:picMkLst>
            <pc:docMk/>
            <pc:sldMk cId="492003315" sldId="256"/>
            <ac:picMk id="21" creationId="{4EB8561B-DE98-48B7-A8BE-2E395A9E4C1E}"/>
          </ac:picMkLst>
        </pc:picChg>
        <pc:picChg chg="add mod">
          <ac:chgData name="Kaushal, Parvesh Kumar (Core Solutions, Technology)" userId="b5c6e569-e6bd-4225-a9ce-137cebf320fd" providerId="ADAL" clId="{D715EEC5-7E2B-4FBD-BE32-1FE1E8846560}" dt="2022-12-14T11:58:42.182" v="635" actId="1035"/>
          <ac:picMkLst>
            <pc:docMk/>
            <pc:sldMk cId="492003315" sldId="256"/>
            <ac:picMk id="22" creationId="{97E57E50-2AAE-4315-915B-2BDB90E30022}"/>
          </ac:picMkLst>
        </pc:picChg>
        <pc:picChg chg="add mod">
          <ac:chgData name="Kaushal, Parvesh Kumar (Core Solutions, Technology)" userId="b5c6e569-e6bd-4225-a9ce-137cebf320fd" providerId="ADAL" clId="{D715EEC5-7E2B-4FBD-BE32-1FE1E8846560}" dt="2022-12-14T11:58:42.182" v="635" actId="1035"/>
          <ac:picMkLst>
            <pc:docMk/>
            <pc:sldMk cId="492003315" sldId="256"/>
            <ac:picMk id="23" creationId="{E5D9B3DE-4752-403C-AEE6-672ABED9BB12}"/>
          </ac:picMkLst>
        </pc:picChg>
        <pc:picChg chg="add mod">
          <ac:chgData name="Kaushal, Parvesh Kumar (Core Solutions, Technology)" userId="b5c6e569-e6bd-4225-a9ce-137cebf320fd" providerId="ADAL" clId="{D715EEC5-7E2B-4FBD-BE32-1FE1E8846560}" dt="2022-12-14T11:58:42.182" v="635" actId="1035"/>
          <ac:picMkLst>
            <pc:docMk/>
            <pc:sldMk cId="492003315" sldId="256"/>
            <ac:picMk id="24" creationId="{6DBF354E-4486-42C0-94C8-AF35F1E05908}"/>
          </ac:picMkLst>
        </pc:picChg>
        <pc:picChg chg="add mod">
          <ac:chgData name="Kaushal, Parvesh Kumar (Core Solutions, Technology)" userId="b5c6e569-e6bd-4225-a9ce-137cebf320fd" providerId="ADAL" clId="{D715EEC5-7E2B-4FBD-BE32-1FE1E8846560}" dt="2022-12-14T11:58:57.296" v="639" actId="1036"/>
          <ac:picMkLst>
            <pc:docMk/>
            <pc:sldMk cId="492003315" sldId="256"/>
            <ac:picMk id="25" creationId="{6FC1627D-9C16-4618-A556-7A36056EB5F7}"/>
          </ac:picMkLst>
        </pc:picChg>
        <pc:picChg chg="add mod">
          <ac:chgData name="Kaushal, Parvesh Kumar (Core Solutions, Technology)" userId="b5c6e569-e6bd-4225-a9ce-137cebf320fd" providerId="ADAL" clId="{D715EEC5-7E2B-4FBD-BE32-1FE1E8846560}" dt="2022-12-14T11:58:42.182" v="635" actId="1035"/>
          <ac:picMkLst>
            <pc:docMk/>
            <pc:sldMk cId="492003315" sldId="256"/>
            <ac:picMk id="26" creationId="{1AC526A8-F517-4596-87FC-C8DCDA1EE8AC}"/>
          </ac:picMkLst>
        </pc:picChg>
        <pc:picChg chg="add mod">
          <ac:chgData name="Kaushal, Parvesh Kumar (Core Solutions, Technology)" userId="b5c6e569-e6bd-4225-a9ce-137cebf320fd" providerId="ADAL" clId="{D715EEC5-7E2B-4FBD-BE32-1FE1E8846560}" dt="2022-12-14T11:58:42.182" v="635" actId="1035"/>
          <ac:picMkLst>
            <pc:docMk/>
            <pc:sldMk cId="492003315" sldId="256"/>
            <ac:picMk id="27" creationId="{734DD39E-245B-42ED-9359-30CE73F41545}"/>
          </ac:picMkLst>
        </pc:picChg>
        <pc:picChg chg="add mod">
          <ac:chgData name="Kaushal, Parvesh Kumar (Core Solutions, Technology)" userId="b5c6e569-e6bd-4225-a9ce-137cebf320fd" providerId="ADAL" clId="{D715EEC5-7E2B-4FBD-BE32-1FE1E8846560}" dt="2022-12-14T11:58:42.182" v="635" actId="1035"/>
          <ac:picMkLst>
            <pc:docMk/>
            <pc:sldMk cId="492003315" sldId="256"/>
            <ac:picMk id="28" creationId="{2F2F7D5E-45B5-49D2-8DB6-C200ADD55DC6}"/>
          </ac:picMkLst>
        </pc:picChg>
        <pc:picChg chg="add mod">
          <ac:chgData name="Kaushal, Parvesh Kumar (Core Solutions, Technology)" userId="b5c6e569-e6bd-4225-a9ce-137cebf320fd" providerId="ADAL" clId="{D715EEC5-7E2B-4FBD-BE32-1FE1E8846560}" dt="2022-12-14T11:58:42.182" v="635" actId="1035"/>
          <ac:picMkLst>
            <pc:docMk/>
            <pc:sldMk cId="492003315" sldId="256"/>
            <ac:picMk id="29" creationId="{C79866E0-431A-4785-AC16-2B1DD0788BE0}"/>
          </ac:picMkLst>
        </pc:picChg>
        <pc:picChg chg="add del mod">
          <ac:chgData name="Kaushal, Parvesh Kumar (Core Solutions, Technology)" userId="b5c6e569-e6bd-4225-a9ce-137cebf320fd" providerId="ADAL" clId="{D715EEC5-7E2B-4FBD-BE32-1FE1E8846560}" dt="2022-12-13T16:59:10.028" v="411" actId="478"/>
          <ac:picMkLst>
            <pc:docMk/>
            <pc:sldMk cId="492003315" sldId="256"/>
            <ac:picMk id="30" creationId="{D320D09A-A750-4127-BC88-1348DDCBECCC}"/>
          </ac:picMkLst>
        </pc:picChg>
        <pc:picChg chg="add mod">
          <ac:chgData name="Kaushal, Parvesh Kumar (Core Solutions, Technology)" userId="b5c6e569-e6bd-4225-a9ce-137cebf320fd" providerId="ADAL" clId="{D715EEC5-7E2B-4FBD-BE32-1FE1E8846560}" dt="2022-12-14T11:58:42.182" v="635" actId="1035"/>
          <ac:picMkLst>
            <pc:docMk/>
            <pc:sldMk cId="492003315" sldId="256"/>
            <ac:picMk id="31" creationId="{65711829-22ED-4193-A6C9-082608A44B60}"/>
          </ac:picMkLst>
        </pc:picChg>
        <pc:picChg chg="add mod">
          <ac:chgData name="Kaushal, Parvesh Kumar (Core Solutions, Technology)" userId="b5c6e569-e6bd-4225-a9ce-137cebf320fd" providerId="ADAL" clId="{D715EEC5-7E2B-4FBD-BE32-1FE1E8846560}" dt="2022-12-14T11:58:42.182" v="635" actId="1035"/>
          <ac:picMkLst>
            <pc:docMk/>
            <pc:sldMk cId="492003315" sldId="256"/>
            <ac:picMk id="32" creationId="{BA2D65A5-5220-43AB-9E32-3A11A47E5A64}"/>
          </ac:picMkLst>
        </pc:picChg>
        <pc:picChg chg="add mod">
          <ac:chgData name="Kaushal, Parvesh Kumar (Core Solutions, Technology)" userId="b5c6e569-e6bd-4225-a9ce-137cebf320fd" providerId="ADAL" clId="{D715EEC5-7E2B-4FBD-BE32-1FE1E8846560}" dt="2022-12-14T11:58:42.182" v="635" actId="1035"/>
          <ac:picMkLst>
            <pc:docMk/>
            <pc:sldMk cId="492003315" sldId="256"/>
            <ac:picMk id="33" creationId="{8605F0BA-D718-4049-8E17-5D49B28A012A}"/>
          </ac:picMkLst>
        </pc:picChg>
        <pc:picChg chg="add mod">
          <ac:chgData name="Kaushal, Parvesh Kumar (Core Solutions, Technology)" userId="b5c6e569-e6bd-4225-a9ce-137cebf320fd" providerId="ADAL" clId="{D715EEC5-7E2B-4FBD-BE32-1FE1E8846560}" dt="2022-12-14T11:58:42.182" v="635" actId="1035"/>
          <ac:picMkLst>
            <pc:docMk/>
            <pc:sldMk cId="492003315" sldId="256"/>
            <ac:picMk id="34" creationId="{8C2BB41E-3B85-47FC-AB2C-4D6A2C749086}"/>
          </ac:picMkLst>
        </pc:picChg>
        <pc:picChg chg="add mod">
          <ac:chgData name="Kaushal, Parvesh Kumar (Core Solutions, Technology)" userId="b5c6e569-e6bd-4225-a9ce-137cebf320fd" providerId="ADAL" clId="{D715EEC5-7E2B-4FBD-BE32-1FE1E8846560}" dt="2022-12-14T11:58:42.182" v="635" actId="1035"/>
          <ac:picMkLst>
            <pc:docMk/>
            <pc:sldMk cId="492003315" sldId="256"/>
            <ac:picMk id="35" creationId="{9ABBEE06-9D6D-42FC-AD99-5BCDCB7691CE}"/>
          </ac:picMkLst>
        </pc:picChg>
        <pc:picChg chg="add mod">
          <ac:chgData name="Kaushal, Parvesh Kumar (Core Solutions, Technology)" userId="b5c6e569-e6bd-4225-a9ce-137cebf320fd" providerId="ADAL" clId="{D715EEC5-7E2B-4FBD-BE32-1FE1E8846560}" dt="2022-12-14T11:58:42.182" v="635" actId="1035"/>
          <ac:picMkLst>
            <pc:docMk/>
            <pc:sldMk cId="492003315" sldId="256"/>
            <ac:picMk id="36" creationId="{E79E7B0A-32D9-4D10-95BD-84A18FF9F173}"/>
          </ac:picMkLst>
        </pc:picChg>
        <pc:picChg chg="add mod">
          <ac:chgData name="Kaushal, Parvesh Kumar (Core Solutions, Technology)" userId="b5c6e569-e6bd-4225-a9ce-137cebf320fd" providerId="ADAL" clId="{D715EEC5-7E2B-4FBD-BE32-1FE1E8846560}" dt="2022-12-14T11:58:42.182" v="635" actId="1035"/>
          <ac:picMkLst>
            <pc:docMk/>
            <pc:sldMk cId="492003315" sldId="256"/>
            <ac:picMk id="37" creationId="{B4736076-6F99-4D8F-8343-25E6757CD9FC}"/>
          </ac:picMkLst>
        </pc:picChg>
        <pc:picChg chg="add mod">
          <ac:chgData name="Kaushal, Parvesh Kumar (Core Solutions, Technology)" userId="b5c6e569-e6bd-4225-a9ce-137cebf320fd" providerId="ADAL" clId="{D715EEC5-7E2B-4FBD-BE32-1FE1E8846560}" dt="2022-12-14T11:58:42.182" v="635" actId="1035"/>
          <ac:picMkLst>
            <pc:docMk/>
            <pc:sldMk cId="492003315" sldId="256"/>
            <ac:picMk id="38" creationId="{C116DD4A-AC6A-4B66-9D3E-726A96E56A74}"/>
          </ac:picMkLst>
        </pc:picChg>
        <pc:picChg chg="add del mod">
          <ac:chgData name="Kaushal, Parvesh Kumar (Core Solutions, Technology)" userId="b5c6e569-e6bd-4225-a9ce-137cebf320fd" providerId="ADAL" clId="{D715EEC5-7E2B-4FBD-BE32-1FE1E8846560}" dt="2022-12-13T17:00:49.280" v="434" actId="478"/>
          <ac:picMkLst>
            <pc:docMk/>
            <pc:sldMk cId="492003315" sldId="256"/>
            <ac:picMk id="40" creationId="{A1423BF1-02B7-4962-A224-AA2812131800}"/>
          </ac:picMkLst>
        </pc:picChg>
        <pc:picChg chg="add mod">
          <ac:chgData name="Kaushal, Parvesh Kumar (Core Solutions, Technology)" userId="b5c6e569-e6bd-4225-a9ce-137cebf320fd" providerId="ADAL" clId="{D715EEC5-7E2B-4FBD-BE32-1FE1E8846560}" dt="2022-12-14T11:58:42.182" v="635" actId="1035"/>
          <ac:picMkLst>
            <pc:docMk/>
            <pc:sldMk cId="492003315" sldId="256"/>
            <ac:picMk id="42" creationId="{78A9C291-2316-4E0D-A453-8FF0F259510E}"/>
          </ac:picMkLst>
        </pc:picChg>
        <pc:picChg chg="add mod">
          <ac:chgData name="Kaushal, Parvesh Kumar (Core Solutions, Technology)" userId="b5c6e569-e6bd-4225-a9ce-137cebf320fd" providerId="ADAL" clId="{D715EEC5-7E2B-4FBD-BE32-1FE1E8846560}" dt="2022-12-14T11:58:42.182" v="635" actId="1035"/>
          <ac:picMkLst>
            <pc:docMk/>
            <pc:sldMk cId="492003315" sldId="256"/>
            <ac:picMk id="44" creationId="{13DC667D-4F9F-4427-8FE3-53B0ECEA1318}"/>
          </ac:picMkLst>
        </pc:picChg>
        <pc:picChg chg="add mod">
          <ac:chgData name="Kaushal, Parvesh Kumar (Core Solutions, Technology)" userId="b5c6e569-e6bd-4225-a9ce-137cebf320fd" providerId="ADAL" clId="{D715EEC5-7E2B-4FBD-BE32-1FE1E8846560}" dt="2022-12-14T11:58:48.994" v="638" actId="1035"/>
          <ac:picMkLst>
            <pc:docMk/>
            <pc:sldMk cId="492003315" sldId="256"/>
            <ac:picMk id="45" creationId="{F8B7B88A-B986-4D2E-938B-DCE264F5235F}"/>
          </ac:picMkLst>
        </pc:picChg>
        <pc:picChg chg="add mod">
          <ac:chgData name="Kaushal, Parvesh Kumar (Core Solutions, Technology)" userId="b5c6e569-e6bd-4225-a9ce-137cebf320fd" providerId="ADAL" clId="{D715EEC5-7E2B-4FBD-BE32-1FE1E8846560}" dt="2022-12-14T11:58:48.994" v="638" actId="1035"/>
          <ac:picMkLst>
            <pc:docMk/>
            <pc:sldMk cId="492003315" sldId="256"/>
            <ac:picMk id="46" creationId="{4497BF8C-C551-443C-9A4E-9A7FC1D6E5C4}"/>
          </ac:picMkLst>
        </pc:picChg>
        <pc:picChg chg="add mod">
          <ac:chgData name="Kaushal, Parvesh Kumar (Core Solutions, Technology)" userId="b5c6e569-e6bd-4225-a9ce-137cebf320fd" providerId="ADAL" clId="{D715EEC5-7E2B-4FBD-BE32-1FE1E8846560}" dt="2022-12-14T11:58:48.994" v="638" actId="1035"/>
          <ac:picMkLst>
            <pc:docMk/>
            <pc:sldMk cId="492003315" sldId="256"/>
            <ac:picMk id="47" creationId="{BE45C9F9-70C0-4645-BEA0-43B8310D93AB}"/>
          </ac:picMkLst>
        </pc:picChg>
        <pc:picChg chg="add mod">
          <ac:chgData name="Kaushal, Parvesh Kumar (Core Solutions, Technology)" userId="b5c6e569-e6bd-4225-a9ce-137cebf320fd" providerId="ADAL" clId="{D715EEC5-7E2B-4FBD-BE32-1FE1E8846560}" dt="2022-12-14T11:58:48.994" v="638" actId="1035"/>
          <ac:picMkLst>
            <pc:docMk/>
            <pc:sldMk cId="492003315" sldId="256"/>
            <ac:picMk id="48" creationId="{1D6B0BF1-A68E-4387-B8FF-60FEE512C8F2}"/>
          </ac:picMkLst>
        </pc:picChg>
        <pc:picChg chg="add mod">
          <ac:chgData name="Kaushal, Parvesh Kumar (Core Solutions, Technology)" userId="b5c6e569-e6bd-4225-a9ce-137cebf320fd" providerId="ADAL" clId="{D715EEC5-7E2B-4FBD-BE32-1FE1E8846560}" dt="2022-12-14T11:58:48.994" v="638" actId="1035"/>
          <ac:picMkLst>
            <pc:docMk/>
            <pc:sldMk cId="492003315" sldId="256"/>
            <ac:picMk id="49" creationId="{71E538C7-8DEF-471A-8AEA-C5EEB4E7ED7F}"/>
          </ac:picMkLst>
        </pc:picChg>
        <pc:picChg chg="add mod">
          <ac:chgData name="Kaushal, Parvesh Kumar (Core Solutions, Technology)" userId="b5c6e569-e6bd-4225-a9ce-137cebf320fd" providerId="ADAL" clId="{D715EEC5-7E2B-4FBD-BE32-1FE1E8846560}" dt="2022-12-14T11:58:48.994" v="638" actId="1035"/>
          <ac:picMkLst>
            <pc:docMk/>
            <pc:sldMk cId="492003315" sldId="256"/>
            <ac:picMk id="50" creationId="{3728DE72-9E17-4A82-9CD7-13E761FDC828}"/>
          </ac:picMkLst>
        </pc:picChg>
        <pc:picChg chg="add mod ord">
          <ac:chgData name="Kaushal, Parvesh Kumar (Core Solutions, Technology)" userId="b5c6e569-e6bd-4225-a9ce-137cebf320fd" providerId="ADAL" clId="{D715EEC5-7E2B-4FBD-BE32-1FE1E8846560}" dt="2022-12-14T10:23:39.906" v="619" actId="167"/>
          <ac:picMkLst>
            <pc:docMk/>
            <pc:sldMk cId="492003315" sldId="256"/>
            <ac:picMk id="52" creationId="{75080369-D9D2-4D02-B07C-6BD1074BD247}"/>
          </ac:picMkLst>
        </pc:picChg>
      </pc:sldChg>
      <pc:sldChg chg="addSp modSp new del mod">
        <pc:chgData name="Kaushal, Parvesh Kumar (Core Solutions, Technology)" userId="b5c6e569-e6bd-4225-a9ce-137cebf320fd" providerId="ADAL" clId="{D715EEC5-7E2B-4FBD-BE32-1FE1E8846560}" dt="2022-12-14T13:52:51.166" v="1022" actId="2696"/>
        <pc:sldMkLst>
          <pc:docMk/>
          <pc:sldMk cId="1285811708" sldId="257"/>
        </pc:sldMkLst>
        <pc:spChg chg="add mod">
          <ac:chgData name="Kaushal, Parvesh Kumar (Core Solutions, Technology)" userId="b5c6e569-e6bd-4225-a9ce-137cebf320fd" providerId="ADAL" clId="{D715EEC5-7E2B-4FBD-BE32-1FE1E8846560}" dt="2022-12-14T13:37:05.088" v="826" actId="14100"/>
          <ac:spMkLst>
            <pc:docMk/>
            <pc:sldMk cId="1285811708" sldId="257"/>
            <ac:spMk id="2" creationId="{594FA421-8DE3-4EF1-9B02-1B33A0FC9475}"/>
          </ac:spMkLst>
        </pc:spChg>
        <pc:spChg chg="add mod ord">
          <ac:chgData name="Kaushal, Parvesh Kumar (Core Solutions, Technology)" userId="b5c6e569-e6bd-4225-a9ce-137cebf320fd" providerId="ADAL" clId="{D715EEC5-7E2B-4FBD-BE32-1FE1E8846560}" dt="2022-12-14T13:40:34.963" v="941" actId="167"/>
          <ac:spMkLst>
            <pc:docMk/>
            <pc:sldMk cId="1285811708" sldId="257"/>
            <ac:spMk id="3" creationId="{BD2BA2A5-9AD5-4601-8586-FB8A8B4FC38D}"/>
          </ac:spMkLst>
        </pc:spChg>
        <pc:spChg chg="add mod ord">
          <ac:chgData name="Kaushal, Parvesh Kumar (Core Solutions, Technology)" userId="b5c6e569-e6bd-4225-a9ce-137cebf320fd" providerId="ADAL" clId="{D715EEC5-7E2B-4FBD-BE32-1FE1E8846560}" dt="2022-12-14T13:40:34.963" v="941" actId="167"/>
          <ac:spMkLst>
            <pc:docMk/>
            <pc:sldMk cId="1285811708" sldId="257"/>
            <ac:spMk id="4" creationId="{9146447B-E3D6-4E6C-951E-A89265B8DE43}"/>
          </ac:spMkLst>
        </pc:spChg>
        <pc:spChg chg="add mod ord">
          <ac:chgData name="Kaushal, Parvesh Kumar (Core Solutions, Technology)" userId="b5c6e569-e6bd-4225-a9ce-137cebf320fd" providerId="ADAL" clId="{D715EEC5-7E2B-4FBD-BE32-1FE1E8846560}" dt="2022-12-14T13:40:34.963" v="941" actId="167"/>
          <ac:spMkLst>
            <pc:docMk/>
            <pc:sldMk cId="1285811708" sldId="257"/>
            <ac:spMk id="5" creationId="{2D8DBB5B-2D7A-4F67-A65A-B827476DD695}"/>
          </ac:spMkLst>
        </pc:spChg>
        <pc:spChg chg="add mod ord">
          <ac:chgData name="Kaushal, Parvesh Kumar (Core Solutions, Technology)" userId="b5c6e569-e6bd-4225-a9ce-137cebf320fd" providerId="ADAL" clId="{D715EEC5-7E2B-4FBD-BE32-1FE1E8846560}" dt="2022-12-14T13:40:34.963" v="941" actId="167"/>
          <ac:spMkLst>
            <pc:docMk/>
            <pc:sldMk cId="1285811708" sldId="257"/>
            <ac:spMk id="6" creationId="{2A027586-A891-42F8-857F-AB482BD64824}"/>
          </ac:spMkLst>
        </pc:spChg>
        <pc:spChg chg="add mod ord">
          <ac:chgData name="Kaushal, Parvesh Kumar (Core Solutions, Technology)" userId="b5c6e569-e6bd-4225-a9ce-137cebf320fd" providerId="ADAL" clId="{D715EEC5-7E2B-4FBD-BE32-1FE1E8846560}" dt="2022-12-14T13:40:34.963" v="941" actId="167"/>
          <ac:spMkLst>
            <pc:docMk/>
            <pc:sldMk cId="1285811708" sldId="257"/>
            <ac:spMk id="7" creationId="{112A22AC-A3AC-40D6-9859-18232DD85B32}"/>
          </ac:spMkLst>
        </pc:spChg>
        <pc:spChg chg="add mod ord">
          <ac:chgData name="Kaushal, Parvesh Kumar (Core Solutions, Technology)" userId="b5c6e569-e6bd-4225-a9ce-137cebf320fd" providerId="ADAL" clId="{D715EEC5-7E2B-4FBD-BE32-1FE1E8846560}" dt="2022-12-14T13:38:30.580" v="918" actId="1076"/>
          <ac:spMkLst>
            <pc:docMk/>
            <pc:sldMk cId="1285811708" sldId="257"/>
            <ac:spMk id="8" creationId="{F2FB8ABC-9EFE-4F0A-BFAB-F1E043584FB0}"/>
          </ac:spMkLst>
        </pc:spChg>
        <pc:spChg chg="add mod ord">
          <ac:chgData name="Kaushal, Parvesh Kumar (Core Solutions, Technology)" userId="b5c6e569-e6bd-4225-a9ce-137cebf320fd" providerId="ADAL" clId="{D715EEC5-7E2B-4FBD-BE32-1FE1E8846560}" dt="2022-12-14T13:38:30.580" v="918" actId="1076"/>
          <ac:spMkLst>
            <pc:docMk/>
            <pc:sldMk cId="1285811708" sldId="257"/>
            <ac:spMk id="9" creationId="{8F45B6F7-8BB4-4B9D-84BF-C869F03C14B3}"/>
          </ac:spMkLst>
        </pc:spChg>
        <pc:spChg chg="add mod">
          <ac:chgData name="Kaushal, Parvesh Kumar (Core Solutions, Technology)" userId="b5c6e569-e6bd-4225-a9ce-137cebf320fd" providerId="ADAL" clId="{D715EEC5-7E2B-4FBD-BE32-1FE1E8846560}" dt="2022-12-14T13:38:57.052" v="921" actId="20577"/>
          <ac:spMkLst>
            <pc:docMk/>
            <pc:sldMk cId="1285811708" sldId="257"/>
            <ac:spMk id="10" creationId="{4E03B2E2-31EA-4091-8AEB-7B8FD1B261B5}"/>
          </ac:spMkLst>
        </pc:spChg>
        <pc:spChg chg="add mod">
          <ac:chgData name="Kaushal, Parvesh Kumar (Core Solutions, Technology)" userId="b5c6e569-e6bd-4225-a9ce-137cebf320fd" providerId="ADAL" clId="{D715EEC5-7E2B-4FBD-BE32-1FE1E8846560}" dt="2022-12-14T13:39:29.907" v="930" actId="207"/>
          <ac:spMkLst>
            <pc:docMk/>
            <pc:sldMk cId="1285811708" sldId="257"/>
            <ac:spMk id="11" creationId="{A4D1F5AB-8734-41E3-90EE-AEAF0B89AB65}"/>
          </ac:spMkLst>
        </pc:spChg>
        <pc:spChg chg="add mod">
          <ac:chgData name="Kaushal, Parvesh Kumar (Core Solutions, Technology)" userId="b5c6e569-e6bd-4225-a9ce-137cebf320fd" providerId="ADAL" clId="{D715EEC5-7E2B-4FBD-BE32-1FE1E8846560}" dt="2022-12-14T13:39:04.678" v="923" actId="571"/>
          <ac:spMkLst>
            <pc:docMk/>
            <pc:sldMk cId="1285811708" sldId="257"/>
            <ac:spMk id="12" creationId="{1116D346-6DEC-4BA6-B94B-774E4A89C54A}"/>
          </ac:spMkLst>
        </pc:spChg>
        <pc:spChg chg="add mod">
          <ac:chgData name="Kaushal, Parvesh Kumar (Core Solutions, Technology)" userId="b5c6e569-e6bd-4225-a9ce-137cebf320fd" providerId="ADAL" clId="{D715EEC5-7E2B-4FBD-BE32-1FE1E8846560}" dt="2022-12-14T13:39:50.467" v="936" actId="20577"/>
          <ac:spMkLst>
            <pc:docMk/>
            <pc:sldMk cId="1285811708" sldId="257"/>
            <ac:spMk id="13" creationId="{2F601B40-2323-43A4-8453-7EF06CBDF533}"/>
          </ac:spMkLst>
        </pc:spChg>
        <pc:spChg chg="add mod">
          <ac:chgData name="Kaushal, Parvesh Kumar (Core Solutions, Technology)" userId="b5c6e569-e6bd-4225-a9ce-137cebf320fd" providerId="ADAL" clId="{D715EEC5-7E2B-4FBD-BE32-1FE1E8846560}" dt="2022-12-14T13:39:37.840" v="933" actId="207"/>
          <ac:spMkLst>
            <pc:docMk/>
            <pc:sldMk cId="1285811708" sldId="257"/>
            <ac:spMk id="14" creationId="{FE5CF874-BB67-4C65-A8FF-EA86150EA581}"/>
          </ac:spMkLst>
        </pc:spChg>
        <pc:spChg chg="add mod">
          <ac:chgData name="Kaushal, Parvesh Kumar (Core Solutions, Technology)" userId="b5c6e569-e6bd-4225-a9ce-137cebf320fd" providerId="ADAL" clId="{D715EEC5-7E2B-4FBD-BE32-1FE1E8846560}" dt="2022-12-14T13:39:46.815" v="935" actId="1076"/>
          <ac:spMkLst>
            <pc:docMk/>
            <pc:sldMk cId="1285811708" sldId="257"/>
            <ac:spMk id="15" creationId="{B938153E-6006-4E11-A664-C7B584FD57D5}"/>
          </ac:spMkLst>
        </pc:spChg>
        <pc:spChg chg="add mod">
          <ac:chgData name="Kaushal, Parvesh Kumar (Core Solutions, Technology)" userId="b5c6e569-e6bd-4225-a9ce-137cebf320fd" providerId="ADAL" clId="{D715EEC5-7E2B-4FBD-BE32-1FE1E8846560}" dt="2022-12-14T13:40:03.781" v="940" actId="6549"/>
          <ac:spMkLst>
            <pc:docMk/>
            <pc:sldMk cId="1285811708" sldId="257"/>
            <ac:spMk id="16" creationId="{DCAAC357-65F2-4981-9EC0-2B90CFE20983}"/>
          </ac:spMkLst>
        </pc:spChg>
        <pc:spChg chg="add mod">
          <ac:chgData name="Kaushal, Parvesh Kumar (Core Solutions, Technology)" userId="b5c6e569-e6bd-4225-a9ce-137cebf320fd" providerId="ADAL" clId="{D715EEC5-7E2B-4FBD-BE32-1FE1E8846560}" dt="2022-12-14T13:39:46.815" v="935" actId="1076"/>
          <ac:spMkLst>
            <pc:docMk/>
            <pc:sldMk cId="1285811708" sldId="257"/>
            <ac:spMk id="17" creationId="{45FCF324-3011-4162-908A-8EE04BA1D1FA}"/>
          </ac:spMkLst>
        </pc:spChg>
        <pc:spChg chg="add mod">
          <ac:chgData name="Kaushal, Parvesh Kumar (Core Solutions, Technology)" userId="b5c6e569-e6bd-4225-a9ce-137cebf320fd" providerId="ADAL" clId="{D715EEC5-7E2B-4FBD-BE32-1FE1E8846560}" dt="2022-12-14T13:39:57.637" v="937" actId="207"/>
          <ac:spMkLst>
            <pc:docMk/>
            <pc:sldMk cId="1285811708" sldId="257"/>
            <ac:spMk id="18" creationId="{E5FF3E1A-52AE-4B34-8E05-E8829C3BF4DD}"/>
          </ac:spMkLst>
        </pc:spChg>
        <pc:spChg chg="add mod">
          <ac:chgData name="Kaushal, Parvesh Kumar (Core Solutions, Technology)" userId="b5c6e569-e6bd-4225-a9ce-137cebf320fd" providerId="ADAL" clId="{D715EEC5-7E2B-4FBD-BE32-1FE1E8846560}" dt="2022-12-14T13:39:46.815" v="935" actId="1076"/>
          <ac:spMkLst>
            <pc:docMk/>
            <pc:sldMk cId="1285811708" sldId="257"/>
            <ac:spMk id="19" creationId="{C571694F-D79B-4F07-A04F-CC93466DB876}"/>
          </ac:spMkLst>
        </pc:spChg>
      </pc:sldChg>
      <pc:sldChg chg="addSp modSp new del mod">
        <pc:chgData name="Kaushal, Parvesh Kumar (Core Solutions, Technology)" userId="b5c6e569-e6bd-4225-a9ce-137cebf320fd" providerId="ADAL" clId="{D715EEC5-7E2B-4FBD-BE32-1FE1E8846560}" dt="2022-12-14T13:52:51.166" v="1022" actId="2696"/>
        <pc:sldMkLst>
          <pc:docMk/>
          <pc:sldMk cId="189719011" sldId="258"/>
        </pc:sldMkLst>
        <pc:spChg chg="add mod">
          <ac:chgData name="Kaushal, Parvesh Kumar (Core Solutions, Technology)" userId="b5c6e569-e6bd-4225-a9ce-137cebf320fd" providerId="ADAL" clId="{D715EEC5-7E2B-4FBD-BE32-1FE1E8846560}" dt="2022-12-14T13:49:49.606" v="997" actId="207"/>
          <ac:spMkLst>
            <pc:docMk/>
            <pc:sldMk cId="189719011" sldId="258"/>
            <ac:spMk id="2" creationId="{C424AFB8-F4D6-4A4D-984F-1D8DD102F357}"/>
          </ac:spMkLst>
        </pc:spChg>
        <pc:spChg chg="add mod">
          <ac:chgData name="Kaushal, Parvesh Kumar (Core Solutions, Technology)" userId="b5c6e569-e6bd-4225-a9ce-137cebf320fd" providerId="ADAL" clId="{D715EEC5-7E2B-4FBD-BE32-1FE1E8846560}" dt="2022-12-14T13:47:05.439" v="958" actId="1076"/>
          <ac:spMkLst>
            <pc:docMk/>
            <pc:sldMk cId="189719011" sldId="258"/>
            <ac:spMk id="3" creationId="{3CE31D05-447A-420A-B5C9-FAF2BF98CF28}"/>
          </ac:spMkLst>
        </pc:spChg>
        <pc:spChg chg="add mod">
          <ac:chgData name="Kaushal, Parvesh Kumar (Core Solutions, Technology)" userId="b5c6e569-e6bd-4225-a9ce-137cebf320fd" providerId="ADAL" clId="{D715EEC5-7E2B-4FBD-BE32-1FE1E8846560}" dt="2022-12-14T13:49:07.435" v="975" actId="1076"/>
          <ac:spMkLst>
            <pc:docMk/>
            <pc:sldMk cId="189719011" sldId="258"/>
            <ac:spMk id="8" creationId="{9FBD46A4-9571-418A-AF04-4F00ABADF97C}"/>
          </ac:spMkLst>
        </pc:spChg>
        <pc:spChg chg="add mod">
          <ac:chgData name="Kaushal, Parvesh Kumar (Core Solutions, Technology)" userId="b5c6e569-e6bd-4225-a9ce-137cebf320fd" providerId="ADAL" clId="{D715EEC5-7E2B-4FBD-BE32-1FE1E8846560}" dt="2022-12-14T13:50:01.395" v="998" actId="207"/>
          <ac:spMkLst>
            <pc:docMk/>
            <pc:sldMk cId="189719011" sldId="258"/>
            <ac:spMk id="10" creationId="{7A06CECE-4A82-4474-BD70-A65F014B5921}"/>
          </ac:spMkLst>
        </pc:spChg>
        <pc:spChg chg="add mod">
          <ac:chgData name="Kaushal, Parvesh Kumar (Core Solutions, Technology)" userId="b5c6e569-e6bd-4225-a9ce-137cebf320fd" providerId="ADAL" clId="{D715EEC5-7E2B-4FBD-BE32-1FE1E8846560}" dt="2022-12-14T13:50:34.481" v="1021" actId="6549"/>
          <ac:spMkLst>
            <pc:docMk/>
            <pc:sldMk cId="189719011" sldId="258"/>
            <ac:spMk id="11" creationId="{E8C5A7D0-CBF3-4042-AAF6-96F7782EA306}"/>
          </ac:spMkLst>
        </pc:spChg>
        <pc:cxnChg chg="add mod">
          <ac:chgData name="Kaushal, Parvesh Kumar (Core Solutions, Technology)" userId="b5c6e569-e6bd-4225-a9ce-137cebf320fd" providerId="ADAL" clId="{D715EEC5-7E2B-4FBD-BE32-1FE1E8846560}" dt="2022-12-14T13:49:44.503" v="996" actId="14100"/>
          <ac:cxnSpMkLst>
            <pc:docMk/>
            <pc:sldMk cId="189719011" sldId="258"/>
            <ac:cxnSpMk id="5" creationId="{EBB780C9-078F-46A7-BF84-475D3EB9AB9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BBEA-8CA2-4FB4-A190-737789832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17C11-2A35-47D3-BFA4-CB5053768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12143-A3C1-4368-9F4E-0ADE00AF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D832-8ABF-4034-8751-37332235907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0B415-1125-46A4-B0E3-F8D63572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33924-1894-4EDC-9100-D5286DB3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4686-3491-436C-8700-064894268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9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8C1F-BC3E-4B51-A287-0DE3D10C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F3FA6-546E-4C0F-B07B-24B52C043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FCE1A-F610-48A2-A783-C2D5B501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D832-8ABF-4034-8751-37332235907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053D7-5AF0-441D-BCF0-AD7BF4A6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F05D-3D86-4562-A2D7-01274BEE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4686-3491-436C-8700-064894268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93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F7AFB8-5C4A-4CE3-86F3-16A03D195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5D0B8-01B1-496C-9CA0-A71A152A4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AE77F-E817-45DD-8365-874D6783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D832-8ABF-4034-8751-37332235907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C9428-ED1F-4098-A612-BA76FE64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7B0C9-5D47-4C19-9820-A45CC370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4686-3491-436C-8700-064894268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13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3C94-7A99-44E2-962F-5FCA23AE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3C371-1C32-4D07-B573-53AC56711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C9CF1-F53B-4B1C-BA41-CF777865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D832-8ABF-4034-8751-37332235907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8555A-30D0-4063-925C-E440402D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FE4C8-69EB-4B03-A65A-D658E9B2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4686-3491-436C-8700-064894268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58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382F-106F-4E25-99BD-08C6CE24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43688-F2A4-4932-AC34-95F3FE39E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3C1E2-3894-4D2A-99DF-E309ABBD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D832-8ABF-4034-8751-37332235907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BEF60-6226-47DA-AAE6-9CDC1A97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4DA85-4079-4556-8CF6-31CD0A64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4686-3491-436C-8700-064894268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15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001F-A318-4021-885F-5D3A0849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5000-212B-4BB6-9EB6-AE0A792D2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9193C-4FEF-44D9-B1EB-14D8E47DD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73BDA-8148-49AF-A97B-8CDE1E46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D832-8ABF-4034-8751-37332235907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13B51-4498-46C6-9E05-A04BE307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F3C47-40FE-4171-A07A-DEE3BC3B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4686-3491-436C-8700-064894268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20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C7D4-419C-458B-9671-D3407316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188A5-7D65-419E-832C-451B8A0BA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EE806-C735-4148-89FE-E278FEB39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FD3C3-9E33-4343-B327-01B024F0D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E1334C-5E46-4308-A882-E44239E99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D075D9-6889-48D8-AD9E-4697DEC6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D832-8ABF-4034-8751-37332235907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BDFF8-A6CC-4B59-A0D9-42C5235C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261C76-4637-4C5A-A8BF-25D2DC8D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4686-3491-436C-8700-064894268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25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7372-62F9-4445-8988-86AA8952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29AED-A680-4E68-A21B-6FFF3FF9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D832-8ABF-4034-8751-37332235907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C3FEA-CB58-4CCB-B016-551EEB52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D85DB-871F-43EB-9063-7F94F7EF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4686-3491-436C-8700-064894268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3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95603-20B5-462E-9EA8-91388B79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D832-8ABF-4034-8751-37332235907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CC300-7FA3-4D5B-BB14-13A0C9FA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AA033-6DD7-4D48-BF61-FE10B154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4686-3491-436C-8700-064894268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5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80BD-9DAB-4395-8B52-E9498967A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FEB7A-9E5F-4C7A-A785-4A364EE80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9B347-3EAC-4C39-8224-298FB36C0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9BC75-77C5-4224-8CD7-D805ED7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D832-8ABF-4034-8751-37332235907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5A713-7E05-4ADC-8AE5-C07EC314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668CA-D1F2-4434-AE6F-831EB938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4686-3491-436C-8700-064894268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14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EF5B-7270-4405-9F23-01F35618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B1B69-5242-4D2C-BD19-C483B7323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32125-2408-44E1-B158-0C6F6F32A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B8603-7C28-4C79-ADD0-4EF3798EF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D832-8ABF-4034-8751-37332235907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029D1-40FC-41FA-BC90-10942AC8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778A9-0F98-4F48-9505-8B5875A6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4686-3491-436C-8700-064894268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81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0099B-B3FF-49C0-8B11-4CE56E85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F1B1-B0E4-4A3C-AB88-52F63A536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C1E26-82A2-4E84-B6BF-635074AE9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FD832-8ABF-4034-8751-37332235907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B99D5-729A-4C37-A84F-43C0653BD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4F1C0-2D4F-4479-8CC2-C43F37D57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E4686-3491-436C-8700-064894268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8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75080369-D9D2-4D02-B07C-6BD1074BD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8108"/>
            <a:ext cx="7811565" cy="2969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5B171D-504C-4685-9713-16B05624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009"/>
            <a:ext cx="7835317" cy="32238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40325F-265B-477A-B952-0C58EB62E5B6}"/>
              </a:ext>
            </a:extLst>
          </p:cNvPr>
          <p:cNvSpPr/>
          <p:nvPr/>
        </p:nvSpPr>
        <p:spPr>
          <a:xfrm>
            <a:off x="1" y="23784"/>
            <a:ext cx="7692704" cy="260058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bg1">
                    <a:lumMod val="95000"/>
                  </a:schemeClr>
                </a:solidFill>
              </a:rPr>
              <a:t>OPTION 1</a:t>
            </a:r>
            <a:r>
              <a:rPr lang="en-GB" sz="1400" dirty="0">
                <a:solidFill>
                  <a:schemeClr val="bg1">
                    <a:lumMod val="95000"/>
                  </a:schemeClr>
                </a:solidFill>
              </a:rPr>
              <a:t> - 2CP WITH POSTCOMPOSITION (STRATEGIC)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4D1B7B-AC95-4E1F-A836-03D88D878918}"/>
              </a:ext>
            </a:extLst>
          </p:cNvPr>
          <p:cNvSpPr/>
          <p:nvPr/>
        </p:nvSpPr>
        <p:spPr>
          <a:xfrm>
            <a:off x="0" y="3660635"/>
            <a:ext cx="7692706" cy="260058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bg1">
                    <a:lumMod val="95000"/>
                  </a:schemeClr>
                </a:solidFill>
              </a:rPr>
              <a:t>OPTION 2</a:t>
            </a:r>
            <a:r>
              <a:rPr lang="en-GB" sz="1400" dirty="0">
                <a:solidFill>
                  <a:schemeClr val="bg1">
                    <a:lumMod val="95000"/>
                  </a:schemeClr>
                </a:solidFill>
              </a:rPr>
              <a:t> - 2CP WITHOUT POSTCOMPOSITION  (INTERIM)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F7975DB-FAE3-4BF5-9DBE-45C38C43E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708406"/>
              </p:ext>
            </p:extLst>
          </p:nvPr>
        </p:nvGraphicFramePr>
        <p:xfrm>
          <a:off x="7980000" y="730366"/>
          <a:ext cx="4212000" cy="43396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72000">
                  <a:extLst>
                    <a:ext uri="{9D8B030D-6E8A-4147-A177-3AD203B41FA5}">
                      <a16:colId xmlns:a16="http://schemas.microsoft.com/office/drawing/2014/main" val="15877027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4838153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40910041"/>
                    </a:ext>
                  </a:extLst>
                </a:gridCol>
              </a:tblGrid>
              <a:tr h="233152"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CONTAINERISED  - EASE TO SCALE FOR MULTIPLE 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27744"/>
                  </a:ext>
                </a:extLst>
              </a:tr>
              <a:tr h="28582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POSTCOMPOSITION SKELETON 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006256"/>
                  </a:ext>
                </a:extLst>
              </a:tr>
              <a:tr h="229073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COMMON COTS LAYER FOR CCM OFFERINGS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763741"/>
                  </a:ext>
                </a:extLst>
              </a:tr>
              <a:tr h="229073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 ROADMAP TO K8S ALIGNED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464709"/>
                  </a:ext>
                </a:extLst>
              </a:tr>
              <a:tr h="229073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POSTGRESSQL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26179"/>
                  </a:ext>
                </a:extLst>
              </a:tr>
              <a:tr h="229073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CONNECTIVITY TO PCC VIA GSS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13545"/>
                  </a:ext>
                </a:extLst>
              </a:tr>
              <a:tr h="229073">
                <a:tc>
                  <a:txBody>
                    <a:bodyPr/>
                    <a:lstStyle/>
                    <a:p>
                      <a:r>
                        <a:rPr lang="en-GB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TIMELINE TO DEVELOP FROM SCRATCH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321428"/>
                  </a:ext>
                </a:extLst>
              </a:tr>
              <a:tr h="229073">
                <a:tc>
                  <a:txBody>
                    <a:bodyPr/>
                    <a:lstStyle/>
                    <a:p>
                      <a:r>
                        <a:rPr lang="en-GB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LICENSE TO BE SECURED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728481"/>
                  </a:ext>
                </a:extLst>
              </a:tr>
              <a:tr h="229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LESS TIMELINE TO DEVELOP FROM EXISTING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92792"/>
                  </a:ext>
                </a:extLst>
              </a:tr>
              <a:tr h="229073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EXISTING SETUP AND CONNECTIVITY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18393"/>
                  </a:ext>
                </a:extLst>
              </a:tr>
              <a:tr h="229073">
                <a:tc>
                  <a:txBody>
                    <a:bodyPr/>
                    <a:lstStyle/>
                    <a:p>
                      <a:r>
                        <a:rPr lang="en-GB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FACILITATE FUTURE TECHNICAL DEBT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538947"/>
                  </a:ext>
                </a:extLst>
              </a:tr>
              <a:tr h="229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HLSD APPROVAL AND DECISION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560875"/>
                  </a:ext>
                </a:extLst>
              </a:tr>
              <a:tr h="229073">
                <a:tc>
                  <a:txBody>
                    <a:bodyPr/>
                    <a:lstStyle/>
                    <a:p>
                      <a:r>
                        <a:rPr lang="en-GB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CLOUD 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394972"/>
                  </a:ext>
                </a:extLst>
              </a:tr>
              <a:tr h="229073">
                <a:tc>
                  <a:txBody>
                    <a:bodyPr/>
                    <a:lstStyle/>
                    <a:p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601101"/>
                  </a:ext>
                </a:extLst>
              </a:tr>
              <a:tr h="229073">
                <a:tc>
                  <a:txBody>
                    <a:bodyPr/>
                    <a:lstStyle/>
                    <a:p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070423"/>
                  </a:ext>
                </a:extLst>
              </a:tr>
              <a:tr h="229073">
                <a:tc>
                  <a:txBody>
                    <a:bodyPr/>
                    <a:lstStyle/>
                    <a:p>
                      <a:endParaRPr lang="en-GB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689508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974E7CC3-8438-4960-86A6-4D7BBDAD9703}"/>
              </a:ext>
            </a:extLst>
          </p:cNvPr>
          <p:cNvSpPr/>
          <p:nvPr/>
        </p:nvSpPr>
        <p:spPr>
          <a:xfrm>
            <a:off x="10788242" y="330884"/>
            <a:ext cx="671119" cy="356536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bg1">
                    <a:lumMod val="95000"/>
                  </a:schemeClr>
                </a:solidFill>
              </a:rPr>
              <a:t>OPTION 1</a:t>
            </a:r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309B0F-0EA3-48A3-A3DF-AAEAB64DAC31}"/>
              </a:ext>
            </a:extLst>
          </p:cNvPr>
          <p:cNvSpPr/>
          <p:nvPr/>
        </p:nvSpPr>
        <p:spPr>
          <a:xfrm>
            <a:off x="11501305" y="330884"/>
            <a:ext cx="671119" cy="356536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bg1">
                    <a:lumMod val="95000"/>
                  </a:schemeClr>
                </a:solidFill>
              </a:rPr>
              <a:t>OPTION 2</a:t>
            </a:r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9" name="Graphic 18" descr="Close with solid fill">
            <a:extLst>
              <a:ext uri="{FF2B5EF4-FFF2-40B4-BE49-F238E27FC236}">
                <a16:creationId xmlns:a16="http://schemas.microsoft.com/office/drawing/2014/main" id="{499E599F-5053-43C5-A054-CD8C3B128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10864" y="822121"/>
            <a:ext cx="252000" cy="252000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4EB8561B-DE98-48B7-A8BE-2E395A9E4C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6129" y="822121"/>
            <a:ext cx="252000" cy="252000"/>
          </a:xfrm>
          <a:prstGeom prst="rect">
            <a:avLst/>
          </a:prstGeom>
        </p:spPr>
      </p:pic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97E57E50-2AAE-4315-915B-2BDB90E300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6129" y="1142300"/>
            <a:ext cx="252000" cy="252000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E5D9B3DE-4752-403C-AEE6-672ABED9BB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6129" y="1462314"/>
            <a:ext cx="252000" cy="252000"/>
          </a:xfrm>
          <a:prstGeom prst="rect">
            <a:avLst/>
          </a:prstGeom>
        </p:spPr>
      </p:pic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6DBF354E-4486-42C0-94C8-AF35F1E05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10864" y="1462314"/>
            <a:ext cx="252000" cy="252000"/>
          </a:xfrm>
          <a:prstGeom prst="rect">
            <a:avLst/>
          </a:prstGeom>
        </p:spPr>
      </p:pic>
      <p:pic>
        <p:nvPicPr>
          <p:cNvPr id="25" name="Graphic 24" descr="Close with solid fill">
            <a:extLst>
              <a:ext uri="{FF2B5EF4-FFF2-40B4-BE49-F238E27FC236}">
                <a16:creationId xmlns:a16="http://schemas.microsoft.com/office/drawing/2014/main" id="{6FC1627D-9C16-4618-A556-7A36056EB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10864" y="1150689"/>
            <a:ext cx="252000" cy="252000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1AC526A8-F517-4596-87FC-C8DCDA1EE8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6129" y="1743442"/>
            <a:ext cx="252000" cy="252000"/>
          </a:xfrm>
          <a:prstGeom prst="rect">
            <a:avLst/>
          </a:prstGeom>
        </p:spPr>
      </p:pic>
      <p:pic>
        <p:nvPicPr>
          <p:cNvPr id="27" name="Graphic 26" descr="Close with solid fill">
            <a:extLst>
              <a:ext uri="{FF2B5EF4-FFF2-40B4-BE49-F238E27FC236}">
                <a16:creationId xmlns:a16="http://schemas.microsoft.com/office/drawing/2014/main" id="{734DD39E-245B-42ED-9359-30CE73F41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10864" y="1743442"/>
            <a:ext cx="252000" cy="252000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2F2F7D5E-45B5-49D2-8DB6-C200ADD55D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6129" y="1980409"/>
            <a:ext cx="252000" cy="252000"/>
          </a:xfrm>
          <a:prstGeom prst="rect">
            <a:avLst/>
          </a:prstGeom>
        </p:spPr>
      </p:pic>
      <p:pic>
        <p:nvPicPr>
          <p:cNvPr id="29" name="Graphic 28" descr="Close with solid fill">
            <a:extLst>
              <a:ext uri="{FF2B5EF4-FFF2-40B4-BE49-F238E27FC236}">
                <a16:creationId xmlns:a16="http://schemas.microsoft.com/office/drawing/2014/main" id="{C79866E0-431A-4785-AC16-2B1DD0788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10864" y="1980409"/>
            <a:ext cx="252000" cy="252000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65711829-22ED-4193-A6C9-082608A44B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6129" y="2267904"/>
            <a:ext cx="252000" cy="252000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BA2D65A5-5220-43AB-9E32-3A11A47E5A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10864" y="2254154"/>
            <a:ext cx="252000" cy="252000"/>
          </a:xfrm>
          <a:prstGeom prst="rect">
            <a:avLst/>
          </a:prstGeom>
        </p:spPr>
      </p:pic>
      <p:pic>
        <p:nvPicPr>
          <p:cNvPr id="33" name="Graphic 32" descr="Close with solid fill">
            <a:extLst>
              <a:ext uri="{FF2B5EF4-FFF2-40B4-BE49-F238E27FC236}">
                <a16:creationId xmlns:a16="http://schemas.microsoft.com/office/drawing/2014/main" id="{8605F0BA-D718-4049-8E17-5D49B28A0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6129" y="2744907"/>
            <a:ext cx="252000" cy="252000"/>
          </a:xfrm>
          <a:prstGeom prst="rect">
            <a:avLst/>
          </a:prstGeom>
        </p:spPr>
      </p:pic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8C2BB41E-3B85-47FC-AB2C-4D6A2C7490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10864" y="2751782"/>
            <a:ext cx="252000" cy="252000"/>
          </a:xfrm>
          <a:prstGeom prst="rect">
            <a:avLst/>
          </a:prstGeom>
        </p:spPr>
      </p:pic>
      <p:pic>
        <p:nvPicPr>
          <p:cNvPr id="35" name="Graphic 34" descr="Close with solid fill">
            <a:extLst>
              <a:ext uri="{FF2B5EF4-FFF2-40B4-BE49-F238E27FC236}">
                <a16:creationId xmlns:a16="http://schemas.microsoft.com/office/drawing/2014/main" id="{9ABBEE06-9D6D-42FC-AD99-5BCDCB769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6129" y="3031987"/>
            <a:ext cx="252000" cy="252000"/>
          </a:xfrm>
          <a:prstGeom prst="rect">
            <a:avLst/>
          </a:prstGeom>
        </p:spPr>
      </p:pic>
      <p:pic>
        <p:nvPicPr>
          <p:cNvPr id="36" name="Graphic 35" descr="Checkmark with solid fill">
            <a:extLst>
              <a:ext uri="{FF2B5EF4-FFF2-40B4-BE49-F238E27FC236}">
                <a16:creationId xmlns:a16="http://schemas.microsoft.com/office/drawing/2014/main" id="{E79E7B0A-32D9-4D10-95BD-84A18FF9F1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10864" y="3038862"/>
            <a:ext cx="252000" cy="252000"/>
          </a:xfrm>
          <a:prstGeom prst="rect">
            <a:avLst/>
          </a:prstGeom>
        </p:spPr>
      </p:pic>
      <p:pic>
        <p:nvPicPr>
          <p:cNvPr id="37" name="Graphic 36" descr="Close with solid fill">
            <a:extLst>
              <a:ext uri="{FF2B5EF4-FFF2-40B4-BE49-F238E27FC236}">
                <a16:creationId xmlns:a16="http://schemas.microsoft.com/office/drawing/2014/main" id="{B4736076-6F99-4D8F-8343-25E6757CD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6129" y="3284291"/>
            <a:ext cx="252000" cy="252000"/>
          </a:xfrm>
          <a:prstGeom prst="rect">
            <a:avLst/>
          </a:prstGeom>
        </p:spPr>
      </p:pic>
      <p:pic>
        <p:nvPicPr>
          <p:cNvPr id="38" name="Graphic 37" descr="Checkmark with solid fill">
            <a:extLst>
              <a:ext uri="{FF2B5EF4-FFF2-40B4-BE49-F238E27FC236}">
                <a16:creationId xmlns:a16="http://schemas.microsoft.com/office/drawing/2014/main" id="{C116DD4A-AC6A-4B66-9D3E-726A96E56A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10864" y="3291166"/>
            <a:ext cx="252000" cy="252000"/>
          </a:xfrm>
          <a:prstGeom prst="rect">
            <a:avLst/>
          </a:prstGeom>
        </p:spPr>
      </p:pic>
      <p:pic>
        <p:nvPicPr>
          <p:cNvPr id="42" name="Graphic 41" descr="Bar graph with downward trend with solid fill">
            <a:extLst>
              <a:ext uri="{FF2B5EF4-FFF2-40B4-BE49-F238E27FC236}">
                <a16:creationId xmlns:a16="http://schemas.microsoft.com/office/drawing/2014/main" id="{78A9C291-2316-4E0D-A453-8FF0F25951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10864" y="2498258"/>
            <a:ext cx="252000" cy="252000"/>
          </a:xfrm>
          <a:prstGeom prst="rect">
            <a:avLst/>
          </a:prstGeom>
        </p:spPr>
      </p:pic>
      <p:pic>
        <p:nvPicPr>
          <p:cNvPr id="44" name="Graphic 43" descr="Bar graph with upward trend with solid fill">
            <a:extLst>
              <a:ext uri="{FF2B5EF4-FFF2-40B4-BE49-F238E27FC236}">
                <a16:creationId xmlns:a16="http://schemas.microsoft.com/office/drawing/2014/main" id="{13DC667D-4F9F-4427-8FE3-53B0ECEA13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76129" y="2512874"/>
            <a:ext cx="252000" cy="252000"/>
          </a:xfrm>
          <a:prstGeom prst="rect">
            <a:avLst/>
          </a:prstGeom>
        </p:spPr>
      </p:pic>
      <p:pic>
        <p:nvPicPr>
          <p:cNvPr id="45" name="Graphic 44" descr="Close with solid fill">
            <a:extLst>
              <a:ext uri="{FF2B5EF4-FFF2-40B4-BE49-F238E27FC236}">
                <a16:creationId xmlns:a16="http://schemas.microsoft.com/office/drawing/2014/main" id="{F8B7B88A-B986-4D2E-938B-DCE264F523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10864" y="3529357"/>
            <a:ext cx="252000" cy="252000"/>
          </a:xfrm>
          <a:prstGeom prst="rect">
            <a:avLst/>
          </a:prstGeom>
        </p:spPr>
      </p:pic>
      <p:pic>
        <p:nvPicPr>
          <p:cNvPr id="46" name="Graphic 45" descr="Checkmark with solid fill">
            <a:extLst>
              <a:ext uri="{FF2B5EF4-FFF2-40B4-BE49-F238E27FC236}">
                <a16:creationId xmlns:a16="http://schemas.microsoft.com/office/drawing/2014/main" id="{4497BF8C-C551-443C-9A4E-9A7FC1D6E5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6129" y="3523596"/>
            <a:ext cx="252000" cy="252000"/>
          </a:xfrm>
          <a:prstGeom prst="rect">
            <a:avLst/>
          </a:prstGeom>
        </p:spPr>
      </p:pic>
      <p:pic>
        <p:nvPicPr>
          <p:cNvPr id="47" name="Graphic 46" descr="Close with solid fill">
            <a:extLst>
              <a:ext uri="{FF2B5EF4-FFF2-40B4-BE49-F238E27FC236}">
                <a16:creationId xmlns:a16="http://schemas.microsoft.com/office/drawing/2014/main" id="{BE45C9F9-70C0-4645-BEA0-43B8310D9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10864" y="3792014"/>
            <a:ext cx="252000" cy="252000"/>
          </a:xfrm>
          <a:prstGeom prst="rect">
            <a:avLst/>
          </a:prstGeom>
        </p:spPr>
      </p:pic>
      <p:pic>
        <p:nvPicPr>
          <p:cNvPr id="48" name="Graphic 47" descr="Checkmark with solid fill">
            <a:extLst>
              <a:ext uri="{FF2B5EF4-FFF2-40B4-BE49-F238E27FC236}">
                <a16:creationId xmlns:a16="http://schemas.microsoft.com/office/drawing/2014/main" id="{1D6B0BF1-A68E-4387-B8FF-60FEE512C8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6129" y="3786253"/>
            <a:ext cx="252000" cy="252000"/>
          </a:xfrm>
          <a:prstGeom prst="rect">
            <a:avLst/>
          </a:prstGeom>
        </p:spPr>
      </p:pic>
      <p:pic>
        <p:nvPicPr>
          <p:cNvPr id="49" name="Graphic 48" descr="Close with solid fill">
            <a:extLst>
              <a:ext uri="{FF2B5EF4-FFF2-40B4-BE49-F238E27FC236}">
                <a16:creationId xmlns:a16="http://schemas.microsoft.com/office/drawing/2014/main" id="{71E538C7-8DEF-471A-8AEA-C5EEB4E7E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10864" y="4064982"/>
            <a:ext cx="252000" cy="252000"/>
          </a:xfrm>
          <a:prstGeom prst="rect">
            <a:avLst/>
          </a:prstGeom>
        </p:spPr>
      </p:pic>
      <p:pic>
        <p:nvPicPr>
          <p:cNvPr id="50" name="Graphic 49" descr="Checkmark with solid fill">
            <a:extLst>
              <a:ext uri="{FF2B5EF4-FFF2-40B4-BE49-F238E27FC236}">
                <a16:creationId xmlns:a16="http://schemas.microsoft.com/office/drawing/2014/main" id="{3728DE72-9E17-4A82-9CD7-13E761FDC8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6129" y="4059221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0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2F578A5F47C3498AD86F748F4C13E3" ma:contentTypeVersion="16" ma:contentTypeDescription="Create a new document." ma:contentTypeScope="" ma:versionID="b608823b05ccefc0f74ff2652cfd6032">
  <xsd:schema xmlns:xsd="http://www.w3.org/2001/XMLSchema" xmlns:xs="http://www.w3.org/2001/XMLSchema" xmlns:p="http://schemas.microsoft.com/office/2006/metadata/properties" xmlns:ns2="f3d4c09b-28de-4e4a-ac88-ecad85ffe7ee" xmlns:ns3="3da6c5d0-339c-4cda-afe0-716f15d6dae7" targetNamespace="http://schemas.microsoft.com/office/2006/metadata/properties" ma:root="true" ma:fieldsID="664e0603cc5a13348d1d4a82c7590711" ns2:_="" ns3:_="">
    <xsd:import namespace="f3d4c09b-28de-4e4a-ac88-ecad85ffe7ee"/>
    <xsd:import namespace="3da6c5d0-339c-4cda-afe0-716f15d6da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d4c09b-28de-4e4a-ac88-ecad85ffe7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944e50ab-2525-4d7d-b1c5-799b674f965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a6c5d0-339c-4cda-afe0-716f15d6dae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a11d3d63-83d4-4a22-ae17-9ca76b2ce4c3}" ma:internalName="TaxCatchAll" ma:showField="CatchAllData" ma:web="3da6c5d0-339c-4cda-afe0-716f15d6da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da6c5d0-339c-4cda-afe0-716f15d6dae7" xsi:nil="true"/>
    <lcf76f155ced4ddcb4097134ff3c332f xmlns="f3d4c09b-28de-4e4a-ac88-ecad85ffe7e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5FFBF05-0B98-43D4-8373-D0F04F0658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07EB9C-4059-4402-88C3-32DBB6D12395}"/>
</file>

<file path=customXml/itemProps3.xml><?xml version="1.0" encoding="utf-8"?>
<ds:datastoreItem xmlns:ds="http://schemas.openxmlformats.org/officeDocument/2006/customXml" ds:itemID="{7AE142CD-4652-4059-B215-1D970948CCBC}">
  <ds:schemaRefs>
    <ds:schemaRef ds:uri="3da6c5d0-339c-4cda-afe0-716f15d6dae7"/>
    <ds:schemaRef ds:uri="f3d4c09b-28de-4e4a-ac88-ecad85ffe7e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81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Kaushal, Parvesh Kumar (Core Solutions, Technology)</dc:creator>
  <cp:lastModifiedBy>Kaushal, Parvesh Kumar (Core Solutions, Technology)</cp:lastModifiedBy>
  <cp:revision>1</cp:revision>
  <dcterms:created xsi:type="dcterms:W3CDTF">2022-12-13T15:36:23Z</dcterms:created>
  <dcterms:modified xsi:type="dcterms:W3CDTF">2022-12-14T13:53:00Z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0x010100AD2F578A5F47C3498AD86F748F4C13E3</vt:lpwstr>
  </property>
  <property fmtid="{D5CDD505-2E9C-101B-9397-08002B2CF9AE}" pid="3" name="MediaServiceImageTags">
    <vt:lpwstr/>
  </property>
</Properties>
</file>