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869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63175" y="6283803"/>
            <a:ext cx="2949299" cy="44659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0058" y="4182110"/>
            <a:ext cx="7691882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248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0" y="3962400"/>
            <a:ext cx="7848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105"/>
              </a:spcBef>
            </a:pPr>
            <a:r>
              <a:rPr sz="4000" u="none" spc="-1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4000" u="none" spc="-25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u="non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Refactoring</a:t>
            </a:r>
            <a:r>
              <a:rPr sz="4000" u="none" spc="-75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u="none" spc="-5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4000" u="non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u="none" spc="-5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sz="4000" u="none" spc="-75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u="none" spc="-15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Fixing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83195"/>
            <a:ext cx="1671638" cy="399468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235"/>
              </a:spcBef>
            </a:pPr>
            <a:r>
              <a:rPr lang="en-IN" sz="2400" u="none" spc="-2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Scenario:</a:t>
            </a:r>
            <a:endParaRPr sz="2400" u="none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5487" y="902948"/>
            <a:ext cx="10741025" cy="228338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A </a:t>
            </a:r>
            <a:r>
              <a:rPr sz="1800" spc="-1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team </a:t>
            </a:r>
            <a:r>
              <a:rPr sz="1800" spc="-6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of </a:t>
            </a:r>
            <a:r>
              <a:rPr sz="1800" spc="-1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enthusiastic </a:t>
            </a:r>
            <a:r>
              <a:rPr sz="1800" spc="-3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data </a:t>
            </a:r>
            <a:r>
              <a:rPr sz="180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scientists </a:t>
            </a:r>
            <a:r>
              <a:rPr sz="1800" spc="-2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embarked </a:t>
            </a:r>
            <a:r>
              <a:rPr sz="1800" spc="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on </a:t>
            </a:r>
            <a:r>
              <a:rPr sz="1800" spc="1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a </a:t>
            </a:r>
            <a:r>
              <a:rPr sz="1800" spc="2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mission </a:t>
            </a:r>
            <a:r>
              <a:rPr sz="1800" spc="-4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to </a:t>
            </a:r>
            <a:r>
              <a:rPr sz="1800" spc="-2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develop </a:t>
            </a:r>
            <a:r>
              <a:rPr sz="1800" spc="1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a </a:t>
            </a:r>
            <a:r>
              <a:rPr sz="1800" spc="-1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Note </a:t>
            </a:r>
            <a:r>
              <a:rPr sz="1800" spc="-5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Taking </a:t>
            </a:r>
            <a:r>
              <a:rPr sz="1800" spc="-3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Application </a:t>
            </a:r>
            <a:r>
              <a:rPr sz="1800" spc="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using </a:t>
            </a:r>
            <a:r>
              <a:rPr sz="1800" spc="1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Python,</a:t>
            </a:r>
            <a:r>
              <a:rPr sz="1800" spc="-15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Flask,</a:t>
            </a:r>
            <a:r>
              <a:rPr sz="1800" spc="-22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and</a:t>
            </a:r>
            <a:r>
              <a:rPr sz="1800" spc="-19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HTML.</a:t>
            </a:r>
            <a:r>
              <a:rPr sz="1800" spc="-15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endParaRPr lang="en-IN" sz="1800" spc="-155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12700" marR="5080" algn="just">
              <a:lnSpc>
                <a:spcPct val="100800"/>
              </a:lnSpc>
              <a:spcBef>
                <a:spcPts val="85"/>
              </a:spcBef>
            </a:pPr>
            <a:endParaRPr lang="en-IN" spc="-155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12700" marR="5080" algn="just">
              <a:lnSpc>
                <a:spcPct val="100800"/>
              </a:lnSpc>
              <a:spcBef>
                <a:spcPts val="85"/>
              </a:spcBef>
            </a:pPr>
            <a:r>
              <a:rPr sz="1800" spc="-3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However,</a:t>
            </a:r>
            <a:r>
              <a:rPr sz="1800" spc="-15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their</a:t>
            </a:r>
            <a:r>
              <a:rPr sz="1800" spc="-16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lack</a:t>
            </a:r>
            <a:r>
              <a:rPr sz="1800" spc="-13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of</a:t>
            </a:r>
            <a:r>
              <a:rPr sz="1800" spc="-18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experience</a:t>
            </a:r>
            <a:r>
              <a:rPr sz="1800" spc="-12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in</a:t>
            </a:r>
            <a:r>
              <a:rPr sz="1800" spc="-18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backend</a:t>
            </a:r>
            <a:r>
              <a:rPr sz="1800" spc="-19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development</a:t>
            </a:r>
            <a:r>
              <a:rPr sz="1800" spc="-13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has</a:t>
            </a:r>
            <a:r>
              <a:rPr sz="1800" spc="-14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led</a:t>
            </a:r>
            <a:r>
              <a:rPr sz="1800" spc="-19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to</a:t>
            </a:r>
            <a:r>
              <a:rPr sz="1800" spc="-18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challenges</a:t>
            </a:r>
            <a:r>
              <a:rPr sz="1800" spc="-12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in </a:t>
            </a:r>
            <a:r>
              <a:rPr sz="1800" spc="-53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making </a:t>
            </a:r>
            <a:r>
              <a:rPr sz="1800" spc="-5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the </a:t>
            </a:r>
            <a:r>
              <a:rPr sz="1800" spc="-2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application </a:t>
            </a:r>
            <a:r>
              <a:rPr sz="1800" spc="-8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fully </a:t>
            </a:r>
            <a:r>
              <a:rPr sz="1800" spc="-4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functional. </a:t>
            </a:r>
            <a:endParaRPr lang="en-IN" sz="1800" spc="-45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12700" marR="5080" algn="just">
              <a:lnSpc>
                <a:spcPct val="100800"/>
              </a:lnSpc>
              <a:spcBef>
                <a:spcPts val="85"/>
              </a:spcBef>
            </a:pPr>
            <a:endParaRPr lang="en-IN" spc="-45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12700" marR="5080" algn="just">
              <a:lnSpc>
                <a:spcPct val="100800"/>
              </a:lnSpc>
              <a:spcBef>
                <a:spcPts val="85"/>
              </a:spcBef>
            </a:pPr>
            <a:r>
              <a:rPr sz="1800" spc="-1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Recognizing </a:t>
            </a:r>
            <a:r>
              <a:rPr sz="1800" spc="-4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your </a:t>
            </a:r>
            <a:r>
              <a:rPr sz="1800" spc="-3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proficiency in </a:t>
            </a:r>
            <a:r>
              <a:rPr sz="1800" spc="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backend </a:t>
            </a:r>
            <a:r>
              <a:rPr sz="1800" spc="-4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development, </a:t>
            </a:r>
            <a:r>
              <a:rPr sz="1800" spc="-1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you </a:t>
            </a:r>
            <a:r>
              <a:rPr sz="1800" spc="-2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have </a:t>
            </a:r>
            <a:r>
              <a:rPr sz="1800" spc="-1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been</a:t>
            </a:r>
            <a:r>
              <a:rPr sz="1800" spc="-18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tasked</a:t>
            </a:r>
            <a:r>
              <a:rPr sz="1800" spc="-27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with</a:t>
            </a:r>
            <a:r>
              <a:rPr sz="1800" spc="-19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fixing</a:t>
            </a:r>
            <a:r>
              <a:rPr sz="1800" spc="-29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the</a:t>
            </a:r>
            <a:r>
              <a:rPr sz="1800" spc="-13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broken</a:t>
            </a:r>
            <a:r>
              <a:rPr sz="1800" spc="-18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code</a:t>
            </a:r>
            <a:r>
              <a:rPr sz="1800" spc="-14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and</a:t>
            </a:r>
            <a:r>
              <a:rPr sz="1800" spc="-20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ensuring</a:t>
            </a:r>
            <a:r>
              <a:rPr sz="1800" spc="-204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the</a:t>
            </a:r>
            <a:r>
              <a:rPr sz="1800" spc="-13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application</a:t>
            </a:r>
            <a:r>
              <a:rPr sz="1800" spc="-17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works</a:t>
            </a:r>
            <a:r>
              <a:rPr sz="1800" spc="-21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seamlessly.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3228838"/>
            <a:ext cx="2814638" cy="405239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280"/>
              </a:spcBef>
            </a:pP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Task: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487" y="3685742"/>
            <a:ext cx="10665143" cy="2247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spc="-3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Refactor </a:t>
            </a: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sz="2000" spc="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codebase </a:t>
            </a:r>
            <a:r>
              <a:rPr sz="2000" spc="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3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 </a:t>
            </a:r>
            <a:r>
              <a:rPr sz="2000" spc="-3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functioning </a:t>
            </a:r>
            <a:r>
              <a:rPr sz="2000" spc="-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1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sz="2000" spc="-59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Taking</a:t>
            </a:r>
            <a:r>
              <a:rPr sz="2000" spc="-229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  <a:endParaRPr lang="en-IN" sz="2000" spc="-4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endParaRPr lang="en-IN" sz="2000" spc="-4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spc="3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2000" spc="-35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000" spc="-1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7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</a:t>
            </a:r>
            <a:r>
              <a:rPr sz="2000" spc="-16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r>
              <a:rPr sz="2000" spc="-229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sz="2000" spc="-16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2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  <a:r>
              <a:rPr sz="2000" spc="-15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process. </a:t>
            </a:r>
            <a:endParaRPr lang="en-IN" sz="2000" spc="2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endParaRPr lang="en-IN" sz="2000" spc="2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spc="-3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Remember,</a:t>
            </a:r>
            <a:r>
              <a:rPr sz="2000" spc="-2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2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sz="2000" spc="-16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6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000" spc="-28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z="2000" spc="-21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recreating</a:t>
            </a:r>
            <a:r>
              <a:rPr sz="2000" spc="-229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2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sz="2000" spc="-16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2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scratch.</a:t>
            </a:r>
            <a:r>
              <a:rPr sz="2000" spc="-28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spc="-285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endParaRPr lang="en-IN" sz="2000" spc="-285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000" spc="-229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sz="2000" spc="-229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6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9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</a:t>
            </a:r>
            <a:r>
              <a:rPr sz="2000" spc="-1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already</a:t>
            </a:r>
            <a:r>
              <a:rPr sz="2000" spc="-17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sz="2000" spc="-16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codebase</a:t>
            </a:r>
            <a:r>
              <a:rPr sz="2000" spc="-2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3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2000" spc="-17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2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sz="2000" spc="-1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sz="2000" spc="-23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8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16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intended.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362" y="204850"/>
            <a:ext cx="6248400" cy="377026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300"/>
              </a:spcBef>
            </a:pPr>
            <a:r>
              <a:rPr sz="2200" u="none" spc="1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</a:t>
            </a:r>
            <a:r>
              <a:rPr sz="2200" u="none" spc="-18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u="none" spc="1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areas</a:t>
            </a:r>
            <a:r>
              <a:rPr sz="2200" u="none" spc="-7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u="none" spc="1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u="none" spc="-7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u="none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 </a:t>
            </a:r>
            <a:r>
              <a:rPr sz="2200" u="none" spc="1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u="none" spc="-114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u="none" spc="1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Bugs:</a:t>
            </a:r>
            <a:endParaRPr sz="2200" u="none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9855" y="2052239"/>
            <a:ext cx="5638800" cy="41199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2052241"/>
            <a:ext cx="5638800" cy="41199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1000" y="823975"/>
            <a:ext cx="11353800" cy="986166"/>
          </a:xfrm>
          <a:prstGeom prst="rect">
            <a:avLst/>
          </a:prstGeom>
          <a:ln w="25400">
            <a:solidFill>
              <a:schemeClr val="bg1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6360" marR="187960">
              <a:lnSpc>
                <a:spcPct val="100499"/>
              </a:lnSpc>
              <a:spcBef>
                <a:spcPts val="229"/>
              </a:spcBef>
            </a:pPr>
            <a:r>
              <a:rPr sz="1600" spc="-6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3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sz="1600" spc="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1600" spc="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 </a:t>
            </a:r>
            <a:r>
              <a:rPr sz="1600" spc="-2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sz="1600" spc="-7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error, </a:t>
            </a:r>
            <a:r>
              <a:rPr sz="1600" spc="-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“method </a:t>
            </a:r>
            <a:r>
              <a:rPr sz="1600" spc="-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1600" spc="-2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allowed” </a:t>
            </a:r>
            <a:r>
              <a:rPr sz="16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sz="1600" spc="-15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1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indicating</a:t>
            </a:r>
            <a:r>
              <a:rPr sz="1600" spc="-2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600" spc="-21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requested</a:t>
            </a:r>
            <a:r>
              <a:rPr sz="1600" spc="-17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sz="1600" spc="-17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2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600" spc="-6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suitable</a:t>
            </a:r>
            <a:r>
              <a:rPr sz="1600" spc="-19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2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permitted </a:t>
            </a:r>
            <a:r>
              <a:rPr sz="1600" spc="-40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sz="1600" spc="-2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spc="-16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Flask.</a:t>
            </a:r>
            <a:endParaRPr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360">
              <a:lnSpc>
                <a:spcPts val="1655"/>
              </a:lnSpc>
            </a:pPr>
            <a:r>
              <a:rPr sz="1600" spc="9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1600" spc="-16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600" spc="-19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1600" spc="-17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16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1600" spc="-1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3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1600" spc="-12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sz="1600" spc="-1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spc="-16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600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1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r>
              <a:rPr sz="1600" spc="-19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endParaRPr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360">
              <a:lnSpc>
                <a:spcPct val="100000"/>
              </a:lnSpc>
              <a:spcBef>
                <a:spcPts val="45"/>
              </a:spcBef>
            </a:pP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spc="-9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600" spc="-11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sz="1600" spc="-2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16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spc="-1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spc="-2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6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600" spc="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spc="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600" spc="-6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endParaRPr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6154"/>
            <a:ext cx="7691438" cy="405239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280"/>
              </a:spcBef>
            </a:pPr>
            <a:r>
              <a:rPr sz="2400" b="1" spc="1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b="1" spc="3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spc="1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ep</a:t>
            </a:r>
            <a:r>
              <a:rPr sz="2400" b="1" spc="1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b="1" spc="-15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b="1" spc="1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b="1" spc="4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4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b="1" spc="1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ode</a:t>
            </a:r>
            <a:r>
              <a:rPr sz="2400" b="1" spc="-114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4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b="1" spc="1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b="1" spc="1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4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b="1" spc="3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spc="1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oring</a:t>
            </a:r>
            <a:r>
              <a:rPr sz="2400" b="1" spc="-19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1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b="1" spc="-114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1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b="1" spc="-10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b="1" spc="1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b="1" spc="1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b="1" spc="11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762000"/>
            <a:ext cx="6167438" cy="405880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285"/>
              </a:spcBef>
            </a:pPr>
            <a:r>
              <a:rPr sz="2400" b="1" spc="4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b="1" spc="1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rea</a:t>
            </a:r>
            <a:r>
              <a:rPr sz="2400" b="1" spc="3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spc="1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sz="2400" b="1" spc="1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b="1" spc="-18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1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6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sz="2400" b="1" spc="3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spc="1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ua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1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b="1" spc="1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iorn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b="1" spc="1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sz="2400" b="1" spc="-7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600" y="1167880"/>
            <a:ext cx="11049000" cy="5080520"/>
            <a:chOff x="685800" y="1466850"/>
            <a:chExt cx="9372600" cy="47815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1466850"/>
              <a:ext cx="9372600" cy="47815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86126" y="2748025"/>
              <a:ext cx="1143000" cy="381000"/>
            </a:xfrm>
            <a:custGeom>
              <a:avLst/>
              <a:gdLst/>
              <a:ahLst/>
              <a:cxnLst/>
              <a:rect l="l" t="t" r="r" b="b"/>
              <a:pathLst>
                <a:path w="1143000" h="381000">
                  <a:moveTo>
                    <a:pt x="1143000" y="0"/>
                  </a:moveTo>
                  <a:lnTo>
                    <a:pt x="0" y="381000"/>
                  </a:lnTo>
                </a:path>
              </a:pathLst>
            </a:custGeom>
            <a:ln w="9525">
              <a:solidFill>
                <a:srgbClr val="3E6D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762" y="385825"/>
            <a:ext cx="7096125" cy="402032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254"/>
              </a:spcBef>
              <a:tabLst>
                <a:tab pos="3660140" algn="l"/>
              </a:tabLst>
            </a:pPr>
            <a:r>
              <a:rPr sz="2400" u="none" spc="-1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</a:t>
            </a:r>
            <a:r>
              <a:rPr sz="2400" u="none" spc="11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u="none" spc="-2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u="none" spc="3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u="none" spc="-1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correcting	</a:t>
            </a:r>
            <a:r>
              <a:rPr sz="2400" u="none" spc="-2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r>
              <a:rPr sz="2400" u="none" spc="6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u="none" spc="-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u="none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u="none" spc="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u="none" spc="-7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u="none" spc="-3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sz="2400" u="none" spc="14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u="none" spc="-3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990600"/>
            <a:ext cx="11125200" cy="5172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457200"/>
            <a:ext cx="112014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7475" y="1847850"/>
            <a:ext cx="4467225" cy="28384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4228" y="2986468"/>
            <a:ext cx="3857372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-45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u="none" spc="26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4400" u="none" spc="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u="none" spc="33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u="none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4400" u="none" spc="-5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u="none" spc="-5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4400" u="none" spc="10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sz="4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202</Words>
  <Application>Microsoft Office PowerPoint</Application>
  <PresentationFormat>Custom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Code Refactoring and Bug Fixing</vt:lpstr>
      <vt:lpstr>Scenario:</vt:lpstr>
      <vt:lpstr>Identifying areas of improvement and Bugs:</vt:lpstr>
      <vt:lpstr>Slide 4</vt:lpstr>
      <vt:lpstr>Identifying and correcting Bugs in the python code</vt:lpstr>
      <vt:lpstr>Slide 6</vt:lpstr>
      <vt:lpstr>THANK 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Refactoring and Bug Fixing</dc:title>
  <cp:lastModifiedBy>KISHOR MONDAL</cp:lastModifiedBy>
  <cp:revision>3</cp:revision>
  <dcterms:created xsi:type="dcterms:W3CDTF">2024-03-11T11:44:00Z</dcterms:created>
  <dcterms:modified xsi:type="dcterms:W3CDTF">2024-03-12T14:25:13Z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2024-03-11T00:00:00Z</vt:filetime>
  </property>
  <property fmtid="{D5CDD505-2E9C-101B-9397-08002B2CF9AE}" pid="3" name="LastSaved">
    <vt:filetime>2024-03-11T00:00:00Z</vt:filetime>
  </property>
</Properties>
</file>