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29"/>
  </p:notesMasterIdLst>
  <p:sldIdLst>
    <p:sldId id="290" r:id="rId2"/>
    <p:sldId id="291" r:id="rId3"/>
    <p:sldId id="257" r:id="rId4"/>
    <p:sldId id="294" r:id="rId5"/>
    <p:sldId id="258" r:id="rId6"/>
    <p:sldId id="293" r:id="rId7"/>
    <p:sldId id="298" r:id="rId8"/>
    <p:sldId id="307" r:id="rId9"/>
    <p:sldId id="260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62" r:id="rId19"/>
    <p:sldId id="272" r:id="rId20"/>
    <p:sldId id="273" r:id="rId21"/>
    <p:sldId id="288" r:id="rId22"/>
    <p:sldId id="296" r:id="rId23"/>
    <p:sldId id="297" r:id="rId24"/>
    <p:sldId id="282" r:id="rId25"/>
    <p:sldId id="308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09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72" y="31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6AA49-B7D7-4F22-955D-2EC6B7B02B1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0992E66-34F6-4E19-97CA-FAA602D7CBEE}">
      <dgm:prSet/>
      <dgm:spPr/>
      <dgm:t>
        <a:bodyPr/>
        <a:lstStyle/>
        <a:p>
          <a:r>
            <a:rPr lang="en-IN" b="1"/>
            <a:t>Numpy</a:t>
          </a:r>
          <a:endParaRPr lang="en-IN"/>
        </a:p>
      </dgm:t>
    </dgm:pt>
    <dgm:pt modelId="{23B70D48-C948-4A40-8850-4B52EEF168BB}" type="parTrans" cxnId="{97E14FD6-D929-4C77-BEBC-99E0D319B561}">
      <dgm:prSet/>
      <dgm:spPr/>
      <dgm:t>
        <a:bodyPr/>
        <a:lstStyle/>
        <a:p>
          <a:endParaRPr lang="en-IN"/>
        </a:p>
      </dgm:t>
    </dgm:pt>
    <dgm:pt modelId="{5D0DB47E-6862-4A14-9C72-5C3B0E7DDC11}" type="sibTrans" cxnId="{97E14FD6-D929-4C77-BEBC-99E0D319B561}">
      <dgm:prSet/>
      <dgm:spPr/>
      <dgm:t>
        <a:bodyPr/>
        <a:lstStyle/>
        <a:p>
          <a:endParaRPr lang="en-IN"/>
        </a:p>
      </dgm:t>
    </dgm:pt>
    <dgm:pt modelId="{6A7B8995-F310-48CE-AF2B-9210AAAC88B5}">
      <dgm:prSet/>
      <dgm:spPr/>
      <dgm:t>
        <a:bodyPr/>
        <a:lstStyle/>
        <a:p>
          <a:r>
            <a:rPr lang="en-US" b="1"/>
            <a:t>Pandas</a:t>
          </a:r>
          <a:endParaRPr lang="en-IN"/>
        </a:p>
      </dgm:t>
    </dgm:pt>
    <dgm:pt modelId="{EA52598A-D1F5-475A-948D-E334D931C760}" type="parTrans" cxnId="{552A728B-5E8C-4FAD-A8AD-CEF9951B8E34}">
      <dgm:prSet/>
      <dgm:spPr/>
      <dgm:t>
        <a:bodyPr/>
        <a:lstStyle/>
        <a:p>
          <a:endParaRPr lang="en-IN"/>
        </a:p>
      </dgm:t>
    </dgm:pt>
    <dgm:pt modelId="{5B2D6D68-33B4-4887-9B33-829508FECA28}" type="sibTrans" cxnId="{552A728B-5E8C-4FAD-A8AD-CEF9951B8E34}">
      <dgm:prSet/>
      <dgm:spPr/>
      <dgm:t>
        <a:bodyPr/>
        <a:lstStyle/>
        <a:p>
          <a:endParaRPr lang="en-IN"/>
        </a:p>
      </dgm:t>
    </dgm:pt>
    <dgm:pt modelId="{A9791FEA-3859-4692-96B4-A8E7D043C0C3}">
      <dgm:prSet/>
      <dgm:spPr/>
      <dgm:t>
        <a:bodyPr/>
        <a:lstStyle/>
        <a:p>
          <a:r>
            <a:rPr lang="en-IN" b="1"/>
            <a:t>RegEx</a:t>
          </a:r>
          <a:endParaRPr lang="en-IN"/>
        </a:p>
      </dgm:t>
    </dgm:pt>
    <dgm:pt modelId="{35509336-2F91-4395-90CC-F30242526186}" type="parTrans" cxnId="{FBB92F4C-694A-471D-8C3F-E26FBD3634C3}">
      <dgm:prSet/>
      <dgm:spPr/>
      <dgm:t>
        <a:bodyPr/>
        <a:lstStyle/>
        <a:p>
          <a:endParaRPr lang="en-IN"/>
        </a:p>
      </dgm:t>
    </dgm:pt>
    <dgm:pt modelId="{45DC4671-C124-4EEE-B606-9863AB2941E7}" type="sibTrans" cxnId="{FBB92F4C-694A-471D-8C3F-E26FBD3634C3}">
      <dgm:prSet/>
      <dgm:spPr/>
      <dgm:t>
        <a:bodyPr/>
        <a:lstStyle/>
        <a:p>
          <a:endParaRPr lang="en-IN"/>
        </a:p>
      </dgm:t>
    </dgm:pt>
    <dgm:pt modelId="{176919E9-ADA2-48B9-9FC3-EF24C5496922}">
      <dgm:prSet/>
      <dgm:spPr/>
      <dgm:t>
        <a:bodyPr/>
        <a:lstStyle/>
        <a:p>
          <a:r>
            <a:rPr lang="en-US" b="1"/>
            <a:t>Matplotlib</a:t>
          </a:r>
          <a:endParaRPr lang="en-IN"/>
        </a:p>
      </dgm:t>
    </dgm:pt>
    <dgm:pt modelId="{5A5971DE-74C1-4404-8944-ACE22EBD78F0}" type="parTrans" cxnId="{88BCEFAC-C88E-47B8-9F06-53D37648A636}">
      <dgm:prSet/>
      <dgm:spPr/>
      <dgm:t>
        <a:bodyPr/>
        <a:lstStyle/>
        <a:p>
          <a:endParaRPr lang="en-IN"/>
        </a:p>
      </dgm:t>
    </dgm:pt>
    <dgm:pt modelId="{00874E2E-6169-4E95-B3C2-CBFE5AC62BF4}" type="sibTrans" cxnId="{88BCEFAC-C88E-47B8-9F06-53D37648A636}">
      <dgm:prSet/>
      <dgm:spPr/>
      <dgm:t>
        <a:bodyPr/>
        <a:lstStyle/>
        <a:p>
          <a:endParaRPr lang="en-IN"/>
        </a:p>
      </dgm:t>
    </dgm:pt>
    <dgm:pt modelId="{2ACB8E97-CE08-438C-984D-54C955203A38}">
      <dgm:prSet/>
      <dgm:spPr/>
      <dgm:t>
        <a:bodyPr/>
        <a:lstStyle/>
        <a:p>
          <a:r>
            <a:rPr lang="en-US" b="1"/>
            <a:t>Seaborn</a:t>
          </a:r>
          <a:endParaRPr lang="en-IN"/>
        </a:p>
      </dgm:t>
    </dgm:pt>
    <dgm:pt modelId="{14D2634C-F080-4B94-A78B-7D459F567B1C}" type="parTrans" cxnId="{4253F1A5-A28E-47BD-8879-799E8B0CA635}">
      <dgm:prSet/>
      <dgm:spPr/>
      <dgm:t>
        <a:bodyPr/>
        <a:lstStyle/>
        <a:p>
          <a:endParaRPr lang="en-IN"/>
        </a:p>
      </dgm:t>
    </dgm:pt>
    <dgm:pt modelId="{AF246775-D7FF-4EB4-A92C-B3B0B5CA9A8D}" type="sibTrans" cxnId="{4253F1A5-A28E-47BD-8879-799E8B0CA635}">
      <dgm:prSet/>
      <dgm:spPr/>
      <dgm:t>
        <a:bodyPr/>
        <a:lstStyle/>
        <a:p>
          <a:endParaRPr lang="en-IN"/>
        </a:p>
      </dgm:t>
    </dgm:pt>
    <dgm:pt modelId="{32F29E69-865A-44D9-805C-C143D217922D}">
      <dgm:prSet/>
      <dgm:spPr/>
      <dgm:t>
        <a:bodyPr/>
        <a:lstStyle/>
        <a:p>
          <a:r>
            <a:rPr lang="en-US" b="1"/>
            <a:t>Pickle		</a:t>
          </a:r>
          <a:endParaRPr lang="en-IN"/>
        </a:p>
      </dgm:t>
    </dgm:pt>
    <dgm:pt modelId="{F80AE2EA-8588-44A3-B6C6-0B502188890E}" type="parTrans" cxnId="{4A2D2AC4-4F60-43CC-A982-DE910B12B28F}">
      <dgm:prSet/>
      <dgm:spPr/>
      <dgm:t>
        <a:bodyPr/>
        <a:lstStyle/>
        <a:p>
          <a:endParaRPr lang="en-IN"/>
        </a:p>
      </dgm:t>
    </dgm:pt>
    <dgm:pt modelId="{9258E2A3-2EC4-429B-A1B0-322464147464}" type="sibTrans" cxnId="{4A2D2AC4-4F60-43CC-A982-DE910B12B28F}">
      <dgm:prSet/>
      <dgm:spPr/>
      <dgm:t>
        <a:bodyPr/>
        <a:lstStyle/>
        <a:p>
          <a:endParaRPr lang="en-IN"/>
        </a:p>
      </dgm:t>
    </dgm:pt>
    <dgm:pt modelId="{EB84D9E6-DBE0-4F4A-9F5F-9FF7746C7D68}">
      <dgm:prSet/>
      <dgm:spPr/>
      <dgm:t>
        <a:bodyPr/>
        <a:lstStyle/>
        <a:p>
          <a:r>
            <a:rPr lang="en-IN" b="1"/>
            <a:t>Scikit-Learn</a:t>
          </a:r>
          <a:endParaRPr lang="en-IN"/>
        </a:p>
      </dgm:t>
    </dgm:pt>
    <dgm:pt modelId="{1754725C-D527-4F1D-A43D-00FC62B6F70E}" type="parTrans" cxnId="{8AC605D2-75EA-41A3-9C66-42ADD2C48B56}">
      <dgm:prSet/>
      <dgm:spPr/>
      <dgm:t>
        <a:bodyPr/>
        <a:lstStyle/>
        <a:p>
          <a:endParaRPr lang="en-IN"/>
        </a:p>
      </dgm:t>
    </dgm:pt>
    <dgm:pt modelId="{28E86B6A-C281-4A5C-8758-3A2C820F7DFF}" type="sibTrans" cxnId="{8AC605D2-75EA-41A3-9C66-42ADD2C48B56}">
      <dgm:prSet/>
      <dgm:spPr/>
      <dgm:t>
        <a:bodyPr/>
        <a:lstStyle/>
        <a:p>
          <a:endParaRPr lang="en-IN"/>
        </a:p>
      </dgm:t>
    </dgm:pt>
    <dgm:pt modelId="{E21BC30F-28BE-4649-94E9-F0338FB00507}" type="pres">
      <dgm:prSet presAssocID="{C5F6AA49-B7D7-4F22-955D-2EC6B7B02B1E}" presName="compositeShape" presStyleCnt="0">
        <dgm:presLayoutVars>
          <dgm:chMax val="7"/>
          <dgm:dir/>
          <dgm:resizeHandles val="exact"/>
        </dgm:presLayoutVars>
      </dgm:prSet>
      <dgm:spPr/>
    </dgm:pt>
    <dgm:pt modelId="{DE288D7B-4D2C-4D46-8F5E-C7D30418F81C}" type="pres">
      <dgm:prSet presAssocID="{B0992E66-34F6-4E19-97CA-FAA602D7CBEE}" presName="circ1" presStyleLbl="vennNode1" presStyleIdx="0" presStyleCnt="7"/>
      <dgm:spPr/>
    </dgm:pt>
    <dgm:pt modelId="{80EF0BC9-8960-4EC5-A273-34FF3D1B669B}" type="pres">
      <dgm:prSet presAssocID="{B0992E66-34F6-4E19-97CA-FAA602D7CBE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0FBAA24-85E2-46E5-92F3-C0BFA376882E}" type="pres">
      <dgm:prSet presAssocID="{6A7B8995-F310-48CE-AF2B-9210AAAC88B5}" presName="circ2" presStyleLbl="vennNode1" presStyleIdx="1" presStyleCnt="7"/>
      <dgm:spPr/>
    </dgm:pt>
    <dgm:pt modelId="{9E1C7333-514A-4C58-BCAD-ED57F4E546E7}" type="pres">
      <dgm:prSet presAssocID="{6A7B8995-F310-48CE-AF2B-9210AAAC88B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C21ED3-2177-4FB0-BE44-168A6CA27E03}" type="pres">
      <dgm:prSet presAssocID="{A9791FEA-3859-4692-96B4-A8E7D043C0C3}" presName="circ3" presStyleLbl="vennNode1" presStyleIdx="2" presStyleCnt="7"/>
      <dgm:spPr/>
    </dgm:pt>
    <dgm:pt modelId="{692A5A6D-624A-41CC-874D-52C550C6DBE9}" type="pres">
      <dgm:prSet presAssocID="{A9791FEA-3859-4692-96B4-A8E7D043C0C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F12BD5E-2801-4703-8586-1406D5B75F22}" type="pres">
      <dgm:prSet presAssocID="{176919E9-ADA2-48B9-9FC3-EF24C5496922}" presName="circ4" presStyleLbl="vennNode1" presStyleIdx="3" presStyleCnt="7"/>
      <dgm:spPr/>
    </dgm:pt>
    <dgm:pt modelId="{8B4F712A-49F7-4FF2-846F-246EB92C26EA}" type="pres">
      <dgm:prSet presAssocID="{176919E9-ADA2-48B9-9FC3-EF24C549692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D0DF902-CFA4-44A2-808C-F2F8FD68267A}" type="pres">
      <dgm:prSet presAssocID="{2ACB8E97-CE08-438C-984D-54C955203A38}" presName="circ5" presStyleLbl="vennNode1" presStyleIdx="4" presStyleCnt="7"/>
      <dgm:spPr/>
    </dgm:pt>
    <dgm:pt modelId="{F460451F-31EB-4E63-B07A-ED936ADAF6D6}" type="pres">
      <dgm:prSet presAssocID="{2ACB8E97-CE08-438C-984D-54C955203A3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1345E94-6F47-4C7A-B23E-9C3F2776F729}" type="pres">
      <dgm:prSet presAssocID="{32F29E69-865A-44D9-805C-C143D217922D}" presName="circ6" presStyleLbl="vennNode1" presStyleIdx="5" presStyleCnt="7"/>
      <dgm:spPr/>
    </dgm:pt>
    <dgm:pt modelId="{513353FD-F185-4267-B44F-42F7B642D6AC}" type="pres">
      <dgm:prSet presAssocID="{32F29E69-865A-44D9-805C-C143D217922D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67DC2C-EFAF-4DC8-BBAF-1974313A89E2}" type="pres">
      <dgm:prSet presAssocID="{EB84D9E6-DBE0-4F4A-9F5F-9FF7746C7D68}" presName="circ7" presStyleLbl="vennNode1" presStyleIdx="6" presStyleCnt="7"/>
      <dgm:spPr/>
    </dgm:pt>
    <dgm:pt modelId="{3A553B5F-0A43-40C0-B60A-9177A50D4638}" type="pres">
      <dgm:prSet presAssocID="{EB84D9E6-DBE0-4F4A-9F5F-9FF7746C7D68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5845C1B-0466-4B1C-A35A-D3916C510FEA}" type="presOf" srcId="{6A7B8995-F310-48CE-AF2B-9210AAAC88B5}" destId="{9E1C7333-514A-4C58-BCAD-ED57F4E546E7}" srcOrd="0" destOrd="0" presId="urn:microsoft.com/office/officeart/2005/8/layout/venn1"/>
    <dgm:cxn modelId="{E595A223-1DC6-408F-A096-5AB057868CE2}" type="presOf" srcId="{C5F6AA49-B7D7-4F22-955D-2EC6B7B02B1E}" destId="{E21BC30F-28BE-4649-94E9-F0338FB00507}" srcOrd="0" destOrd="0" presId="urn:microsoft.com/office/officeart/2005/8/layout/venn1"/>
    <dgm:cxn modelId="{16D7353E-03D6-46C3-9A10-FC1183A6A3F3}" type="presOf" srcId="{EB84D9E6-DBE0-4F4A-9F5F-9FF7746C7D68}" destId="{3A553B5F-0A43-40C0-B60A-9177A50D4638}" srcOrd="0" destOrd="0" presId="urn:microsoft.com/office/officeart/2005/8/layout/venn1"/>
    <dgm:cxn modelId="{FBB92F4C-694A-471D-8C3F-E26FBD3634C3}" srcId="{C5F6AA49-B7D7-4F22-955D-2EC6B7B02B1E}" destId="{A9791FEA-3859-4692-96B4-A8E7D043C0C3}" srcOrd="2" destOrd="0" parTransId="{35509336-2F91-4395-90CC-F30242526186}" sibTransId="{45DC4671-C124-4EEE-B606-9863AB2941E7}"/>
    <dgm:cxn modelId="{049C6283-C841-46F5-89FD-DCA328099C3E}" type="presOf" srcId="{176919E9-ADA2-48B9-9FC3-EF24C5496922}" destId="{8B4F712A-49F7-4FF2-846F-246EB92C26EA}" srcOrd="0" destOrd="0" presId="urn:microsoft.com/office/officeart/2005/8/layout/venn1"/>
    <dgm:cxn modelId="{552A728B-5E8C-4FAD-A8AD-CEF9951B8E34}" srcId="{C5F6AA49-B7D7-4F22-955D-2EC6B7B02B1E}" destId="{6A7B8995-F310-48CE-AF2B-9210AAAC88B5}" srcOrd="1" destOrd="0" parTransId="{EA52598A-D1F5-475A-948D-E334D931C760}" sibTransId="{5B2D6D68-33B4-4887-9B33-829508FECA28}"/>
    <dgm:cxn modelId="{289A719D-3379-4DBD-901E-F3F87BF790F9}" type="presOf" srcId="{B0992E66-34F6-4E19-97CA-FAA602D7CBEE}" destId="{80EF0BC9-8960-4EC5-A273-34FF3D1B669B}" srcOrd="0" destOrd="0" presId="urn:microsoft.com/office/officeart/2005/8/layout/venn1"/>
    <dgm:cxn modelId="{4253F1A5-A28E-47BD-8879-799E8B0CA635}" srcId="{C5F6AA49-B7D7-4F22-955D-2EC6B7B02B1E}" destId="{2ACB8E97-CE08-438C-984D-54C955203A38}" srcOrd="4" destOrd="0" parTransId="{14D2634C-F080-4B94-A78B-7D459F567B1C}" sibTransId="{AF246775-D7FF-4EB4-A92C-B3B0B5CA9A8D}"/>
    <dgm:cxn modelId="{88BCEFAC-C88E-47B8-9F06-53D37648A636}" srcId="{C5F6AA49-B7D7-4F22-955D-2EC6B7B02B1E}" destId="{176919E9-ADA2-48B9-9FC3-EF24C5496922}" srcOrd="3" destOrd="0" parTransId="{5A5971DE-74C1-4404-8944-ACE22EBD78F0}" sibTransId="{00874E2E-6169-4E95-B3C2-CBFE5AC62BF4}"/>
    <dgm:cxn modelId="{8DDCCBC2-0F46-4EB2-8676-9A7E60EA4F3C}" type="presOf" srcId="{2ACB8E97-CE08-438C-984D-54C955203A38}" destId="{F460451F-31EB-4E63-B07A-ED936ADAF6D6}" srcOrd="0" destOrd="0" presId="urn:microsoft.com/office/officeart/2005/8/layout/venn1"/>
    <dgm:cxn modelId="{4A2D2AC4-4F60-43CC-A982-DE910B12B28F}" srcId="{C5F6AA49-B7D7-4F22-955D-2EC6B7B02B1E}" destId="{32F29E69-865A-44D9-805C-C143D217922D}" srcOrd="5" destOrd="0" parTransId="{F80AE2EA-8588-44A3-B6C6-0B502188890E}" sibTransId="{9258E2A3-2EC4-429B-A1B0-322464147464}"/>
    <dgm:cxn modelId="{8AC605D2-75EA-41A3-9C66-42ADD2C48B56}" srcId="{C5F6AA49-B7D7-4F22-955D-2EC6B7B02B1E}" destId="{EB84D9E6-DBE0-4F4A-9F5F-9FF7746C7D68}" srcOrd="6" destOrd="0" parTransId="{1754725C-D527-4F1D-A43D-00FC62B6F70E}" sibTransId="{28E86B6A-C281-4A5C-8758-3A2C820F7DFF}"/>
    <dgm:cxn modelId="{97E14FD6-D929-4C77-BEBC-99E0D319B561}" srcId="{C5F6AA49-B7D7-4F22-955D-2EC6B7B02B1E}" destId="{B0992E66-34F6-4E19-97CA-FAA602D7CBEE}" srcOrd="0" destOrd="0" parTransId="{23B70D48-C948-4A40-8850-4B52EEF168BB}" sibTransId="{5D0DB47E-6862-4A14-9C72-5C3B0E7DDC11}"/>
    <dgm:cxn modelId="{E9041AF5-7FA1-43E6-B769-64E806EC6A4D}" type="presOf" srcId="{A9791FEA-3859-4692-96B4-A8E7D043C0C3}" destId="{692A5A6D-624A-41CC-874D-52C550C6DBE9}" srcOrd="0" destOrd="0" presId="urn:microsoft.com/office/officeart/2005/8/layout/venn1"/>
    <dgm:cxn modelId="{8C6A73F5-4C40-4EF9-A54C-996F4B7598FB}" type="presOf" srcId="{32F29E69-865A-44D9-805C-C143D217922D}" destId="{513353FD-F185-4267-B44F-42F7B642D6AC}" srcOrd="0" destOrd="0" presId="urn:microsoft.com/office/officeart/2005/8/layout/venn1"/>
    <dgm:cxn modelId="{BBFE2581-91C9-43A5-BB0E-469ACF7A96F5}" type="presParOf" srcId="{E21BC30F-28BE-4649-94E9-F0338FB00507}" destId="{DE288D7B-4D2C-4D46-8F5E-C7D30418F81C}" srcOrd="0" destOrd="0" presId="urn:microsoft.com/office/officeart/2005/8/layout/venn1"/>
    <dgm:cxn modelId="{10D3083F-EB56-419F-8849-38F71E9B7B8F}" type="presParOf" srcId="{E21BC30F-28BE-4649-94E9-F0338FB00507}" destId="{80EF0BC9-8960-4EC5-A273-34FF3D1B669B}" srcOrd="1" destOrd="0" presId="urn:microsoft.com/office/officeart/2005/8/layout/venn1"/>
    <dgm:cxn modelId="{17AD0F85-900C-4A3A-B960-0AE026993530}" type="presParOf" srcId="{E21BC30F-28BE-4649-94E9-F0338FB00507}" destId="{F0FBAA24-85E2-46E5-92F3-C0BFA376882E}" srcOrd="2" destOrd="0" presId="urn:microsoft.com/office/officeart/2005/8/layout/venn1"/>
    <dgm:cxn modelId="{1F9A50F6-C19D-406E-A7F2-D2CC375AD49E}" type="presParOf" srcId="{E21BC30F-28BE-4649-94E9-F0338FB00507}" destId="{9E1C7333-514A-4C58-BCAD-ED57F4E546E7}" srcOrd="3" destOrd="0" presId="urn:microsoft.com/office/officeart/2005/8/layout/venn1"/>
    <dgm:cxn modelId="{43B00FA0-4910-4761-BB9D-644FFD9CE936}" type="presParOf" srcId="{E21BC30F-28BE-4649-94E9-F0338FB00507}" destId="{34C21ED3-2177-4FB0-BE44-168A6CA27E03}" srcOrd="4" destOrd="0" presId="urn:microsoft.com/office/officeart/2005/8/layout/venn1"/>
    <dgm:cxn modelId="{C17BB19A-B848-47F1-B9AF-AF8546CAD442}" type="presParOf" srcId="{E21BC30F-28BE-4649-94E9-F0338FB00507}" destId="{692A5A6D-624A-41CC-874D-52C550C6DBE9}" srcOrd="5" destOrd="0" presId="urn:microsoft.com/office/officeart/2005/8/layout/venn1"/>
    <dgm:cxn modelId="{EF780752-CF70-4392-A280-0AF8837BCCF9}" type="presParOf" srcId="{E21BC30F-28BE-4649-94E9-F0338FB00507}" destId="{1F12BD5E-2801-4703-8586-1406D5B75F22}" srcOrd="6" destOrd="0" presId="urn:microsoft.com/office/officeart/2005/8/layout/venn1"/>
    <dgm:cxn modelId="{DD05932A-3EBA-47C5-B6EF-434B1395E7D1}" type="presParOf" srcId="{E21BC30F-28BE-4649-94E9-F0338FB00507}" destId="{8B4F712A-49F7-4FF2-846F-246EB92C26EA}" srcOrd="7" destOrd="0" presId="urn:microsoft.com/office/officeart/2005/8/layout/venn1"/>
    <dgm:cxn modelId="{3A81C1DE-C8B8-4031-975C-612D58189860}" type="presParOf" srcId="{E21BC30F-28BE-4649-94E9-F0338FB00507}" destId="{0D0DF902-CFA4-44A2-808C-F2F8FD68267A}" srcOrd="8" destOrd="0" presId="urn:microsoft.com/office/officeart/2005/8/layout/venn1"/>
    <dgm:cxn modelId="{A28DBB19-9FA3-4E12-A7C0-386B789A50E3}" type="presParOf" srcId="{E21BC30F-28BE-4649-94E9-F0338FB00507}" destId="{F460451F-31EB-4E63-B07A-ED936ADAF6D6}" srcOrd="9" destOrd="0" presId="urn:microsoft.com/office/officeart/2005/8/layout/venn1"/>
    <dgm:cxn modelId="{DEDAB3FF-35E6-4E29-8C1F-A4CFF471E1CF}" type="presParOf" srcId="{E21BC30F-28BE-4649-94E9-F0338FB00507}" destId="{D1345E94-6F47-4C7A-B23E-9C3F2776F729}" srcOrd="10" destOrd="0" presId="urn:microsoft.com/office/officeart/2005/8/layout/venn1"/>
    <dgm:cxn modelId="{4083B930-1731-4A40-831B-ACCE7959241E}" type="presParOf" srcId="{E21BC30F-28BE-4649-94E9-F0338FB00507}" destId="{513353FD-F185-4267-B44F-42F7B642D6AC}" srcOrd="11" destOrd="0" presId="urn:microsoft.com/office/officeart/2005/8/layout/venn1"/>
    <dgm:cxn modelId="{9E711747-1E60-4B6F-8C95-46C7E2CA632B}" type="presParOf" srcId="{E21BC30F-28BE-4649-94E9-F0338FB00507}" destId="{A067DC2C-EFAF-4DC8-BBAF-1974313A89E2}" srcOrd="12" destOrd="0" presId="urn:microsoft.com/office/officeart/2005/8/layout/venn1"/>
    <dgm:cxn modelId="{C7390B2A-09F2-46D9-AFC3-2D2EF3021C4B}" type="presParOf" srcId="{E21BC30F-28BE-4649-94E9-F0338FB00507}" destId="{3A553B5F-0A43-40C0-B60A-9177A50D4638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61150A-FCF0-415D-B229-6E9ECA50C406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7C2B44E-64D7-49C6-A613-58B2F5165BA6}">
      <dgm:prSet/>
      <dgm:spPr/>
      <dgm:t>
        <a:bodyPr/>
        <a:lstStyle/>
        <a:p>
          <a:r>
            <a:rPr lang="en-US"/>
            <a:t>Business Understanding</a:t>
          </a:r>
          <a:endParaRPr lang="en-IN"/>
        </a:p>
      </dgm:t>
    </dgm:pt>
    <dgm:pt modelId="{3BABD08A-EB3D-42F8-AE37-0EB6A0F3EB2C}" type="parTrans" cxnId="{DF999E92-5042-48B4-8CA1-4E0025ECDA4A}">
      <dgm:prSet/>
      <dgm:spPr/>
      <dgm:t>
        <a:bodyPr/>
        <a:lstStyle/>
        <a:p>
          <a:endParaRPr lang="en-IN"/>
        </a:p>
      </dgm:t>
    </dgm:pt>
    <dgm:pt modelId="{59A2B790-676E-46AF-9E6C-51E8C63FAAC3}" type="sibTrans" cxnId="{DF999E92-5042-48B4-8CA1-4E0025ECDA4A}">
      <dgm:prSet/>
      <dgm:spPr/>
      <dgm:t>
        <a:bodyPr/>
        <a:lstStyle/>
        <a:p>
          <a:endParaRPr lang="en-IN"/>
        </a:p>
      </dgm:t>
    </dgm:pt>
    <dgm:pt modelId="{927485B1-E803-4E1F-9A11-13146AFE9C2F}">
      <dgm:prSet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17D6D282-C56D-4414-9599-A99DD29814FB}" type="parTrans" cxnId="{3FB700DC-5BA2-4ADF-ABE0-A3096BB03BFC}">
      <dgm:prSet/>
      <dgm:spPr/>
      <dgm:t>
        <a:bodyPr/>
        <a:lstStyle/>
        <a:p>
          <a:endParaRPr lang="en-IN"/>
        </a:p>
      </dgm:t>
    </dgm:pt>
    <dgm:pt modelId="{0AF70297-EDE7-41E9-BD72-8E91D0530402}" type="sibTrans" cxnId="{3FB700DC-5BA2-4ADF-ABE0-A3096BB03BFC}">
      <dgm:prSet/>
      <dgm:spPr/>
      <dgm:t>
        <a:bodyPr/>
        <a:lstStyle/>
        <a:p>
          <a:endParaRPr lang="en-IN"/>
        </a:p>
      </dgm:t>
    </dgm:pt>
    <dgm:pt modelId="{C059432D-EC2D-415A-9D6F-64D10CC84D83}">
      <dgm:prSet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ADD028A9-9139-475A-B5E2-7DCBABA061C8}" type="parTrans" cxnId="{36EBB19A-3FA9-4232-9002-B0133F38B4B1}">
      <dgm:prSet/>
      <dgm:spPr/>
      <dgm:t>
        <a:bodyPr/>
        <a:lstStyle/>
        <a:p>
          <a:endParaRPr lang="en-IN"/>
        </a:p>
      </dgm:t>
    </dgm:pt>
    <dgm:pt modelId="{420B9DC5-8708-42BF-A025-EC74100933C0}" type="sibTrans" cxnId="{36EBB19A-3FA9-4232-9002-B0133F38B4B1}">
      <dgm:prSet/>
      <dgm:spPr/>
      <dgm:t>
        <a:bodyPr/>
        <a:lstStyle/>
        <a:p>
          <a:endParaRPr lang="en-IN"/>
        </a:p>
      </dgm:t>
    </dgm:pt>
    <dgm:pt modelId="{D07283B2-5F4D-43C5-BF76-C227063B4082}">
      <dgm:prSet/>
      <dgm:spPr/>
      <dgm:t>
        <a:bodyPr/>
        <a:lstStyle/>
        <a:p>
          <a:r>
            <a:rPr lang="en-US"/>
            <a:t>Data Analysis</a:t>
          </a:r>
          <a:endParaRPr lang="en-IN"/>
        </a:p>
      </dgm:t>
    </dgm:pt>
    <dgm:pt modelId="{75200E4D-E5D7-4389-9F48-DA1E35441A19}" type="parTrans" cxnId="{755AD4DD-FDE0-496B-8DBA-8F88F4726E9A}">
      <dgm:prSet/>
      <dgm:spPr/>
      <dgm:t>
        <a:bodyPr/>
        <a:lstStyle/>
        <a:p>
          <a:endParaRPr lang="en-IN"/>
        </a:p>
      </dgm:t>
    </dgm:pt>
    <dgm:pt modelId="{06187FA3-EC0B-4E01-BF63-57B67D749A60}" type="sibTrans" cxnId="{755AD4DD-FDE0-496B-8DBA-8F88F4726E9A}">
      <dgm:prSet/>
      <dgm:spPr/>
      <dgm:t>
        <a:bodyPr/>
        <a:lstStyle/>
        <a:p>
          <a:endParaRPr lang="en-IN"/>
        </a:p>
      </dgm:t>
    </dgm:pt>
    <dgm:pt modelId="{58FFCF97-B173-483F-B2C0-AA6DB1723996}">
      <dgm:prSet/>
      <dgm:spPr/>
      <dgm:t>
        <a:bodyPr/>
        <a:lstStyle/>
        <a:p>
          <a:r>
            <a:rPr lang="en-US"/>
            <a:t>Data Visualization</a:t>
          </a:r>
          <a:endParaRPr lang="en-IN"/>
        </a:p>
      </dgm:t>
    </dgm:pt>
    <dgm:pt modelId="{44772A93-2FF3-4CAA-A1A4-DFCFDD662A50}" type="parTrans" cxnId="{D22FD1A6-1C54-4316-A83A-A66C0065C852}">
      <dgm:prSet/>
      <dgm:spPr/>
      <dgm:t>
        <a:bodyPr/>
        <a:lstStyle/>
        <a:p>
          <a:endParaRPr lang="en-IN"/>
        </a:p>
      </dgm:t>
    </dgm:pt>
    <dgm:pt modelId="{EBF931FE-8B0E-4111-841E-E8BFBB01BAD8}" type="sibTrans" cxnId="{D22FD1A6-1C54-4316-A83A-A66C0065C852}">
      <dgm:prSet/>
      <dgm:spPr/>
      <dgm:t>
        <a:bodyPr/>
        <a:lstStyle/>
        <a:p>
          <a:endParaRPr lang="en-IN"/>
        </a:p>
      </dgm:t>
    </dgm:pt>
    <dgm:pt modelId="{19868449-690F-4135-807C-817472B356DE}">
      <dgm:prSet/>
      <dgm:spPr/>
      <dgm:t>
        <a:bodyPr/>
        <a:lstStyle/>
        <a:p>
          <a:r>
            <a:rPr lang="en-IN" dirty="0"/>
            <a:t>Preprocessing</a:t>
          </a:r>
        </a:p>
      </dgm:t>
    </dgm:pt>
    <dgm:pt modelId="{269E04AD-0116-4753-B7EE-507D3CA39E75}" type="parTrans" cxnId="{86E10E63-7C4C-4830-990B-7DA2FC19DE0C}">
      <dgm:prSet/>
      <dgm:spPr/>
      <dgm:t>
        <a:bodyPr/>
        <a:lstStyle/>
        <a:p>
          <a:endParaRPr lang="en-IN"/>
        </a:p>
      </dgm:t>
    </dgm:pt>
    <dgm:pt modelId="{91CFD24A-DE01-4B6C-A703-C88E8B15C11E}" type="sibTrans" cxnId="{86E10E63-7C4C-4830-990B-7DA2FC19DE0C}">
      <dgm:prSet/>
      <dgm:spPr/>
      <dgm:t>
        <a:bodyPr/>
        <a:lstStyle/>
        <a:p>
          <a:endParaRPr lang="en-IN"/>
        </a:p>
      </dgm:t>
    </dgm:pt>
    <dgm:pt modelId="{515E2052-AA8F-4234-B922-8E32DB3FDC66}">
      <dgm:prSet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8F232CB6-250A-4787-8F26-B644A05D685A}" type="parTrans" cxnId="{2FB8FD1A-7CCD-4F33-AF14-22A5E57970A8}">
      <dgm:prSet/>
      <dgm:spPr/>
      <dgm:t>
        <a:bodyPr/>
        <a:lstStyle/>
        <a:p>
          <a:endParaRPr lang="en-IN"/>
        </a:p>
      </dgm:t>
    </dgm:pt>
    <dgm:pt modelId="{B8FD9B60-7BB7-4C03-9D41-35C69E1B3D9F}" type="sibTrans" cxnId="{2FB8FD1A-7CCD-4F33-AF14-22A5E57970A8}">
      <dgm:prSet/>
      <dgm:spPr/>
      <dgm:t>
        <a:bodyPr/>
        <a:lstStyle/>
        <a:p>
          <a:endParaRPr lang="en-IN"/>
        </a:p>
      </dgm:t>
    </dgm:pt>
    <dgm:pt modelId="{15B0445B-19BA-4BCD-9558-40735BFABE68}">
      <dgm:prSet/>
      <dgm:spPr/>
      <dgm:t>
        <a:bodyPr/>
        <a:lstStyle/>
        <a:p>
          <a:r>
            <a:rPr lang="en-US" dirty="0"/>
            <a:t>Model Evaluation</a:t>
          </a:r>
          <a:endParaRPr lang="en-IN" dirty="0"/>
        </a:p>
      </dgm:t>
    </dgm:pt>
    <dgm:pt modelId="{7FE17304-C66C-4A71-84D0-EE7C8AD5E74D}" type="parTrans" cxnId="{EAC25F47-A428-4022-B4BF-9393757CC947}">
      <dgm:prSet/>
      <dgm:spPr/>
      <dgm:t>
        <a:bodyPr/>
        <a:lstStyle/>
        <a:p>
          <a:endParaRPr lang="en-IN"/>
        </a:p>
      </dgm:t>
    </dgm:pt>
    <dgm:pt modelId="{3ECE65FE-8699-4943-A8EB-E827A93EB3BC}" type="sibTrans" cxnId="{EAC25F47-A428-4022-B4BF-9393757CC947}">
      <dgm:prSet/>
      <dgm:spPr/>
      <dgm:t>
        <a:bodyPr/>
        <a:lstStyle/>
        <a:p>
          <a:endParaRPr lang="en-IN"/>
        </a:p>
      </dgm:t>
    </dgm:pt>
    <dgm:pt modelId="{4AB5C67E-E48C-4C44-98D4-2566CEB7C826}">
      <dgm:prSet/>
      <dgm:spPr/>
      <dgm:t>
        <a:bodyPr/>
        <a:lstStyle/>
        <a:p>
          <a:r>
            <a:rPr lang="en-US" dirty="0"/>
            <a:t>Model Deployment</a:t>
          </a:r>
          <a:endParaRPr lang="en-IN" dirty="0"/>
        </a:p>
      </dgm:t>
    </dgm:pt>
    <dgm:pt modelId="{8B55783A-69D0-49E4-B413-1D5DE5DD0312}" type="parTrans" cxnId="{0D70781F-7105-4F73-B457-B8A187F348CF}">
      <dgm:prSet/>
      <dgm:spPr/>
      <dgm:t>
        <a:bodyPr/>
        <a:lstStyle/>
        <a:p>
          <a:endParaRPr lang="en-IN"/>
        </a:p>
      </dgm:t>
    </dgm:pt>
    <dgm:pt modelId="{D36E6E2B-176B-43F9-8DD6-052C9535E0AE}" type="sibTrans" cxnId="{0D70781F-7105-4F73-B457-B8A187F348CF}">
      <dgm:prSet/>
      <dgm:spPr/>
      <dgm:t>
        <a:bodyPr/>
        <a:lstStyle/>
        <a:p>
          <a:endParaRPr lang="en-IN"/>
        </a:p>
      </dgm:t>
    </dgm:pt>
    <dgm:pt modelId="{D4CDE380-C207-4F36-8304-22A51A8ABF20}" type="pres">
      <dgm:prSet presAssocID="{0761150A-FCF0-415D-B229-6E9ECA50C406}" presName="Name0" presStyleCnt="0">
        <dgm:presLayoutVars>
          <dgm:dir/>
        </dgm:presLayoutVars>
      </dgm:prSet>
      <dgm:spPr/>
    </dgm:pt>
    <dgm:pt modelId="{0F622C36-F1AB-4FF1-9055-C12EF4C780BC}" type="pres">
      <dgm:prSet presAssocID="{17C2B44E-64D7-49C6-A613-58B2F5165BA6}" presName="noChildren" presStyleCnt="0"/>
      <dgm:spPr/>
    </dgm:pt>
    <dgm:pt modelId="{8414F12E-2099-48B0-B3C4-354C1BA29827}" type="pres">
      <dgm:prSet presAssocID="{17C2B44E-64D7-49C6-A613-58B2F5165BA6}" presName="gap" presStyleCnt="0"/>
      <dgm:spPr/>
    </dgm:pt>
    <dgm:pt modelId="{9048BA87-1F73-47A3-AFFA-19DEC8F997F9}" type="pres">
      <dgm:prSet presAssocID="{17C2B44E-64D7-49C6-A613-58B2F5165BA6}" presName="medCircle2" presStyleLbl="vennNode1" presStyleIdx="0" presStyleCnt="9"/>
      <dgm:spPr/>
    </dgm:pt>
    <dgm:pt modelId="{59870D1F-021E-4D13-A58D-B56CC374F152}" type="pres">
      <dgm:prSet presAssocID="{17C2B44E-64D7-49C6-A613-58B2F5165BA6}" presName="txLvlOnly1" presStyleLbl="revTx" presStyleIdx="0" presStyleCnt="9"/>
      <dgm:spPr/>
    </dgm:pt>
    <dgm:pt modelId="{B54131D5-36ED-4466-B011-887C6691C19C}" type="pres">
      <dgm:prSet presAssocID="{927485B1-E803-4E1F-9A11-13146AFE9C2F}" presName="noChildren" presStyleCnt="0"/>
      <dgm:spPr/>
    </dgm:pt>
    <dgm:pt modelId="{F2CAF5BE-D4A8-4FCA-AA1C-FA359774B9E9}" type="pres">
      <dgm:prSet presAssocID="{927485B1-E803-4E1F-9A11-13146AFE9C2F}" presName="gap" presStyleCnt="0"/>
      <dgm:spPr/>
    </dgm:pt>
    <dgm:pt modelId="{99988A55-8838-4483-98A0-3E1BD3ED2D7C}" type="pres">
      <dgm:prSet presAssocID="{927485B1-E803-4E1F-9A11-13146AFE9C2F}" presName="medCircle2" presStyleLbl="vennNode1" presStyleIdx="1" presStyleCnt="9"/>
      <dgm:spPr/>
    </dgm:pt>
    <dgm:pt modelId="{80CF70A6-20E7-4825-8975-3C2798E0F391}" type="pres">
      <dgm:prSet presAssocID="{927485B1-E803-4E1F-9A11-13146AFE9C2F}" presName="txLvlOnly1" presStyleLbl="revTx" presStyleIdx="1" presStyleCnt="9"/>
      <dgm:spPr/>
    </dgm:pt>
    <dgm:pt modelId="{00E3A9C6-5A69-41AF-BF82-491DB2E40FBE}" type="pres">
      <dgm:prSet presAssocID="{C059432D-EC2D-415A-9D6F-64D10CC84D83}" presName="noChildren" presStyleCnt="0"/>
      <dgm:spPr/>
    </dgm:pt>
    <dgm:pt modelId="{54FC7B01-2858-46BE-A92A-F069EDDE294F}" type="pres">
      <dgm:prSet presAssocID="{C059432D-EC2D-415A-9D6F-64D10CC84D83}" presName="gap" presStyleCnt="0"/>
      <dgm:spPr/>
    </dgm:pt>
    <dgm:pt modelId="{3B33D130-532F-4297-9CF4-EB1237495930}" type="pres">
      <dgm:prSet presAssocID="{C059432D-EC2D-415A-9D6F-64D10CC84D83}" presName="medCircle2" presStyleLbl="vennNode1" presStyleIdx="2" presStyleCnt="9"/>
      <dgm:spPr/>
    </dgm:pt>
    <dgm:pt modelId="{50D908DF-6F22-44CD-9761-442980582F71}" type="pres">
      <dgm:prSet presAssocID="{C059432D-EC2D-415A-9D6F-64D10CC84D83}" presName="txLvlOnly1" presStyleLbl="revTx" presStyleIdx="2" presStyleCnt="9"/>
      <dgm:spPr/>
    </dgm:pt>
    <dgm:pt modelId="{ADBCB1DB-DCA3-4F4B-A61F-C3FF439B2445}" type="pres">
      <dgm:prSet presAssocID="{D07283B2-5F4D-43C5-BF76-C227063B4082}" presName="noChildren" presStyleCnt="0"/>
      <dgm:spPr/>
    </dgm:pt>
    <dgm:pt modelId="{96F68AE9-E3ED-4E03-8B09-B671003BE3A6}" type="pres">
      <dgm:prSet presAssocID="{D07283B2-5F4D-43C5-BF76-C227063B4082}" presName="gap" presStyleCnt="0"/>
      <dgm:spPr/>
    </dgm:pt>
    <dgm:pt modelId="{6C4B613A-EB6F-48FF-A110-F08536036344}" type="pres">
      <dgm:prSet presAssocID="{D07283B2-5F4D-43C5-BF76-C227063B4082}" presName="medCircle2" presStyleLbl="vennNode1" presStyleIdx="3" presStyleCnt="9"/>
      <dgm:spPr/>
    </dgm:pt>
    <dgm:pt modelId="{CD91E674-FC37-44D1-83F3-5FB6C084979F}" type="pres">
      <dgm:prSet presAssocID="{D07283B2-5F4D-43C5-BF76-C227063B4082}" presName="txLvlOnly1" presStyleLbl="revTx" presStyleIdx="3" presStyleCnt="9"/>
      <dgm:spPr/>
    </dgm:pt>
    <dgm:pt modelId="{7F02D991-56B4-4B99-9B24-FC0200CF413F}" type="pres">
      <dgm:prSet presAssocID="{58FFCF97-B173-483F-B2C0-AA6DB1723996}" presName="noChildren" presStyleCnt="0"/>
      <dgm:spPr/>
    </dgm:pt>
    <dgm:pt modelId="{91FE0651-178D-4CBC-84E3-5E560E3ABFF5}" type="pres">
      <dgm:prSet presAssocID="{58FFCF97-B173-483F-B2C0-AA6DB1723996}" presName="gap" presStyleCnt="0"/>
      <dgm:spPr/>
    </dgm:pt>
    <dgm:pt modelId="{0134C321-AC4E-4159-9E50-F018071BB0EC}" type="pres">
      <dgm:prSet presAssocID="{58FFCF97-B173-483F-B2C0-AA6DB1723996}" presName="medCircle2" presStyleLbl="vennNode1" presStyleIdx="4" presStyleCnt="9"/>
      <dgm:spPr/>
    </dgm:pt>
    <dgm:pt modelId="{2D94C347-B010-4814-A99E-DAACB7D0CA8E}" type="pres">
      <dgm:prSet presAssocID="{58FFCF97-B173-483F-B2C0-AA6DB1723996}" presName="txLvlOnly1" presStyleLbl="revTx" presStyleIdx="4" presStyleCnt="9"/>
      <dgm:spPr/>
    </dgm:pt>
    <dgm:pt modelId="{91D48BE4-2BAA-45E5-A6B6-03B381DBEBE4}" type="pres">
      <dgm:prSet presAssocID="{19868449-690F-4135-807C-817472B356DE}" presName="noChildren" presStyleCnt="0"/>
      <dgm:spPr/>
    </dgm:pt>
    <dgm:pt modelId="{A0E8829E-1639-4B45-91CD-94E215CB97EA}" type="pres">
      <dgm:prSet presAssocID="{19868449-690F-4135-807C-817472B356DE}" presName="gap" presStyleCnt="0"/>
      <dgm:spPr/>
    </dgm:pt>
    <dgm:pt modelId="{210DEA25-2E33-476E-AACB-C009E40566ED}" type="pres">
      <dgm:prSet presAssocID="{19868449-690F-4135-807C-817472B356DE}" presName="medCircle2" presStyleLbl="vennNode1" presStyleIdx="5" presStyleCnt="9"/>
      <dgm:spPr/>
    </dgm:pt>
    <dgm:pt modelId="{374DFB00-A817-422A-91E5-4D3A1B2D0D49}" type="pres">
      <dgm:prSet presAssocID="{19868449-690F-4135-807C-817472B356DE}" presName="txLvlOnly1" presStyleLbl="revTx" presStyleIdx="5" presStyleCnt="9"/>
      <dgm:spPr/>
    </dgm:pt>
    <dgm:pt modelId="{C776FC33-C5A1-4159-B016-69B4E6BB2A0B}" type="pres">
      <dgm:prSet presAssocID="{515E2052-AA8F-4234-B922-8E32DB3FDC66}" presName="noChildren" presStyleCnt="0"/>
      <dgm:spPr/>
    </dgm:pt>
    <dgm:pt modelId="{B253E042-46F6-455B-BE18-31024F5CDE30}" type="pres">
      <dgm:prSet presAssocID="{515E2052-AA8F-4234-B922-8E32DB3FDC66}" presName="gap" presStyleCnt="0"/>
      <dgm:spPr/>
    </dgm:pt>
    <dgm:pt modelId="{EC2F34C4-D988-4C56-8821-E1B700905EEB}" type="pres">
      <dgm:prSet presAssocID="{515E2052-AA8F-4234-B922-8E32DB3FDC66}" presName="medCircle2" presStyleLbl="vennNode1" presStyleIdx="6" presStyleCnt="9"/>
      <dgm:spPr/>
    </dgm:pt>
    <dgm:pt modelId="{251CC429-655C-4519-80DD-02562D6A8FEE}" type="pres">
      <dgm:prSet presAssocID="{515E2052-AA8F-4234-B922-8E32DB3FDC66}" presName="txLvlOnly1" presStyleLbl="revTx" presStyleIdx="6" presStyleCnt="9"/>
      <dgm:spPr/>
    </dgm:pt>
    <dgm:pt modelId="{2CDBF3CE-2B7F-4606-BC6E-26A2BE68C270}" type="pres">
      <dgm:prSet presAssocID="{15B0445B-19BA-4BCD-9558-40735BFABE68}" presName="noChildren" presStyleCnt="0"/>
      <dgm:spPr/>
    </dgm:pt>
    <dgm:pt modelId="{5D10A88E-2076-471F-880A-454AF98B1DA8}" type="pres">
      <dgm:prSet presAssocID="{15B0445B-19BA-4BCD-9558-40735BFABE68}" presName="gap" presStyleCnt="0"/>
      <dgm:spPr/>
    </dgm:pt>
    <dgm:pt modelId="{C3D92229-A0C6-4C20-92C2-4172C93CC663}" type="pres">
      <dgm:prSet presAssocID="{15B0445B-19BA-4BCD-9558-40735BFABE68}" presName="medCircle2" presStyleLbl="vennNode1" presStyleIdx="7" presStyleCnt="9"/>
      <dgm:spPr/>
    </dgm:pt>
    <dgm:pt modelId="{6E0567D2-24FC-40E7-A927-06129A5C0BF6}" type="pres">
      <dgm:prSet presAssocID="{15B0445B-19BA-4BCD-9558-40735BFABE68}" presName="txLvlOnly1" presStyleLbl="revTx" presStyleIdx="7" presStyleCnt="9"/>
      <dgm:spPr/>
    </dgm:pt>
    <dgm:pt modelId="{CA378BFC-1808-4ADF-8819-9AAF01EFFD21}" type="pres">
      <dgm:prSet presAssocID="{4AB5C67E-E48C-4C44-98D4-2566CEB7C826}" presName="noChildren" presStyleCnt="0"/>
      <dgm:spPr/>
    </dgm:pt>
    <dgm:pt modelId="{951E55D6-2240-4618-B090-26EA237ED6A3}" type="pres">
      <dgm:prSet presAssocID="{4AB5C67E-E48C-4C44-98D4-2566CEB7C826}" presName="gap" presStyleCnt="0"/>
      <dgm:spPr/>
    </dgm:pt>
    <dgm:pt modelId="{47D87A99-0C71-4EA6-A55E-B640C0F57B83}" type="pres">
      <dgm:prSet presAssocID="{4AB5C67E-E48C-4C44-98D4-2566CEB7C826}" presName="medCircle2" presStyleLbl="vennNode1" presStyleIdx="8" presStyleCnt="9"/>
      <dgm:spPr/>
    </dgm:pt>
    <dgm:pt modelId="{C5B02A66-F0C5-4C5F-99D5-A6C212DE0F6E}" type="pres">
      <dgm:prSet presAssocID="{4AB5C67E-E48C-4C44-98D4-2566CEB7C826}" presName="txLvlOnly1" presStyleLbl="revTx" presStyleIdx="8" presStyleCnt="9"/>
      <dgm:spPr/>
    </dgm:pt>
  </dgm:ptLst>
  <dgm:cxnLst>
    <dgm:cxn modelId="{D8A5F302-BFA4-4EF1-8609-E7BA832D0634}" type="presOf" srcId="{19868449-690F-4135-807C-817472B356DE}" destId="{374DFB00-A817-422A-91E5-4D3A1B2D0D49}" srcOrd="0" destOrd="0" presId="urn:microsoft.com/office/officeart/2008/layout/VerticalCircleList"/>
    <dgm:cxn modelId="{BA59EA0D-B172-4FA0-A163-AEACA51ED7C4}" type="presOf" srcId="{17C2B44E-64D7-49C6-A613-58B2F5165BA6}" destId="{59870D1F-021E-4D13-A58D-B56CC374F152}" srcOrd="0" destOrd="0" presId="urn:microsoft.com/office/officeart/2008/layout/VerticalCircleList"/>
    <dgm:cxn modelId="{591FB713-4309-4572-8A65-C0B91223F51C}" type="presOf" srcId="{15B0445B-19BA-4BCD-9558-40735BFABE68}" destId="{6E0567D2-24FC-40E7-A927-06129A5C0BF6}" srcOrd="0" destOrd="0" presId="urn:microsoft.com/office/officeart/2008/layout/VerticalCircleList"/>
    <dgm:cxn modelId="{9C3C4617-EB45-45F1-BD6B-2782767C241E}" type="presOf" srcId="{515E2052-AA8F-4234-B922-8E32DB3FDC66}" destId="{251CC429-655C-4519-80DD-02562D6A8FEE}" srcOrd="0" destOrd="0" presId="urn:microsoft.com/office/officeart/2008/layout/VerticalCircleList"/>
    <dgm:cxn modelId="{60030618-6EF5-465E-825C-522C254742BE}" type="presOf" srcId="{C059432D-EC2D-415A-9D6F-64D10CC84D83}" destId="{50D908DF-6F22-44CD-9761-442980582F71}" srcOrd="0" destOrd="0" presId="urn:microsoft.com/office/officeart/2008/layout/VerticalCircleList"/>
    <dgm:cxn modelId="{2FB8FD1A-7CCD-4F33-AF14-22A5E57970A8}" srcId="{0761150A-FCF0-415D-B229-6E9ECA50C406}" destId="{515E2052-AA8F-4234-B922-8E32DB3FDC66}" srcOrd="6" destOrd="0" parTransId="{8F232CB6-250A-4787-8F26-B644A05D685A}" sibTransId="{B8FD9B60-7BB7-4C03-9D41-35C69E1B3D9F}"/>
    <dgm:cxn modelId="{0D70781F-7105-4F73-B457-B8A187F348CF}" srcId="{0761150A-FCF0-415D-B229-6E9ECA50C406}" destId="{4AB5C67E-E48C-4C44-98D4-2566CEB7C826}" srcOrd="8" destOrd="0" parTransId="{8B55783A-69D0-49E4-B413-1D5DE5DD0312}" sibTransId="{D36E6E2B-176B-43F9-8DD6-052C9535E0AE}"/>
    <dgm:cxn modelId="{6EBFD730-18E4-4145-BB8F-8E9770481DA4}" type="presOf" srcId="{58FFCF97-B173-483F-B2C0-AA6DB1723996}" destId="{2D94C347-B010-4814-A99E-DAACB7D0CA8E}" srcOrd="0" destOrd="0" presId="urn:microsoft.com/office/officeart/2008/layout/VerticalCircleList"/>
    <dgm:cxn modelId="{86E10E63-7C4C-4830-990B-7DA2FC19DE0C}" srcId="{0761150A-FCF0-415D-B229-6E9ECA50C406}" destId="{19868449-690F-4135-807C-817472B356DE}" srcOrd="5" destOrd="0" parTransId="{269E04AD-0116-4753-B7EE-507D3CA39E75}" sibTransId="{91CFD24A-DE01-4B6C-A703-C88E8B15C11E}"/>
    <dgm:cxn modelId="{EAC25F47-A428-4022-B4BF-9393757CC947}" srcId="{0761150A-FCF0-415D-B229-6E9ECA50C406}" destId="{15B0445B-19BA-4BCD-9558-40735BFABE68}" srcOrd="7" destOrd="0" parTransId="{7FE17304-C66C-4A71-84D0-EE7C8AD5E74D}" sibTransId="{3ECE65FE-8699-4943-A8EB-E827A93EB3BC}"/>
    <dgm:cxn modelId="{AA460050-B47E-43CC-B321-A73CD34F09AC}" type="presOf" srcId="{4AB5C67E-E48C-4C44-98D4-2566CEB7C826}" destId="{C5B02A66-F0C5-4C5F-99D5-A6C212DE0F6E}" srcOrd="0" destOrd="0" presId="urn:microsoft.com/office/officeart/2008/layout/VerticalCircleList"/>
    <dgm:cxn modelId="{F52B0954-4E00-4FF8-9311-09BCA8004923}" type="presOf" srcId="{D07283B2-5F4D-43C5-BF76-C227063B4082}" destId="{CD91E674-FC37-44D1-83F3-5FB6C084979F}" srcOrd="0" destOrd="0" presId="urn:microsoft.com/office/officeart/2008/layout/VerticalCircleList"/>
    <dgm:cxn modelId="{DF999E92-5042-48B4-8CA1-4E0025ECDA4A}" srcId="{0761150A-FCF0-415D-B229-6E9ECA50C406}" destId="{17C2B44E-64D7-49C6-A613-58B2F5165BA6}" srcOrd="0" destOrd="0" parTransId="{3BABD08A-EB3D-42F8-AE37-0EB6A0F3EB2C}" sibTransId="{59A2B790-676E-46AF-9E6C-51E8C63FAAC3}"/>
    <dgm:cxn modelId="{36EBB19A-3FA9-4232-9002-B0133F38B4B1}" srcId="{0761150A-FCF0-415D-B229-6E9ECA50C406}" destId="{C059432D-EC2D-415A-9D6F-64D10CC84D83}" srcOrd="2" destOrd="0" parTransId="{ADD028A9-9139-475A-B5E2-7DCBABA061C8}" sibTransId="{420B9DC5-8708-42BF-A025-EC74100933C0}"/>
    <dgm:cxn modelId="{DA26CDA4-8770-4C4F-AFD3-84654F3891E4}" type="presOf" srcId="{0761150A-FCF0-415D-B229-6E9ECA50C406}" destId="{D4CDE380-C207-4F36-8304-22A51A8ABF20}" srcOrd="0" destOrd="0" presId="urn:microsoft.com/office/officeart/2008/layout/VerticalCircleList"/>
    <dgm:cxn modelId="{D22FD1A6-1C54-4316-A83A-A66C0065C852}" srcId="{0761150A-FCF0-415D-B229-6E9ECA50C406}" destId="{58FFCF97-B173-483F-B2C0-AA6DB1723996}" srcOrd="4" destOrd="0" parTransId="{44772A93-2FF3-4CAA-A1A4-DFCFDD662A50}" sibTransId="{EBF931FE-8B0E-4111-841E-E8BFBB01BAD8}"/>
    <dgm:cxn modelId="{CDD908AB-E667-4038-9929-5E5560DEA5CA}" type="presOf" srcId="{927485B1-E803-4E1F-9A11-13146AFE9C2F}" destId="{80CF70A6-20E7-4825-8975-3C2798E0F391}" srcOrd="0" destOrd="0" presId="urn:microsoft.com/office/officeart/2008/layout/VerticalCircleList"/>
    <dgm:cxn modelId="{3FB700DC-5BA2-4ADF-ABE0-A3096BB03BFC}" srcId="{0761150A-FCF0-415D-B229-6E9ECA50C406}" destId="{927485B1-E803-4E1F-9A11-13146AFE9C2F}" srcOrd="1" destOrd="0" parTransId="{17D6D282-C56D-4414-9599-A99DD29814FB}" sibTransId="{0AF70297-EDE7-41E9-BD72-8E91D0530402}"/>
    <dgm:cxn modelId="{755AD4DD-FDE0-496B-8DBA-8F88F4726E9A}" srcId="{0761150A-FCF0-415D-B229-6E9ECA50C406}" destId="{D07283B2-5F4D-43C5-BF76-C227063B4082}" srcOrd="3" destOrd="0" parTransId="{75200E4D-E5D7-4389-9F48-DA1E35441A19}" sibTransId="{06187FA3-EC0B-4E01-BF63-57B67D749A60}"/>
    <dgm:cxn modelId="{58E3C31E-CF43-4FB5-8873-322CE9F77A97}" type="presParOf" srcId="{D4CDE380-C207-4F36-8304-22A51A8ABF20}" destId="{0F622C36-F1AB-4FF1-9055-C12EF4C780BC}" srcOrd="0" destOrd="0" presId="urn:microsoft.com/office/officeart/2008/layout/VerticalCircleList"/>
    <dgm:cxn modelId="{E4EEA7BF-556F-49D3-BE07-C85F2FFC7977}" type="presParOf" srcId="{0F622C36-F1AB-4FF1-9055-C12EF4C780BC}" destId="{8414F12E-2099-48B0-B3C4-354C1BA29827}" srcOrd="0" destOrd="0" presId="urn:microsoft.com/office/officeart/2008/layout/VerticalCircleList"/>
    <dgm:cxn modelId="{F16051A7-994F-4669-B40E-CACD36328FF7}" type="presParOf" srcId="{0F622C36-F1AB-4FF1-9055-C12EF4C780BC}" destId="{9048BA87-1F73-47A3-AFFA-19DEC8F997F9}" srcOrd="1" destOrd="0" presId="urn:microsoft.com/office/officeart/2008/layout/VerticalCircleList"/>
    <dgm:cxn modelId="{00142D86-8D08-4FB7-AD5F-7C7DA75768D8}" type="presParOf" srcId="{0F622C36-F1AB-4FF1-9055-C12EF4C780BC}" destId="{59870D1F-021E-4D13-A58D-B56CC374F152}" srcOrd="2" destOrd="0" presId="urn:microsoft.com/office/officeart/2008/layout/VerticalCircleList"/>
    <dgm:cxn modelId="{925DA61F-FC2B-47F5-A706-849CD15AC52F}" type="presParOf" srcId="{D4CDE380-C207-4F36-8304-22A51A8ABF20}" destId="{B54131D5-36ED-4466-B011-887C6691C19C}" srcOrd="1" destOrd="0" presId="urn:microsoft.com/office/officeart/2008/layout/VerticalCircleList"/>
    <dgm:cxn modelId="{5BD5D4B4-31D8-455A-801A-111AD8BEE428}" type="presParOf" srcId="{B54131D5-36ED-4466-B011-887C6691C19C}" destId="{F2CAF5BE-D4A8-4FCA-AA1C-FA359774B9E9}" srcOrd="0" destOrd="0" presId="urn:microsoft.com/office/officeart/2008/layout/VerticalCircleList"/>
    <dgm:cxn modelId="{41FD3A25-54B9-44F2-9452-276562E25578}" type="presParOf" srcId="{B54131D5-36ED-4466-B011-887C6691C19C}" destId="{99988A55-8838-4483-98A0-3E1BD3ED2D7C}" srcOrd="1" destOrd="0" presId="urn:microsoft.com/office/officeart/2008/layout/VerticalCircleList"/>
    <dgm:cxn modelId="{7AADE12F-D8FA-4F45-BBF7-AE9386A834C2}" type="presParOf" srcId="{B54131D5-36ED-4466-B011-887C6691C19C}" destId="{80CF70A6-20E7-4825-8975-3C2798E0F391}" srcOrd="2" destOrd="0" presId="urn:microsoft.com/office/officeart/2008/layout/VerticalCircleList"/>
    <dgm:cxn modelId="{1F4E67E0-513A-4608-BC4E-36085E845077}" type="presParOf" srcId="{D4CDE380-C207-4F36-8304-22A51A8ABF20}" destId="{00E3A9C6-5A69-41AF-BF82-491DB2E40FBE}" srcOrd="2" destOrd="0" presId="urn:microsoft.com/office/officeart/2008/layout/VerticalCircleList"/>
    <dgm:cxn modelId="{2B33C8A2-F355-45CA-A944-C8EE9F7C6F80}" type="presParOf" srcId="{00E3A9C6-5A69-41AF-BF82-491DB2E40FBE}" destId="{54FC7B01-2858-46BE-A92A-F069EDDE294F}" srcOrd="0" destOrd="0" presId="urn:microsoft.com/office/officeart/2008/layout/VerticalCircleList"/>
    <dgm:cxn modelId="{59DD1DA9-80D9-4144-B492-93CDFECD228D}" type="presParOf" srcId="{00E3A9C6-5A69-41AF-BF82-491DB2E40FBE}" destId="{3B33D130-532F-4297-9CF4-EB1237495930}" srcOrd="1" destOrd="0" presId="urn:microsoft.com/office/officeart/2008/layout/VerticalCircleList"/>
    <dgm:cxn modelId="{3BA93C0B-6527-4BAB-BF93-75C60CAC775F}" type="presParOf" srcId="{00E3A9C6-5A69-41AF-BF82-491DB2E40FBE}" destId="{50D908DF-6F22-44CD-9761-442980582F71}" srcOrd="2" destOrd="0" presId="urn:microsoft.com/office/officeart/2008/layout/VerticalCircleList"/>
    <dgm:cxn modelId="{D88D1C31-E625-48B9-B54E-CDDA1711841B}" type="presParOf" srcId="{D4CDE380-C207-4F36-8304-22A51A8ABF20}" destId="{ADBCB1DB-DCA3-4F4B-A61F-C3FF439B2445}" srcOrd="3" destOrd="0" presId="urn:microsoft.com/office/officeart/2008/layout/VerticalCircleList"/>
    <dgm:cxn modelId="{2256E4E0-1A80-4792-AEF5-3A060A943F07}" type="presParOf" srcId="{ADBCB1DB-DCA3-4F4B-A61F-C3FF439B2445}" destId="{96F68AE9-E3ED-4E03-8B09-B671003BE3A6}" srcOrd="0" destOrd="0" presId="urn:microsoft.com/office/officeart/2008/layout/VerticalCircleList"/>
    <dgm:cxn modelId="{35077FED-8873-4B8D-B6D2-872F27BB3B6F}" type="presParOf" srcId="{ADBCB1DB-DCA3-4F4B-A61F-C3FF439B2445}" destId="{6C4B613A-EB6F-48FF-A110-F08536036344}" srcOrd="1" destOrd="0" presId="urn:microsoft.com/office/officeart/2008/layout/VerticalCircleList"/>
    <dgm:cxn modelId="{AFF4B9A5-7A9B-4465-929B-E2B21ABCFA50}" type="presParOf" srcId="{ADBCB1DB-DCA3-4F4B-A61F-C3FF439B2445}" destId="{CD91E674-FC37-44D1-83F3-5FB6C084979F}" srcOrd="2" destOrd="0" presId="urn:microsoft.com/office/officeart/2008/layout/VerticalCircleList"/>
    <dgm:cxn modelId="{0DB2AD13-B1BB-42A9-879C-4F5AEACD895A}" type="presParOf" srcId="{D4CDE380-C207-4F36-8304-22A51A8ABF20}" destId="{7F02D991-56B4-4B99-9B24-FC0200CF413F}" srcOrd="4" destOrd="0" presId="urn:microsoft.com/office/officeart/2008/layout/VerticalCircleList"/>
    <dgm:cxn modelId="{A04C43FB-BC41-40F0-8D84-784560896D5B}" type="presParOf" srcId="{7F02D991-56B4-4B99-9B24-FC0200CF413F}" destId="{91FE0651-178D-4CBC-84E3-5E560E3ABFF5}" srcOrd="0" destOrd="0" presId="urn:microsoft.com/office/officeart/2008/layout/VerticalCircleList"/>
    <dgm:cxn modelId="{37A6B7FC-FDB8-4116-A760-DC0F4E91EC4F}" type="presParOf" srcId="{7F02D991-56B4-4B99-9B24-FC0200CF413F}" destId="{0134C321-AC4E-4159-9E50-F018071BB0EC}" srcOrd="1" destOrd="0" presId="urn:microsoft.com/office/officeart/2008/layout/VerticalCircleList"/>
    <dgm:cxn modelId="{7D4C355D-1852-4BB5-B010-89E3DF11ADBC}" type="presParOf" srcId="{7F02D991-56B4-4B99-9B24-FC0200CF413F}" destId="{2D94C347-B010-4814-A99E-DAACB7D0CA8E}" srcOrd="2" destOrd="0" presId="urn:microsoft.com/office/officeart/2008/layout/VerticalCircleList"/>
    <dgm:cxn modelId="{2E24120E-66E6-4998-BC54-43BA327A5192}" type="presParOf" srcId="{D4CDE380-C207-4F36-8304-22A51A8ABF20}" destId="{91D48BE4-2BAA-45E5-A6B6-03B381DBEBE4}" srcOrd="5" destOrd="0" presId="urn:microsoft.com/office/officeart/2008/layout/VerticalCircleList"/>
    <dgm:cxn modelId="{0C212905-8773-4C21-A621-650872FB7CDC}" type="presParOf" srcId="{91D48BE4-2BAA-45E5-A6B6-03B381DBEBE4}" destId="{A0E8829E-1639-4B45-91CD-94E215CB97EA}" srcOrd="0" destOrd="0" presId="urn:microsoft.com/office/officeart/2008/layout/VerticalCircleList"/>
    <dgm:cxn modelId="{2731F3BF-8C23-4F53-9873-78C15B63E5A8}" type="presParOf" srcId="{91D48BE4-2BAA-45E5-A6B6-03B381DBEBE4}" destId="{210DEA25-2E33-476E-AACB-C009E40566ED}" srcOrd="1" destOrd="0" presId="urn:microsoft.com/office/officeart/2008/layout/VerticalCircleList"/>
    <dgm:cxn modelId="{74D412DE-3E6F-486E-8E6C-3B1CD0863506}" type="presParOf" srcId="{91D48BE4-2BAA-45E5-A6B6-03B381DBEBE4}" destId="{374DFB00-A817-422A-91E5-4D3A1B2D0D49}" srcOrd="2" destOrd="0" presId="urn:microsoft.com/office/officeart/2008/layout/VerticalCircleList"/>
    <dgm:cxn modelId="{AD1930D7-3737-4543-B742-3FF9B30DE42B}" type="presParOf" srcId="{D4CDE380-C207-4F36-8304-22A51A8ABF20}" destId="{C776FC33-C5A1-4159-B016-69B4E6BB2A0B}" srcOrd="6" destOrd="0" presId="urn:microsoft.com/office/officeart/2008/layout/VerticalCircleList"/>
    <dgm:cxn modelId="{CB2CFA6B-2BDF-4C8E-8563-F9811FE8DD8E}" type="presParOf" srcId="{C776FC33-C5A1-4159-B016-69B4E6BB2A0B}" destId="{B253E042-46F6-455B-BE18-31024F5CDE30}" srcOrd="0" destOrd="0" presId="urn:microsoft.com/office/officeart/2008/layout/VerticalCircleList"/>
    <dgm:cxn modelId="{1886FF2B-064E-40B6-A9B0-079B81304392}" type="presParOf" srcId="{C776FC33-C5A1-4159-B016-69B4E6BB2A0B}" destId="{EC2F34C4-D988-4C56-8821-E1B700905EEB}" srcOrd="1" destOrd="0" presId="urn:microsoft.com/office/officeart/2008/layout/VerticalCircleList"/>
    <dgm:cxn modelId="{EE560A3E-B548-474F-ABDD-115768484713}" type="presParOf" srcId="{C776FC33-C5A1-4159-B016-69B4E6BB2A0B}" destId="{251CC429-655C-4519-80DD-02562D6A8FEE}" srcOrd="2" destOrd="0" presId="urn:microsoft.com/office/officeart/2008/layout/VerticalCircleList"/>
    <dgm:cxn modelId="{A177A03C-D2EB-42AB-B0E2-DDC965F85AA9}" type="presParOf" srcId="{D4CDE380-C207-4F36-8304-22A51A8ABF20}" destId="{2CDBF3CE-2B7F-4606-BC6E-26A2BE68C270}" srcOrd="7" destOrd="0" presId="urn:microsoft.com/office/officeart/2008/layout/VerticalCircleList"/>
    <dgm:cxn modelId="{F4F3185A-2991-4B95-992B-B327FA93F65F}" type="presParOf" srcId="{2CDBF3CE-2B7F-4606-BC6E-26A2BE68C270}" destId="{5D10A88E-2076-471F-880A-454AF98B1DA8}" srcOrd="0" destOrd="0" presId="urn:microsoft.com/office/officeart/2008/layout/VerticalCircleList"/>
    <dgm:cxn modelId="{3EA0F6F0-A6E2-492D-B314-B505617C9FF2}" type="presParOf" srcId="{2CDBF3CE-2B7F-4606-BC6E-26A2BE68C270}" destId="{C3D92229-A0C6-4C20-92C2-4172C93CC663}" srcOrd="1" destOrd="0" presId="urn:microsoft.com/office/officeart/2008/layout/VerticalCircleList"/>
    <dgm:cxn modelId="{EDF6980C-8BE3-46B4-A4FA-29ED490A6D12}" type="presParOf" srcId="{2CDBF3CE-2B7F-4606-BC6E-26A2BE68C270}" destId="{6E0567D2-24FC-40E7-A927-06129A5C0BF6}" srcOrd="2" destOrd="0" presId="urn:microsoft.com/office/officeart/2008/layout/VerticalCircleList"/>
    <dgm:cxn modelId="{54F0AA70-6C7E-46D6-A41F-417835162F4D}" type="presParOf" srcId="{D4CDE380-C207-4F36-8304-22A51A8ABF20}" destId="{CA378BFC-1808-4ADF-8819-9AAF01EFFD21}" srcOrd="8" destOrd="0" presId="urn:microsoft.com/office/officeart/2008/layout/VerticalCircleList"/>
    <dgm:cxn modelId="{71E4F834-CF8F-4369-978F-53C2467C387A}" type="presParOf" srcId="{CA378BFC-1808-4ADF-8819-9AAF01EFFD21}" destId="{951E55D6-2240-4618-B090-26EA237ED6A3}" srcOrd="0" destOrd="0" presId="urn:microsoft.com/office/officeart/2008/layout/VerticalCircleList"/>
    <dgm:cxn modelId="{17E3A3A0-5B6E-4543-B2A6-C9A74DC6A6B0}" type="presParOf" srcId="{CA378BFC-1808-4ADF-8819-9AAF01EFFD21}" destId="{47D87A99-0C71-4EA6-A55E-B640C0F57B83}" srcOrd="1" destOrd="0" presId="urn:microsoft.com/office/officeart/2008/layout/VerticalCircleList"/>
    <dgm:cxn modelId="{BC15D044-9EDD-483D-AEE7-1440EB6B2CD8}" type="presParOf" srcId="{CA378BFC-1808-4ADF-8819-9AAF01EFFD21}" destId="{C5B02A66-F0C5-4C5F-99D5-A6C212DE0F6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88D7B-4D2C-4D46-8F5E-C7D30418F81C}">
      <dsp:nvSpPr>
        <dsp:cNvPr id="0" name=""/>
        <dsp:cNvSpPr/>
      </dsp:nvSpPr>
      <dsp:spPr>
        <a:xfrm>
          <a:off x="1879879" y="1844696"/>
          <a:ext cx="1187292" cy="11874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EF0BC9-8960-4EC5-A273-34FF3D1B669B}">
      <dsp:nvSpPr>
        <dsp:cNvPr id="0" name=""/>
        <dsp:cNvSpPr/>
      </dsp:nvSpPr>
      <dsp:spPr>
        <a:xfrm>
          <a:off x="1793305" y="917897"/>
          <a:ext cx="1360438" cy="7280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Numpy</a:t>
          </a:r>
          <a:endParaRPr lang="en-IN" sz="2100" kern="1200"/>
        </a:p>
      </dsp:txBody>
      <dsp:txXfrm>
        <a:off x="1793305" y="917897"/>
        <a:ext cx="1360438" cy="728042"/>
      </dsp:txXfrm>
    </dsp:sp>
    <dsp:sp modelId="{F0FBAA24-85E2-46E5-92F3-C0BFA376882E}">
      <dsp:nvSpPr>
        <dsp:cNvPr id="0" name=""/>
        <dsp:cNvSpPr/>
      </dsp:nvSpPr>
      <dsp:spPr>
        <a:xfrm>
          <a:off x="2228151" y="2012145"/>
          <a:ext cx="1187292" cy="11874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E1C7333-514A-4C58-BCAD-ED57F4E546E7}">
      <dsp:nvSpPr>
        <dsp:cNvPr id="0" name=""/>
        <dsp:cNvSpPr/>
      </dsp:nvSpPr>
      <dsp:spPr>
        <a:xfrm>
          <a:off x="3561876" y="1609538"/>
          <a:ext cx="1286233" cy="8008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Pandas</a:t>
          </a:r>
          <a:endParaRPr lang="en-IN" sz="2100" kern="1200"/>
        </a:p>
      </dsp:txBody>
      <dsp:txXfrm>
        <a:off x="3561876" y="1609538"/>
        <a:ext cx="1286233" cy="800846"/>
      </dsp:txXfrm>
    </dsp:sp>
    <dsp:sp modelId="{34C21ED3-2177-4FB0-BE44-168A6CA27E03}">
      <dsp:nvSpPr>
        <dsp:cNvPr id="0" name=""/>
        <dsp:cNvSpPr/>
      </dsp:nvSpPr>
      <dsp:spPr>
        <a:xfrm>
          <a:off x="2313735" y="2388908"/>
          <a:ext cx="1187292" cy="11874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92A5A6D-624A-41CC-874D-52C550C6DBE9}">
      <dsp:nvSpPr>
        <dsp:cNvPr id="0" name=""/>
        <dsp:cNvSpPr/>
      </dsp:nvSpPr>
      <dsp:spPr>
        <a:xfrm>
          <a:off x="3685552" y="2628798"/>
          <a:ext cx="1261497" cy="85545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RegEx</a:t>
          </a:r>
          <a:endParaRPr lang="en-IN" sz="2100" kern="1200"/>
        </a:p>
      </dsp:txBody>
      <dsp:txXfrm>
        <a:off x="3685552" y="2628798"/>
        <a:ext cx="1261497" cy="855450"/>
      </dsp:txXfrm>
    </dsp:sp>
    <dsp:sp modelId="{1F12BD5E-2801-4703-8586-1406D5B75F22}">
      <dsp:nvSpPr>
        <dsp:cNvPr id="0" name=""/>
        <dsp:cNvSpPr/>
      </dsp:nvSpPr>
      <dsp:spPr>
        <a:xfrm>
          <a:off x="2072813" y="2691045"/>
          <a:ext cx="1187292" cy="11874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4F712A-49F7-4FF2-846F-246EB92C26EA}">
      <dsp:nvSpPr>
        <dsp:cNvPr id="0" name=""/>
        <dsp:cNvSpPr/>
      </dsp:nvSpPr>
      <dsp:spPr>
        <a:xfrm>
          <a:off x="3141376" y="3775465"/>
          <a:ext cx="1360438" cy="7826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Matplotlib</a:t>
          </a:r>
          <a:endParaRPr lang="en-IN" sz="2100" kern="1200"/>
        </a:p>
      </dsp:txBody>
      <dsp:txXfrm>
        <a:off x="3141376" y="3775465"/>
        <a:ext cx="1360438" cy="782645"/>
      </dsp:txXfrm>
    </dsp:sp>
    <dsp:sp modelId="{0D0DF902-CFA4-44A2-808C-F2F8FD68267A}">
      <dsp:nvSpPr>
        <dsp:cNvPr id="0" name=""/>
        <dsp:cNvSpPr/>
      </dsp:nvSpPr>
      <dsp:spPr>
        <a:xfrm>
          <a:off x="1686944" y="2691045"/>
          <a:ext cx="1187292" cy="11874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460451F-31EB-4E63-B07A-ED936ADAF6D6}">
      <dsp:nvSpPr>
        <dsp:cNvPr id="0" name=""/>
        <dsp:cNvSpPr/>
      </dsp:nvSpPr>
      <dsp:spPr>
        <a:xfrm>
          <a:off x="445234" y="3775465"/>
          <a:ext cx="1360438" cy="7826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Seaborn</a:t>
          </a:r>
          <a:endParaRPr lang="en-IN" sz="2100" kern="1200"/>
        </a:p>
      </dsp:txBody>
      <dsp:txXfrm>
        <a:off x="445234" y="3775465"/>
        <a:ext cx="1360438" cy="782645"/>
      </dsp:txXfrm>
    </dsp:sp>
    <dsp:sp modelId="{D1345E94-6F47-4C7A-B23E-9C3F2776F729}">
      <dsp:nvSpPr>
        <dsp:cNvPr id="0" name=""/>
        <dsp:cNvSpPr/>
      </dsp:nvSpPr>
      <dsp:spPr>
        <a:xfrm>
          <a:off x="1446022" y="2388908"/>
          <a:ext cx="1187292" cy="11874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13353FD-F185-4267-B44F-42F7B642D6AC}">
      <dsp:nvSpPr>
        <dsp:cNvPr id="0" name=""/>
        <dsp:cNvSpPr/>
      </dsp:nvSpPr>
      <dsp:spPr>
        <a:xfrm>
          <a:off x="0" y="2628798"/>
          <a:ext cx="1261497" cy="85545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Pickle		</a:t>
          </a:r>
          <a:endParaRPr lang="en-IN" sz="2100" kern="1200"/>
        </a:p>
      </dsp:txBody>
      <dsp:txXfrm>
        <a:off x="0" y="2628798"/>
        <a:ext cx="1261497" cy="855450"/>
      </dsp:txXfrm>
    </dsp:sp>
    <dsp:sp modelId="{A067DC2C-EFAF-4DC8-BBAF-1974313A89E2}">
      <dsp:nvSpPr>
        <dsp:cNvPr id="0" name=""/>
        <dsp:cNvSpPr/>
      </dsp:nvSpPr>
      <dsp:spPr>
        <a:xfrm>
          <a:off x="1531606" y="2012145"/>
          <a:ext cx="1187292" cy="11874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553B5F-0A43-40C0-B60A-9177A50D4638}">
      <dsp:nvSpPr>
        <dsp:cNvPr id="0" name=""/>
        <dsp:cNvSpPr/>
      </dsp:nvSpPr>
      <dsp:spPr>
        <a:xfrm>
          <a:off x="98941" y="1609538"/>
          <a:ext cx="1286233" cy="8008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Scikit-Learn</a:t>
          </a:r>
          <a:endParaRPr lang="en-IN" sz="2100" kern="1200"/>
        </a:p>
      </dsp:txBody>
      <dsp:txXfrm>
        <a:off x="98941" y="1609538"/>
        <a:ext cx="1286233" cy="800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8BA87-1F73-47A3-AFFA-19DEC8F997F9}">
      <dsp:nvSpPr>
        <dsp:cNvPr id="0" name=""/>
        <dsp:cNvSpPr/>
      </dsp:nvSpPr>
      <dsp:spPr>
        <a:xfrm>
          <a:off x="873416" y="2140"/>
          <a:ext cx="570313" cy="570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870D1F-021E-4D13-A58D-B56CC374F152}">
      <dsp:nvSpPr>
        <dsp:cNvPr id="0" name=""/>
        <dsp:cNvSpPr/>
      </dsp:nvSpPr>
      <dsp:spPr>
        <a:xfrm>
          <a:off x="1158573" y="2140"/>
          <a:ext cx="3042833" cy="57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Business Understanding</a:t>
          </a:r>
          <a:endParaRPr lang="en-IN" sz="2200" kern="1200"/>
        </a:p>
      </dsp:txBody>
      <dsp:txXfrm>
        <a:off x="1158573" y="2140"/>
        <a:ext cx="3042833" cy="570313"/>
      </dsp:txXfrm>
    </dsp:sp>
    <dsp:sp modelId="{99988A55-8838-4483-98A0-3E1BD3ED2D7C}">
      <dsp:nvSpPr>
        <dsp:cNvPr id="0" name=""/>
        <dsp:cNvSpPr/>
      </dsp:nvSpPr>
      <dsp:spPr>
        <a:xfrm>
          <a:off x="873416" y="572454"/>
          <a:ext cx="570313" cy="570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CF70A6-20E7-4825-8975-3C2798E0F391}">
      <dsp:nvSpPr>
        <dsp:cNvPr id="0" name=""/>
        <dsp:cNvSpPr/>
      </dsp:nvSpPr>
      <dsp:spPr>
        <a:xfrm>
          <a:off x="1158573" y="572454"/>
          <a:ext cx="3042833" cy="57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Collection</a:t>
          </a:r>
          <a:endParaRPr lang="en-IN" sz="2200" kern="1200"/>
        </a:p>
      </dsp:txBody>
      <dsp:txXfrm>
        <a:off x="1158573" y="572454"/>
        <a:ext cx="3042833" cy="570313"/>
      </dsp:txXfrm>
    </dsp:sp>
    <dsp:sp modelId="{3B33D130-532F-4297-9CF4-EB1237495930}">
      <dsp:nvSpPr>
        <dsp:cNvPr id="0" name=""/>
        <dsp:cNvSpPr/>
      </dsp:nvSpPr>
      <dsp:spPr>
        <a:xfrm>
          <a:off x="873416" y="1142768"/>
          <a:ext cx="570313" cy="570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D908DF-6F22-44CD-9761-442980582F71}">
      <dsp:nvSpPr>
        <dsp:cNvPr id="0" name=""/>
        <dsp:cNvSpPr/>
      </dsp:nvSpPr>
      <dsp:spPr>
        <a:xfrm>
          <a:off x="1158573" y="1142768"/>
          <a:ext cx="3042833" cy="57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Cleaning</a:t>
          </a:r>
          <a:endParaRPr lang="en-IN" sz="2200" kern="1200" dirty="0"/>
        </a:p>
      </dsp:txBody>
      <dsp:txXfrm>
        <a:off x="1158573" y="1142768"/>
        <a:ext cx="3042833" cy="570313"/>
      </dsp:txXfrm>
    </dsp:sp>
    <dsp:sp modelId="{6C4B613A-EB6F-48FF-A110-F08536036344}">
      <dsp:nvSpPr>
        <dsp:cNvPr id="0" name=""/>
        <dsp:cNvSpPr/>
      </dsp:nvSpPr>
      <dsp:spPr>
        <a:xfrm>
          <a:off x="873416" y="1713082"/>
          <a:ext cx="570313" cy="570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D91E674-FC37-44D1-83F3-5FB6C084979F}">
      <dsp:nvSpPr>
        <dsp:cNvPr id="0" name=""/>
        <dsp:cNvSpPr/>
      </dsp:nvSpPr>
      <dsp:spPr>
        <a:xfrm>
          <a:off x="1158573" y="1713082"/>
          <a:ext cx="3042833" cy="57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Analysis</a:t>
          </a:r>
          <a:endParaRPr lang="en-IN" sz="2200" kern="1200"/>
        </a:p>
      </dsp:txBody>
      <dsp:txXfrm>
        <a:off x="1158573" y="1713082"/>
        <a:ext cx="3042833" cy="570313"/>
      </dsp:txXfrm>
    </dsp:sp>
    <dsp:sp modelId="{0134C321-AC4E-4159-9E50-F018071BB0EC}">
      <dsp:nvSpPr>
        <dsp:cNvPr id="0" name=""/>
        <dsp:cNvSpPr/>
      </dsp:nvSpPr>
      <dsp:spPr>
        <a:xfrm>
          <a:off x="873416" y="2283396"/>
          <a:ext cx="570313" cy="570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94C347-B010-4814-A99E-DAACB7D0CA8E}">
      <dsp:nvSpPr>
        <dsp:cNvPr id="0" name=""/>
        <dsp:cNvSpPr/>
      </dsp:nvSpPr>
      <dsp:spPr>
        <a:xfrm>
          <a:off x="1158573" y="2283396"/>
          <a:ext cx="3042833" cy="57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Visualization</a:t>
          </a:r>
          <a:endParaRPr lang="en-IN" sz="2200" kern="1200"/>
        </a:p>
      </dsp:txBody>
      <dsp:txXfrm>
        <a:off x="1158573" y="2283396"/>
        <a:ext cx="3042833" cy="570313"/>
      </dsp:txXfrm>
    </dsp:sp>
    <dsp:sp modelId="{210DEA25-2E33-476E-AACB-C009E40566ED}">
      <dsp:nvSpPr>
        <dsp:cNvPr id="0" name=""/>
        <dsp:cNvSpPr/>
      </dsp:nvSpPr>
      <dsp:spPr>
        <a:xfrm>
          <a:off x="873416" y="2853710"/>
          <a:ext cx="570313" cy="570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4DFB00-A817-422A-91E5-4D3A1B2D0D49}">
      <dsp:nvSpPr>
        <dsp:cNvPr id="0" name=""/>
        <dsp:cNvSpPr/>
      </dsp:nvSpPr>
      <dsp:spPr>
        <a:xfrm>
          <a:off x="1158573" y="2853710"/>
          <a:ext cx="3042833" cy="57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Preprocessing</a:t>
          </a:r>
        </a:p>
      </dsp:txBody>
      <dsp:txXfrm>
        <a:off x="1158573" y="2853710"/>
        <a:ext cx="3042833" cy="570313"/>
      </dsp:txXfrm>
    </dsp:sp>
    <dsp:sp modelId="{EC2F34C4-D988-4C56-8821-E1B700905EEB}">
      <dsp:nvSpPr>
        <dsp:cNvPr id="0" name=""/>
        <dsp:cNvSpPr/>
      </dsp:nvSpPr>
      <dsp:spPr>
        <a:xfrm>
          <a:off x="873416" y="3424024"/>
          <a:ext cx="570313" cy="570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1CC429-655C-4519-80DD-02562D6A8FEE}">
      <dsp:nvSpPr>
        <dsp:cNvPr id="0" name=""/>
        <dsp:cNvSpPr/>
      </dsp:nvSpPr>
      <dsp:spPr>
        <a:xfrm>
          <a:off x="1158573" y="3424024"/>
          <a:ext cx="3042833" cy="57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Building</a:t>
          </a:r>
          <a:endParaRPr lang="en-IN" sz="2200" kern="1200" dirty="0"/>
        </a:p>
      </dsp:txBody>
      <dsp:txXfrm>
        <a:off x="1158573" y="3424024"/>
        <a:ext cx="3042833" cy="570313"/>
      </dsp:txXfrm>
    </dsp:sp>
    <dsp:sp modelId="{C3D92229-A0C6-4C20-92C2-4172C93CC663}">
      <dsp:nvSpPr>
        <dsp:cNvPr id="0" name=""/>
        <dsp:cNvSpPr/>
      </dsp:nvSpPr>
      <dsp:spPr>
        <a:xfrm>
          <a:off x="873416" y="3994338"/>
          <a:ext cx="570313" cy="570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0567D2-24FC-40E7-A927-06129A5C0BF6}">
      <dsp:nvSpPr>
        <dsp:cNvPr id="0" name=""/>
        <dsp:cNvSpPr/>
      </dsp:nvSpPr>
      <dsp:spPr>
        <a:xfrm>
          <a:off x="1158573" y="3994338"/>
          <a:ext cx="3042833" cy="57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Evaluation</a:t>
          </a:r>
          <a:endParaRPr lang="en-IN" sz="2200" kern="1200" dirty="0"/>
        </a:p>
      </dsp:txBody>
      <dsp:txXfrm>
        <a:off x="1158573" y="3994338"/>
        <a:ext cx="3042833" cy="570313"/>
      </dsp:txXfrm>
    </dsp:sp>
    <dsp:sp modelId="{47D87A99-0C71-4EA6-A55E-B640C0F57B83}">
      <dsp:nvSpPr>
        <dsp:cNvPr id="0" name=""/>
        <dsp:cNvSpPr/>
      </dsp:nvSpPr>
      <dsp:spPr>
        <a:xfrm>
          <a:off x="873416" y="4564652"/>
          <a:ext cx="570313" cy="570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5B02A66-F0C5-4C5F-99D5-A6C212DE0F6E}">
      <dsp:nvSpPr>
        <dsp:cNvPr id="0" name=""/>
        <dsp:cNvSpPr/>
      </dsp:nvSpPr>
      <dsp:spPr>
        <a:xfrm>
          <a:off x="1158573" y="4564652"/>
          <a:ext cx="3042833" cy="57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Deployment</a:t>
          </a:r>
          <a:endParaRPr lang="en-IN" sz="2200" kern="1200" dirty="0"/>
        </a:p>
      </dsp:txBody>
      <dsp:txXfrm>
        <a:off x="1158573" y="4564652"/>
        <a:ext cx="3042833" cy="570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3302A-EB0B-4B04-8C02-DA31A47AB49F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3C310-5896-4CE2-8094-02B7DD9D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6DC444-A576-44A9-805B-6819D936B5D0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C530EC-1683-4F66-A1A3-7AA1E1496FF4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8;p1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0" y="26376"/>
            <a:ext cx="12192000" cy="66645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1"/>
          <p:cNvSpPr txBox="1"/>
          <p:nvPr/>
        </p:nvSpPr>
        <p:spPr>
          <a:xfrm>
            <a:off x="3378516" y="4347097"/>
            <a:ext cx="6090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Laptop Price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2295927" y="1605914"/>
            <a:ext cx="3352800" cy="501162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</a:rPr>
              <a:t>Barplot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67703" y="2259623"/>
            <a:ext cx="3352800" cy="37191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/>
              <a:t>   In this Barplot, ALIENWARE Laptop is having highest Price of Laptops in Datasets</a:t>
            </a:r>
            <a:endParaRPr lang="en-IN" b="1" dirty="0"/>
          </a:p>
          <a:p>
            <a:pPr marL="54864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IN" b="1" dirty="0"/>
          </a:p>
          <a:p>
            <a:pPr marL="54864" marR="0" lvl="0" indent="0" algn="l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609" y="140678"/>
            <a:ext cx="1984130" cy="55391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EA2D01-7934-20CB-78B0-FA52F8F5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7" y="1605914"/>
            <a:ext cx="6442367" cy="4992314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4BE3944C-95EB-086E-E004-CD36C93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2" y="754539"/>
            <a:ext cx="3844636" cy="501162"/>
          </a:xfrm>
        </p:spPr>
        <p:txBody>
          <a:bodyPr/>
          <a:lstStyle/>
          <a:p>
            <a:r>
              <a:rPr lang="en-IN" sz="2800" dirty="0"/>
              <a:t>Brand wise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341078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8267703" y="2259623"/>
            <a:ext cx="3352800" cy="37191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/>
              <a:t>   In this Barplot, Apple Processor  having highest Price of Laptops in Datasets</a:t>
            </a:r>
            <a:endParaRPr lang="en-IN" b="1" dirty="0"/>
          </a:p>
          <a:p>
            <a:pPr marL="54864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IN" b="1" dirty="0"/>
          </a:p>
          <a:p>
            <a:pPr marL="54864" marR="0" lvl="0" indent="0" algn="l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609" y="140678"/>
            <a:ext cx="1984130" cy="553914"/>
          </a:xfrm>
          <a:prstGeom prst="rect">
            <a:avLst/>
          </a:prstGeom>
          <a:noFill/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4BE3944C-95EB-086E-E004-CD36C93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22" y="694592"/>
            <a:ext cx="5579920" cy="501162"/>
          </a:xfrm>
        </p:spPr>
        <p:txBody>
          <a:bodyPr/>
          <a:lstStyle/>
          <a:p>
            <a:r>
              <a:rPr lang="en-IN" sz="2800" dirty="0"/>
              <a:t>Processor Name wise Price Analysis: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D7E37-D652-A12C-84D6-42BA0AEA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4" y="1805536"/>
            <a:ext cx="6781482" cy="46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9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8267703" y="2259623"/>
            <a:ext cx="3352800" cy="37191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/>
              <a:t>   In this Barplot, Intel Core i9 Processor is having highest Price in Datasets</a:t>
            </a:r>
            <a:endParaRPr lang="en-IN" b="1" dirty="0"/>
          </a:p>
          <a:p>
            <a:pPr marL="54864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IN" b="1" dirty="0"/>
          </a:p>
          <a:p>
            <a:pPr marL="54864" marR="0" lvl="0" indent="0" algn="l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609" y="140678"/>
            <a:ext cx="1984130" cy="553914"/>
          </a:xfrm>
          <a:prstGeom prst="rect">
            <a:avLst/>
          </a:prstGeom>
          <a:noFill/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4BE3944C-95EB-086E-E004-CD36C93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22" y="694592"/>
            <a:ext cx="5579920" cy="501162"/>
          </a:xfrm>
        </p:spPr>
        <p:txBody>
          <a:bodyPr/>
          <a:lstStyle/>
          <a:p>
            <a:r>
              <a:rPr lang="en-IN" sz="2800" dirty="0"/>
              <a:t>Processor  wise Price 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021F9-6179-455F-7AEB-E23CE7DD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22" y="1467206"/>
            <a:ext cx="6604681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7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8267703" y="2259623"/>
            <a:ext cx="3352800" cy="37191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/>
              <a:t>   In this Scatterplot, Screen_Size between 15-16 inch laptop having highest Price  in Datasets</a:t>
            </a:r>
            <a:endParaRPr lang="en-IN" b="1" dirty="0"/>
          </a:p>
          <a:p>
            <a:pPr marL="54864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IN" b="1" dirty="0"/>
          </a:p>
          <a:p>
            <a:pPr marL="54864" marR="0" lvl="0" indent="0" algn="l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609" y="140678"/>
            <a:ext cx="1984130" cy="553914"/>
          </a:xfrm>
          <a:prstGeom prst="rect">
            <a:avLst/>
          </a:prstGeom>
          <a:noFill/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4BE3944C-95EB-086E-E004-CD36C93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22" y="694592"/>
            <a:ext cx="5579920" cy="501162"/>
          </a:xfrm>
        </p:spPr>
        <p:txBody>
          <a:bodyPr/>
          <a:lstStyle/>
          <a:p>
            <a:r>
              <a:rPr lang="en-IN" sz="2800" dirty="0"/>
              <a:t>Display Size wise Price 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B1B0D-EBB3-C797-DD4E-6CBDEA4C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27" y="1915203"/>
            <a:ext cx="7245128" cy="45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2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8267703" y="2259623"/>
            <a:ext cx="3352800" cy="37191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/>
              <a:t>   In this Barplot, 32 GB RAM laptop having highest Price  in Datasets</a:t>
            </a:r>
            <a:endParaRPr lang="en-IN" b="1" dirty="0"/>
          </a:p>
          <a:p>
            <a:pPr marL="54864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IN" b="1" dirty="0"/>
          </a:p>
          <a:p>
            <a:pPr marL="54864" marR="0" lvl="0" indent="0" algn="l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609" y="140678"/>
            <a:ext cx="1984130" cy="553914"/>
          </a:xfrm>
          <a:prstGeom prst="rect">
            <a:avLst/>
          </a:prstGeom>
          <a:noFill/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4BE3944C-95EB-086E-E004-CD36C93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22" y="694592"/>
            <a:ext cx="5579920" cy="501162"/>
          </a:xfrm>
        </p:spPr>
        <p:txBody>
          <a:bodyPr/>
          <a:lstStyle/>
          <a:p>
            <a:r>
              <a:rPr lang="en-IN" sz="2800" dirty="0"/>
              <a:t>RAM wise Price Analysis: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C690F-BC67-FB57-F7D7-11EE22C1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7" y="1594140"/>
            <a:ext cx="7538362" cy="44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7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8267703" y="2259623"/>
            <a:ext cx="3352800" cy="37191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/>
              <a:t>   In this Barplot, 2048 GB SSD laptop is having highest Price  in Datasets</a:t>
            </a:r>
            <a:endParaRPr lang="en-IN" b="1" dirty="0"/>
          </a:p>
          <a:p>
            <a:pPr marL="54864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IN" b="1" dirty="0"/>
          </a:p>
          <a:p>
            <a:pPr marL="54864" marR="0" lvl="0" indent="0" algn="l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609" y="140678"/>
            <a:ext cx="1984130" cy="553914"/>
          </a:xfrm>
          <a:prstGeom prst="rect">
            <a:avLst/>
          </a:prstGeom>
          <a:noFill/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4BE3944C-95EB-086E-E004-CD36C93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22" y="694592"/>
            <a:ext cx="5579920" cy="501162"/>
          </a:xfrm>
        </p:spPr>
        <p:txBody>
          <a:bodyPr/>
          <a:lstStyle/>
          <a:p>
            <a:r>
              <a:rPr lang="en-IN" sz="2800" dirty="0"/>
              <a:t>SSD wise Price 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3861E-19FA-C091-97BB-3C0ED8EB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44" y="1558457"/>
            <a:ext cx="6374497" cy="48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6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8267703" y="2259623"/>
            <a:ext cx="3352800" cy="37191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/>
              <a:t>   In this Barplot, Apple OS laptop having highest Price  in Datasets</a:t>
            </a:r>
            <a:endParaRPr lang="en-IN" b="1" dirty="0"/>
          </a:p>
          <a:p>
            <a:pPr marL="54864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IN" b="1" dirty="0"/>
          </a:p>
          <a:p>
            <a:pPr marL="54864" marR="0" lvl="0" indent="0" algn="l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609" y="140678"/>
            <a:ext cx="1984130" cy="553914"/>
          </a:xfrm>
          <a:prstGeom prst="rect">
            <a:avLst/>
          </a:prstGeom>
          <a:noFill/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4BE3944C-95EB-086E-E004-CD36C93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22" y="694592"/>
            <a:ext cx="5579920" cy="501162"/>
          </a:xfrm>
        </p:spPr>
        <p:txBody>
          <a:bodyPr/>
          <a:lstStyle/>
          <a:p>
            <a:r>
              <a:rPr lang="en-IN" sz="2800" dirty="0"/>
              <a:t>Operating System wise Price Analysis: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35D4B-3125-DA8C-38E3-70667557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7" y="1383512"/>
            <a:ext cx="7696206" cy="477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8267703" y="2259623"/>
            <a:ext cx="3352800" cy="37191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/>
              <a:t>   In this Barplot,  Warranty contain 3 years  is having highest Price of laptop  in Datasets</a:t>
            </a:r>
            <a:endParaRPr lang="en-IN" b="1" dirty="0"/>
          </a:p>
          <a:p>
            <a:pPr marL="54864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IN" b="1" dirty="0"/>
          </a:p>
          <a:p>
            <a:pPr marL="54864" marR="0" lvl="0" indent="0" algn="l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609" y="140678"/>
            <a:ext cx="1984130" cy="553914"/>
          </a:xfrm>
          <a:prstGeom prst="rect">
            <a:avLst/>
          </a:prstGeom>
          <a:noFill/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4BE3944C-95EB-086E-E004-CD36C93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22" y="694592"/>
            <a:ext cx="5579920" cy="501162"/>
          </a:xfrm>
        </p:spPr>
        <p:txBody>
          <a:bodyPr/>
          <a:lstStyle/>
          <a:p>
            <a:r>
              <a:rPr lang="en-IN" sz="2800" dirty="0"/>
              <a:t>Warranty wise Price Analysis: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CA28A-1938-45AB-57DF-A9681D2C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7" y="1424766"/>
            <a:ext cx="7696206" cy="47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3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3" y="796306"/>
            <a:ext cx="5600701" cy="577246"/>
          </a:xfrm>
        </p:spPr>
        <p:txBody>
          <a:bodyPr/>
          <a:lstStyle/>
          <a:p>
            <a:pPr algn="ctr"/>
            <a:r>
              <a:rPr lang="en-US" sz="3200" b="1" dirty="0"/>
              <a:t>PREPROCESSING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125307" y="1389185"/>
            <a:ext cx="8930853" cy="639200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</a:pP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Standardized numerical features to bring them to a similar scale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Convert categorical variables into numerical format using techniques like one-hot encoding.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Split  dataset into training, and test sets. This helps assess the model's performance and prevent overfitting.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Target Variable is Price and separate this variable from others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Split dataset into 75 and 25 ratio</a:t>
            </a:r>
          </a:p>
        </p:txBody>
      </p:sp>
      <p:pic>
        <p:nvPicPr>
          <p:cNvPr id="717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1346" y="290149"/>
            <a:ext cx="2186354" cy="509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987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55" y="564817"/>
            <a:ext cx="1147156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  Model Building and Hyper Parameter Tuning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59"/>
            <a:ext cx="10363200" cy="36924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 Decision Tree Algorithm </a:t>
            </a:r>
          </a:p>
          <a:p>
            <a:pPr algn="just"/>
            <a:r>
              <a:rPr lang="en-US" dirty="0"/>
              <a:t>Random Forest Algorithm</a:t>
            </a:r>
          </a:p>
          <a:p>
            <a:pPr algn="just"/>
            <a:r>
              <a:rPr lang="en-US" dirty="0"/>
              <a:t>K-Nearest Neighbors Algorithm</a:t>
            </a:r>
          </a:p>
          <a:p>
            <a:pPr algn="just"/>
            <a:r>
              <a:rPr lang="en-IN" dirty="0"/>
              <a:t>AdaBoost Algorithm </a:t>
            </a:r>
            <a:endParaRPr lang="en-US" dirty="0"/>
          </a:p>
          <a:p>
            <a:pPr algn="just"/>
            <a:r>
              <a:rPr lang="en-US" dirty="0"/>
              <a:t>Linear Regression Algorithm</a:t>
            </a:r>
          </a:p>
          <a:p>
            <a:pPr algn="just"/>
            <a:r>
              <a:rPr lang="en-US" dirty="0"/>
              <a:t>Extra Tree</a:t>
            </a:r>
          </a:p>
          <a:p>
            <a:pPr algn="just"/>
            <a:r>
              <a:rPr lang="en-US" dirty="0"/>
              <a:t>GBDT</a:t>
            </a:r>
          </a:p>
          <a:p>
            <a:pPr algn="just"/>
            <a:r>
              <a:rPr lang="en-US" dirty="0"/>
              <a:t>XGBOOST</a:t>
            </a:r>
          </a:p>
          <a:p>
            <a:pPr algn="just"/>
            <a:r>
              <a:rPr lang="en-US" dirty="0"/>
              <a:t>I have used Grid search cv for hyper parameter tuning purpose</a:t>
            </a:r>
            <a:endParaRPr lang="en-IN" dirty="0"/>
          </a:p>
        </p:txBody>
      </p:sp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3762" y="6180992"/>
            <a:ext cx="2195145" cy="518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828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854" y="309841"/>
            <a:ext cx="6588369" cy="91440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Contents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948962" y="1433146"/>
            <a:ext cx="6236677" cy="4633545"/>
          </a:xfrm>
        </p:spPr>
        <p:txBody>
          <a:bodyPr>
            <a:normAutofit/>
          </a:bodyPr>
          <a:lstStyle/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Problem Statement</a:t>
            </a: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Tools (Libraries) used</a:t>
            </a: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Raw Data &amp; Cleaned Data</a:t>
            </a:r>
          </a:p>
          <a:p>
            <a:pPr marL="457200" indent="-396000">
              <a:lnSpc>
                <a:spcPct val="105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EDA(</a:t>
            </a:r>
            <a:r>
              <a:rPr lang="en-US" sz="2400" dirty="0"/>
              <a:t>Exploratory Data Analysis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)</a:t>
            </a:r>
          </a:p>
          <a:p>
            <a:pPr marL="457200" indent="-396000">
              <a:lnSpc>
                <a:spcPct val="105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US" sz="2400" dirty="0"/>
              <a:t>Building the Model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Observations</a:t>
            </a: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Challenges</a:t>
            </a:r>
          </a:p>
          <a:p>
            <a:pPr marL="457200" lvl="0" indent="-3960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Conclusion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5645" y="6145823"/>
            <a:ext cx="2054469" cy="5890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8384" y="547234"/>
            <a:ext cx="5542085" cy="914400"/>
          </a:xfrm>
        </p:spPr>
        <p:txBody>
          <a:bodyPr/>
          <a:lstStyle/>
          <a:p>
            <a:pPr algn="ctr"/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Evaluation part calculate r2_score, mean_absolute_error, mean_squared_error, mean_absolute_percentage_error and Adj_score for each and every Algorithm</a:t>
            </a:r>
          </a:p>
          <a:p>
            <a:r>
              <a:rPr lang="en-US" dirty="0"/>
              <a:t>Comparing which Algorithm’s  score is high</a:t>
            </a:r>
          </a:p>
          <a:p>
            <a:r>
              <a:rPr lang="en-US" dirty="0"/>
              <a:t>After comparing all Linear Regression is best Algorithm in term of r2_score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0" y="6180992"/>
            <a:ext cx="2116016" cy="545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19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677007"/>
            <a:ext cx="7124700" cy="650632"/>
          </a:xfrm>
        </p:spPr>
        <p:txBody>
          <a:bodyPr/>
          <a:lstStyle/>
          <a:p>
            <a:r>
              <a:rPr lang="en-US" sz="2800" dirty="0"/>
              <a:t>R2 Score score of Different Algorithm </a:t>
            </a:r>
            <a:endParaRPr lang="en-IN" sz="2800" dirty="0"/>
          </a:p>
        </p:txBody>
      </p:sp>
      <p:pic>
        <p:nvPicPr>
          <p:cNvPr id="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0284" y="6251331"/>
            <a:ext cx="1896208" cy="483578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B3BF49-4F10-F529-6535-40A55882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26" y="2040969"/>
            <a:ext cx="8266974" cy="41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2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894" y="606669"/>
            <a:ext cx="6289429" cy="597878"/>
          </a:xfrm>
        </p:spPr>
        <p:txBody>
          <a:bodyPr>
            <a:normAutofit/>
          </a:bodyPr>
          <a:lstStyle/>
          <a:p>
            <a:r>
              <a:rPr lang="en-US" sz="2800" dirty="0"/>
              <a:t>Adj R2 Score score of Different Algorithm </a:t>
            </a:r>
            <a:endParaRPr lang="en-IN" sz="2800" dirty="0"/>
          </a:p>
        </p:txBody>
      </p:sp>
      <p:pic>
        <p:nvPicPr>
          <p:cNvPr id="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0284" y="6251331"/>
            <a:ext cx="1896208" cy="483578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C07B3E-4A94-E1E0-FA00-A689EAA6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9" y="1734433"/>
            <a:ext cx="8361872" cy="45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2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493" y="729761"/>
            <a:ext cx="6289429" cy="59787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Mean Absolute Error  of Different Algorithm</a:t>
            </a:r>
            <a:endParaRPr lang="en-IN" sz="2800" dirty="0"/>
          </a:p>
        </p:txBody>
      </p:sp>
      <p:pic>
        <p:nvPicPr>
          <p:cNvPr id="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0284" y="6251331"/>
            <a:ext cx="1896208" cy="483578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385A8-1701-239B-C49F-B361E9DEE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9" y="1607662"/>
            <a:ext cx="7923385" cy="422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2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3845169" cy="91440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above model it has been seen that Linear Regression achieve highest R2 Score with 82.6 %.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985" y="6198576"/>
            <a:ext cx="2001715" cy="553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4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0285" y="6198577"/>
            <a:ext cx="1878623" cy="54512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8D379-C8C6-E0DE-72B9-ED068AEE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99" y="1110613"/>
            <a:ext cx="4115157" cy="57473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D7267A5-CDE2-2A98-A8EE-4B05121A883D}"/>
              </a:ext>
            </a:extLst>
          </p:cNvPr>
          <p:cNvSpPr txBox="1">
            <a:spLocks/>
          </p:cNvSpPr>
          <p:nvPr/>
        </p:nvSpPr>
        <p:spPr>
          <a:xfrm>
            <a:off x="2982191" y="599733"/>
            <a:ext cx="4844827" cy="645962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IN" dirty="0"/>
              <a:t>Streamlit Interface</a:t>
            </a:r>
          </a:p>
        </p:txBody>
      </p:sp>
    </p:spTree>
    <p:extLst>
      <p:ext uri="{BB962C8B-B14F-4D97-AF65-F5344CB8AC3E}">
        <p14:creationId xmlns:p14="http://schemas.microsoft.com/office/powerpoint/2010/main" val="3831603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w to Respond to &quot;Do You Have Any Questions for Me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79" y="258431"/>
            <a:ext cx="8702193" cy="52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5646" y="6137030"/>
            <a:ext cx="2036885" cy="580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370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 you Stock Photos, Royalty Free Thank you Images | Depositphoto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59" y="248850"/>
            <a:ext cx="9019309" cy="44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2023" y="6101861"/>
            <a:ext cx="2028092" cy="606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982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63" y="512064"/>
            <a:ext cx="5251938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Problem statement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463" y="1956816"/>
            <a:ext cx="109728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Elon Musk has started his own laptop company (Tesla Laptop) in India. He wants to give tough fights to big companies like Apple, Alienware, HP etc.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Musk wants to find out some relation between features of a Laptop(</a:t>
            </a:r>
            <a:r>
              <a:rPr lang="en-US" sz="2400" dirty="0" err="1"/>
              <a:t>eg</a:t>
            </a:r>
            <a:r>
              <a:rPr lang="en-US" sz="2400" dirty="0"/>
              <a:t>:- RAM, OS, </a:t>
            </a:r>
            <a:r>
              <a:rPr lang="en-US" sz="2400" dirty="0" err="1"/>
              <a:t>etc</a:t>
            </a:r>
            <a:r>
              <a:rPr lang="en-US" sz="2400" dirty="0"/>
              <a:t>) and 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selling price.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goal of the project is to predict the price of laptops based on various features. The problem is  framed as a regression task, where the input features include Brand, ProcessorName,Processor,RAM,SSD,Generation,Operating System,Display Size,Warranty,Rating and the output is the predicted price.</a:t>
            </a:r>
          </a:p>
        </p:txBody>
      </p:sp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3762" y="6101862"/>
            <a:ext cx="2177561" cy="633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788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ECCB8A33-45B2-7E46-91BC-5AE81D675500}"/>
              </a:ext>
            </a:extLst>
          </p:cNvPr>
          <p:cNvSpPr txBox="1"/>
          <p:nvPr/>
        </p:nvSpPr>
        <p:spPr>
          <a:xfrm>
            <a:off x="594944" y="214804"/>
            <a:ext cx="4837473" cy="7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u="sng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Tools (Libraries) Used</a:t>
            </a:r>
            <a:r>
              <a:rPr lang="en-IN" sz="3200" b="1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endParaRPr lang="en-IN" sz="2800" b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55BFA0-CDDE-89F2-132C-496F30503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773163"/>
              </p:ext>
            </p:extLst>
          </p:nvPr>
        </p:nvGraphicFramePr>
        <p:xfrm>
          <a:off x="643630" y="883227"/>
          <a:ext cx="4947050" cy="547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id="{39341288-A3D5-B293-18DF-C7E74339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705" y="2092287"/>
            <a:ext cx="2417295" cy="143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12A3BC-E443-F7E8-FE5E-937D8B9E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769" y="2705505"/>
            <a:ext cx="2503896" cy="10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tplotlib logo — Matplotlib 3.6.3 documentation">
            <a:extLst>
              <a:ext uri="{FF2B5EF4-FFF2-40B4-BE49-F238E27FC236}">
                <a16:creationId xmlns:a16="http://schemas.microsoft.com/office/drawing/2014/main" id="{E0CCD28F-F962-BBEF-59C8-23277F13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06" y="3602769"/>
            <a:ext cx="3087332" cy="6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iscussion of seaborn logo · Issue #2243 · mwaskom/seaborn · GitHub">
            <a:extLst>
              <a:ext uri="{FF2B5EF4-FFF2-40B4-BE49-F238E27FC236}">
                <a16:creationId xmlns:a16="http://schemas.microsoft.com/office/drawing/2014/main" id="{177348F5-228C-337E-D8C8-86C06322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509" y="3862443"/>
            <a:ext cx="2360491" cy="236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ISHOR MONDAL\Downloads\sklear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37132" y="1274886"/>
            <a:ext cx="2381250" cy="1081698"/>
          </a:xfrm>
          <a:prstGeom prst="rect">
            <a:avLst/>
          </a:prstGeom>
          <a:noFill/>
        </p:spPr>
      </p:pic>
      <p:pic>
        <p:nvPicPr>
          <p:cNvPr id="16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882554" y="123092"/>
            <a:ext cx="2186354" cy="589085"/>
          </a:xfrm>
          <a:prstGeom prst="rect">
            <a:avLst/>
          </a:prstGeom>
          <a:noFill/>
        </p:spPr>
      </p:pic>
      <p:pic>
        <p:nvPicPr>
          <p:cNvPr id="2050" name="Picture 2" descr="C:\Users\KISHOR MONDAL\Downloads\PIL.jf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62445" y="4598377"/>
            <a:ext cx="2215661" cy="1871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91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531" y="607373"/>
            <a:ext cx="6951784" cy="570796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3200" b="1" spc="0" dirty="0">
                <a:ln>
                  <a:prstDash val="solid"/>
                </a:ln>
              </a:rPr>
              <a:t>MACHINE LEARNING PROJECT LIFECYCLE</a:t>
            </a:r>
            <a:endParaRPr lang="en-IN" sz="3200" b="1" spc="0" dirty="0">
              <a:ln>
                <a:prstDash val="solid"/>
              </a:ln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AF9463-1664-71D6-55AF-275179DD1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234694"/>
              </p:ext>
            </p:extLst>
          </p:nvPr>
        </p:nvGraphicFramePr>
        <p:xfrm>
          <a:off x="966356" y="1527464"/>
          <a:ext cx="4925290" cy="5137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47385" y="6057901"/>
            <a:ext cx="2159976" cy="606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086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209" y="771037"/>
            <a:ext cx="4580794" cy="914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Raw Data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7869" y="6198578"/>
            <a:ext cx="1871555" cy="536674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46F3B-AF9C-E4FB-70DE-CB67A455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29" y="2116826"/>
            <a:ext cx="8402303" cy="4190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209" y="771037"/>
            <a:ext cx="4580794" cy="914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leaned Data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7869" y="6198578"/>
            <a:ext cx="1871555" cy="536674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B07BC-B682-1789-D4E0-37E65A12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114" y="2118545"/>
            <a:ext cx="4282811" cy="3968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19DAFA-053F-7CF5-310C-391102CBE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30" y="2110925"/>
            <a:ext cx="5121084" cy="39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5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423" y="720970"/>
            <a:ext cx="6101862" cy="608622"/>
          </a:xfrm>
        </p:spPr>
        <p:txBody>
          <a:bodyPr/>
          <a:lstStyle/>
          <a:p>
            <a:pPr algn="ctr"/>
            <a:r>
              <a:rPr 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Visualization</a:t>
            </a:r>
            <a:endParaRPr lang="en-I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1891" y="1608635"/>
            <a:ext cx="5353273" cy="50116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Price Column without using log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096000" y="1624622"/>
            <a:ext cx="4831413" cy="473186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None/>
              <a:tabLst/>
              <a:defRPr/>
            </a:pPr>
            <a:r>
              <a:rPr lang="en-US" sz="6200" dirty="0"/>
              <a:t>   </a:t>
            </a: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Price Column with using log</a:t>
            </a:r>
          </a:p>
          <a:p>
            <a:pPr marL="54864" marR="0" lvl="0" indent="0" algn="l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609" y="140678"/>
            <a:ext cx="1984130" cy="55391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3A158-7C09-E65D-F49A-C525781C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8" y="2259623"/>
            <a:ext cx="5143946" cy="4180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A49618-EF11-B7F8-287B-B477CC9A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164" y="2259622"/>
            <a:ext cx="5265876" cy="41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423" y="720970"/>
            <a:ext cx="6101862" cy="608622"/>
          </a:xfrm>
        </p:spPr>
        <p:txBody>
          <a:bodyPr/>
          <a:lstStyle/>
          <a:p>
            <a:pPr algn="ctr"/>
            <a:r>
              <a:rPr 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Counting Laptop Brand</a:t>
            </a:r>
            <a:endParaRPr lang="en-I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2295927" y="1605914"/>
            <a:ext cx="3352800" cy="501162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</a:rPr>
              <a:t>Barplot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67703" y="2259623"/>
            <a:ext cx="3352800" cy="37191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lvl="0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dirty="0"/>
              <a:t>   In this Barplot ,ASUS Laptop having highest number of Laptops in Datasets</a:t>
            </a:r>
            <a:endParaRPr lang="en-IN" b="1" dirty="0"/>
          </a:p>
          <a:p>
            <a:pPr marL="54864" defTabSz="9144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IN" b="1" dirty="0"/>
          </a:p>
          <a:p>
            <a:pPr marL="54864" marR="0" lvl="0" indent="0" algn="l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C:\Users\KISHOR MONDAL\Downloads\innomatic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609" y="140678"/>
            <a:ext cx="1984130" cy="553914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56D5F5-405F-FABD-1D18-F137105E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99" y="2107076"/>
            <a:ext cx="6332456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5124</TotalTime>
  <Words>582</Words>
  <Application>Microsoft Office PowerPoint</Application>
  <PresentationFormat>Widescreen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Constantia</vt:lpstr>
      <vt:lpstr>Times New Roman</vt:lpstr>
      <vt:lpstr>Wingdings</vt:lpstr>
      <vt:lpstr>Wingdings 2</vt:lpstr>
      <vt:lpstr>Flow</vt:lpstr>
      <vt:lpstr>PowerPoint Presentation</vt:lpstr>
      <vt:lpstr>Contents</vt:lpstr>
      <vt:lpstr>Problem statement</vt:lpstr>
      <vt:lpstr>PowerPoint Presentation</vt:lpstr>
      <vt:lpstr>MACHINE LEARNING PROJECT LIFECYCLE</vt:lpstr>
      <vt:lpstr>Raw Data</vt:lpstr>
      <vt:lpstr>Cleaned Data</vt:lpstr>
      <vt:lpstr>Visualization</vt:lpstr>
      <vt:lpstr>Counting Laptop Brand</vt:lpstr>
      <vt:lpstr>Brand wise Price Analysis</vt:lpstr>
      <vt:lpstr>Processor Name wise Price Analysis:</vt:lpstr>
      <vt:lpstr>Processor  wise Price Analysis:</vt:lpstr>
      <vt:lpstr>Display Size wise Price Analysis:</vt:lpstr>
      <vt:lpstr>RAM wise Price Analysis:</vt:lpstr>
      <vt:lpstr>SSD wise Price Analysis:</vt:lpstr>
      <vt:lpstr>Operating System wise Price Analysis:</vt:lpstr>
      <vt:lpstr>Warranty wise Price Analysis:</vt:lpstr>
      <vt:lpstr>PREPROCESSING</vt:lpstr>
      <vt:lpstr>  Model Building and Hyper Parameter Tuning</vt:lpstr>
      <vt:lpstr>Model Evaluation</vt:lpstr>
      <vt:lpstr>R2 Score score of Different Algorithm </vt:lpstr>
      <vt:lpstr>Adj R2 Score score of Different Algorithm </vt:lpstr>
      <vt:lpstr>Mean Absolute Error  of Different Algorithm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Case Study Using Machine Learning Algorithm</dc:title>
  <dc:creator>hp</dc:creator>
  <cp:lastModifiedBy>Kishor Mandal</cp:lastModifiedBy>
  <cp:revision>291</cp:revision>
  <dcterms:created xsi:type="dcterms:W3CDTF">2023-08-23T11:16:53Z</dcterms:created>
  <dcterms:modified xsi:type="dcterms:W3CDTF">2023-11-11T07:20:39Z</dcterms:modified>
</cp:coreProperties>
</file>