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3" r:id="rId8"/>
    <p:sldId id="262" r:id="rId9"/>
    <p:sldId id="261" r:id="rId10"/>
    <p:sldId id="264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BBD7-82B0-41E7-8B38-C5BCA35EF8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5F9E-03D5-46F3-A840-73883A9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90EFD-A6F6-4574-AC08-0931F1EC3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648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8E339-0851-4117-857A-5F8EC02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3620525"/>
          </a:xfrm>
        </p:spPr>
        <p:txBody>
          <a:bodyPr>
            <a:normAutofit/>
          </a:bodyPr>
          <a:lstStyle/>
          <a:p>
            <a:pPr algn="ctr"/>
            <a:r>
              <a:rPr lang="en-CA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Pick-a-book </a:t>
            </a:r>
            <a:br>
              <a:rPr lang="en-CA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store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261C41-0815-4471-9788-E2833BA4892E}"/>
              </a:ext>
            </a:extLst>
          </p:cNvPr>
          <p:cNvSpPr txBox="1">
            <a:spLocks/>
          </p:cNvSpPr>
          <p:nvPr/>
        </p:nvSpPr>
        <p:spPr>
          <a:xfrm>
            <a:off x="471487" y="4383793"/>
            <a:ext cx="5915025" cy="499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Tools:</a:t>
            </a:r>
          </a:p>
          <a:p>
            <a:pPr algn="ctr"/>
            <a:r>
              <a:rPr lang="en-CA" sz="4800" dirty="0"/>
              <a:t>Angular JS,</a:t>
            </a:r>
          </a:p>
          <a:p>
            <a:pPr algn="ctr"/>
            <a:r>
              <a:rPr lang="en-CA" sz="4800" dirty="0"/>
              <a:t>ASP web API,</a:t>
            </a:r>
          </a:p>
          <a:p>
            <a:pPr algn="ctr"/>
            <a:r>
              <a:rPr lang="en-CA" sz="4800" dirty="0"/>
              <a:t>JWT Authentication,</a:t>
            </a:r>
          </a:p>
          <a:p>
            <a:pPr algn="ctr"/>
            <a:r>
              <a:rPr lang="en-CA" sz="4800" dirty="0"/>
              <a:t>BootStrap-4,</a:t>
            </a:r>
          </a:p>
          <a:p>
            <a:pPr algn="ctr"/>
            <a:r>
              <a:rPr lang="en-CA" sz="4800" dirty="0"/>
              <a:t>CSS-3</a:t>
            </a:r>
          </a:p>
        </p:txBody>
      </p:sp>
    </p:spTree>
    <p:extLst>
      <p:ext uri="{BB962C8B-B14F-4D97-AF65-F5344CB8AC3E}">
        <p14:creationId xmlns:p14="http://schemas.microsoft.com/office/powerpoint/2010/main" val="244166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210" y="409575"/>
            <a:ext cx="17411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  <a:p>
            <a:r>
              <a:rPr lang="en-US" sz="1050" dirty="0" err="1"/>
              <a:t>BookID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</a:p>
          <a:p>
            <a:r>
              <a:rPr lang="en-US" sz="1050" dirty="0" err="1"/>
              <a:t>CategoryID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Unique</a:t>
            </a:r>
          </a:p>
          <a:p>
            <a:r>
              <a:rPr lang="en-US" sz="1050" dirty="0" err="1"/>
              <a:t>BookTitle</a:t>
            </a:r>
            <a:r>
              <a:rPr lang="en-US" sz="1050" dirty="0"/>
              <a:t>  varchar 128</a:t>
            </a:r>
          </a:p>
          <a:p>
            <a:r>
              <a:rPr lang="en-US" sz="1050" dirty="0"/>
              <a:t>Author varchar 64</a:t>
            </a:r>
          </a:p>
          <a:p>
            <a:r>
              <a:rPr lang="en-US" sz="1050" dirty="0"/>
              <a:t>Description varchar 2000</a:t>
            </a:r>
          </a:p>
          <a:p>
            <a:pPr algn="just"/>
            <a:r>
              <a:rPr lang="en-US" sz="1050" dirty="0"/>
              <a:t>ISBN varchar 20</a:t>
            </a:r>
          </a:p>
          <a:p>
            <a:pPr algn="just"/>
            <a:r>
              <a:rPr lang="en-US" sz="1050" dirty="0"/>
              <a:t>Image  </a:t>
            </a:r>
            <a:r>
              <a:rPr lang="en-US" sz="1050" dirty="0" err="1"/>
              <a:t>imageDataString</a:t>
            </a:r>
            <a:endParaRPr lang="en-US" sz="1050" dirty="0"/>
          </a:p>
          <a:p>
            <a:pPr algn="just"/>
            <a:r>
              <a:rPr lang="en-US" sz="1050" dirty="0"/>
              <a:t>Price float</a:t>
            </a:r>
          </a:p>
          <a:p>
            <a:pPr algn="just"/>
            <a:r>
              <a:rPr lang="en-US" sz="1050" dirty="0"/>
              <a:t>Published date  </a:t>
            </a:r>
            <a:r>
              <a:rPr lang="en-US" sz="1050" dirty="0" err="1"/>
              <a:t>date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2663190" y="409575"/>
            <a:ext cx="172593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r>
              <a:rPr lang="en-US" sz="1050" dirty="0" err="1"/>
              <a:t>CustomerID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Unique</a:t>
            </a:r>
          </a:p>
          <a:p>
            <a:r>
              <a:rPr lang="en-US" sz="1050" dirty="0" err="1"/>
              <a:t>FullName</a:t>
            </a:r>
            <a:r>
              <a:rPr lang="en-US" sz="1050" dirty="0"/>
              <a:t> varchar 50</a:t>
            </a:r>
          </a:p>
          <a:p>
            <a:r>
              <a:rPr lang="en-US" sz="1050" dirty="0"/>
              <a:t>Email  varchar 64</a:t>
            </a:r>
          </a:p>
          <a:p>
            <a:r>
              <a:rPr lang="en-US" sz="1050" dirty="0"/>
              <a:t>Password varchar 16</a:t>
            </a:r>
          </a:p>
          <a:p>
            <a:r>
              <a:rPr lang="en-US" sz="1050" dirty="0" err="1"/>
              <a:t>PhoneNumber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15</a:t>
            </a:r>
          </a:p>
          <a:p>
            <a:pPr algn="just"/>
            <a:r>
              <a:rPr lang="en-US" sz="1050" dirty="0"/>
              <a:t>Address varchar 128</a:t>
            </a:r>
          </a:p>
          <a:p>
            <a:pPr algn="just"/>
            <a:r>
              <a:rPr lang="en-US" sz="1050" dirty="0"/>
              <a:t>City  varchar 32</a:t>
            </a:r>
          </a:p>
          <a:p>
            <a:pPr algn="just"/>
            <a:r>
              <a:rPr lang="en-US" sz="1050" dirty="0" err="1"/>
              <a:t>Zipcode</a:t>
            </a:r>
            <a:r>
              <a:rPr lang="en-US" sz="1050" dirty="0"/>
              <a:t> varchar 24</a:t>
            </a:r>
          </a:p>
          <a:p>
            <a:pPr algn="just"/>
            <a:r>
              <a:rPr lang="en-US" sz="1050" dirty="0"/>
              <a:t>Country varchar 64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210" y="3190875"/>
            <a:ext cx="1741170" cy="832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  <a:p>
            <a:r>
              <a:rPr lang="en-US" sz="1050" dirty="0" err="1"/>
              <a:t>CategoryID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Unique</a:t>
            </a:r>
          </a:p>
          <a:p>
            <a:r>
              <a:rPr lang="en-US" sz="1050" dirty="0" err="1"/>
              <a:t>CatName</a:t>
            </a:r>
            <a:r>
              <a:rPr lang="en-US" sz="1050" dirty="0"/>
              <a:t> varchar 30</a:t>
            </a:r>
          </a:p>
          <a:p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2388870" y="3899535"/>
            <a:ext cx="1725930" cy="1030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  <a:p>
            <a:r>
              <a:rPr lang="en-US" sz="1050" dirty="0" err="1"/>
              <a:t>ReviewID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</a:t>
            </a:r>
          </a:p>
          <a:p>
            <a:r>
              <a:rPr lang="en-US" sz="1050" dirty="0" err="1"/>
              <a:t>BookID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</a:p>
          <a:p>
            <a:r>
              <a:rPr lang="en-US" sz="1050" dirty="0" err="1"/>
              <a:t>BookTitle</a:t>
            </a:r>
            <a:r>
              <a:rPr lang="en-US" sz="1050" dirty="0"/>
              <a:t> varchar 128 Rating </a:t>
            </a:r>
            <a:r>
              <a:rPr lang="en-US" sz="1050" dirty="0" err="1"/>
              <a:t>int</a:t>
            </a:r>
            <a:r>
              <a:rPr lang="en-US" sz="1050" dirty="0"/>
              <a:t> 1</a:t>
            </a:r>
          </a:p>
          <a:p>
            <a:r>
              <a:rPr lang="en-US" sz="1050" dirty="0"/>
              <a:t>Comment varchar 350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89120" y="3813810"/>
            <a:ext cx="2061210" cy="11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r>
              <a:rPr lang="en-US" sz="1050" dirty="0" err="1"/>
              <a:t>OrderID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Unique</a:t>
            </a:r>
          </a:p>
          <a:p>
            <a:r>
              <a:rPr lang="en-US" sz="1050" dirty="0" err="1"/>
              <a:t>BookID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</a:p>
          <a:p>
            <a:r>
              <a:rPr lang="en-US" sz="1050" dirty="0"/>
              <a:t>Status varchar 50</a:t>
            </a:r>
          </a:p>
          <a:p>
            <a:r>
              <a:rPr lang="en-US" sz="1050" dirty="0" err="1"/>
              <a:t>CustomerID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Unique</a:t>
            </a:r>
          </a:p>
          <a:p>
            <a:r>
              <a:rPr lang="en-US" sz="1050" dirty="0" err="1"/>
              <a:t>ShippingAddress</a:t>
            </a:r>
            <a:r>
              <a:rPr lang="en-US" sz="1050" dirty="0"/>
              <a:t> varchar 300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48250" y="409575"/>
            <a:ext cx="172593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r>
              <a:rPr lang="en-US" sz="1050" dirty="0" err="1"/>
              <a:t>EmployeeID</a:t>
            </a: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 Unique</a:t>
            </a:r>
          </a:p>
          <a:p>
            <a:r>
              <a:rPr lang="en-US" sz="1050" dirty="0" err="1"/>
              <a:t>FullName</a:t>
            </a:r>
            <a:r>
              <a:rPr lang="en-US" sz="1050" dirty="0"/>
              <a:t> varchar 50</a:t>
            </a:r>
          </a:p>
          <a:p>
            <a:r>
              <a:rPr lang="en-US" sz="1050" dirty="0"/>
              <a:t>Email  varchar 64</a:t>
            </a:r>
          </a:p>
          <a:p>
            <a:r>
              <a:rPr lang="en-US" sz="1050" dirty="0"/>
              <a:t>Password varchar 16</a:t>
            </a:r>
          </a:p>
          <a:p>
            <a:r>
              <a:rPr lang="en-US" sz="1050" dirty="0" err="1"/>
              <a:t>PhoneNumber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15</a:t>
            </a:r>
          </a:p>
          <a:p>
            <a:pPr algn="just"/>
            <a:r>
              <a:rPr lang="en-US" sz="1050" dirty="0"/>
              <a:t>Address varchar 128</a:t>
            </a:r>
          </a:p>
          <a:p>
            <a:pPr algn="just"/>
            <a:r>
              <a:rPr lang="en-US" sz="1050" dirty="0"/>
              <a:t>City  varchar 32</a:t>
            </a:r>
          </a:p>
          <a:p>
            <a:pPr algn="just"/>
            <a:r>
              <a:rPr lang="en-US" sz="1050" dirty="0" err="1"/>
              <a:t>Zipcode</a:t>
            </a:r>
            <a:r>
              <a:rPr lang="en-US" sz="1050" dirty="0"/>
              <a:t> varchar 24</a:t>
            </a:r>
          </a:p>
          <a:p>
            <a:pPr algn="just"/>
            <a:r>
              <a:rPr lang="en-US" sz="1050" dirty="0"/>
              <a:t>Country varchar 64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1535" y="2314575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1263015" y="1994535"/>
            <a:ext cx="1584960" cy="2225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0"/>
            <a:endCxn id="5" idx="2"/>
          </p:cNvCxnSpPr>
          <p:nvPr/>
        </p:nvCxnSpPr>
        <p:spPr>
          <a:xfrm rot="16200000" flipV="1">
            <a:off x="2473643" y="867728"/>
            <a:ext cx="1499235" cy="4392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5" idx="3"/>
          </p:cNvCxnSpPr>
          <p:nvPr/>
        </p:nvCxnSpPr>
        <p:spPr>
          <a:xfrm flipH="1">
            <a:off x="1897380" y="1362075"/>
            <a:ext cx="7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9" idx="0"/>
            <a:endCxn id="6" idx="2"/>
          </p:cNvCxnSpPr>
          <p:nvPr/>
        </p:nvCxnSpPr>
        <p:spPr>
          <a:xfrm rot="16200000" flipV="1">
            <a:off x="3723323" y="2117408"/>
            <a:ext cx="1499235" cy="1893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5400000" flipH="1" flipV="1">
            <a:off x="4984433" y="2818448"/>
            <a:ext cx="1499235" cy="4914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3"/>
            <a:endCxn id="10" idx="2"/>
          </p:cNvCxnSpPr>
          <p:nvPr/>
        </p:nvCxnSpPr>
        <p:spPr>
          <a:xfrm flipV="1">
            <a:off x="1897380" y="2314575"/>
            <a:ext cx="4013835" cy="1292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8316" y="198161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2348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3" name="Rectangle 12"/>
          <p:cNvSpPr/>
          <p:nvPr/>
        </p:nvSpPr>
        <p:spPr>
          <a:xfrm>
            <a:off x="2766331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4" name="Rectangle 13"/>
          <p:cNvSpPr/>
          <p:nvPr/>
        </p:nvSpPr>
        <p:spPr>
          <a:xfrm>
            <a:off x="3536643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5" name="Rectangle 14"/>
          <p:cNvSpPr/>
          <p:nvPr/>
        </p:nvSpPr>
        <p:spPr>
          <a:xfrm>
            <a:off x="4350626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878" y="168716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 books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2348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0" name="Rectangle 19"/>
          <p:cNvSpPr/>
          <p:nvPr/>
        </p:nvSpPr>
        <p:spPr>
          <a:xfrm>
            <a:off x="2766331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1" name="Rectangle 20"/>
          <p:cNvSpPr/>
          <p:nvPr/>
        </p:nvSpPr>
        <p:spPr>
          <a:xfrm>
            <a:off x="3536643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2" name="Rectangle 21"/>
          <p:cNvSpPr/>
          <p:nvPr/>
        </p:nvSpPr>
        <p:spPr>
          <a:xfrm>
            <a:off x="4350626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3" name="Rounded Rectangle 22"/>
          <p:cNvSpPr/>
          <p:nvPr/>
        </p:nvSpPr>
        <p:spPr>
          <a:xfrm>
            <a:off x="895260" y="346223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1878" y="3493106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selling books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52348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6" name="Rectangle 25"/>
          <p:cNvSpPr/>
          <p:nvPr/>
        </p:nvSpPr>
        <p:spPr>
          <a:xfrm>
            <a:off x="2766331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7" name="Rectangle 26"/>
          <p:cNvSpPr/>
          <p:nvPr/>
        </p:nvSpPr>
        <p:spPr>
          <a:xfrm>
            <a:off x="3536643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8" name="Rectangle 27"/>
          <p:cNvSpPr/>
          <p:nvPr/>
        </p:nvSpPr>
        <p:spPr>
          <a:xfrm>
            <a:off x="4350626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9" name="Rounded Rectangle 28"/>
          <p:cNvSpPr/>
          <p:nvPr/>
        </p:nvSpPr>
        <p:spPr>
          <a:xfrm>
            <a:off x="895260" y="5182304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01878" y="521317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favorite books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</p:spTree>
    <p:extLst>
      <p:ext uri="{BB962C8B-B14F-4D97-AF65-F5344CB8AC3E}">
        <p14:creationId xmlns:p14="http://schemas.microsoft.com/office/powerpoint/2010/main" val="33891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0506" y="1042948"/>
            <a:ext cx="520654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2348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3" name="Rectangle 12"/>
          <p:cNvSpPr/>
          <p:nvPr/>
        </p:nvSpPr>
        <p:spPr>
          <a:xfrm>
            <a:off x="2766331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4" name="Rectangle 13"/>
          <p:cNvSpPr/>
          <p:nvPr/>
        </p:nvSpPr>
        <p:spPr>
          <a:xfrm>
            <a:off x="3536643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5" name="Rectangle 14"/>
          <p:cNvSpPr/>
          <p:nvPr/>
        </p:nvSpPr>
        <p:spPr>
          <a:xfrm>
            <a:off x="4350626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0978" y="1687166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2348" y="346371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0" name="Rectangle 19"/>
          <p:cNvSpPr/>
          <p:nvPr/>
        </p:nvSpPr>
        <p:spPr>
          <a:xfrm>
            <a:off x="2766331" y="346371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1" name="Rectangle 20"/>
          <p:cNvSpPr/>
          <p:nvPr/>
        </p:nvSpPr>
        <p:spPr>
          <a:xfrm>
            <a:off x="3536643" y="346371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2" name="Rectangle 21"/>
          <p:cNvSpPr/>
          <p:nvPr/>
        </p:nvSpPr>
        <p:spPr>
          <a:xfrm>
            <a:off x="4350626" y="346371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5" name="Rectangle 24"/>
          <p:cNvSpPr/>
          <p:nvPr/>
        </p:nvSpPr>
        <p:spPr>
          <a:xfrm>
            <a:off x="1952348" y="458838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6" name="Rectangle 25"/>
          <p:cNvSpPr/>
          <p:nvPr/>
        </p:nvSpPr>
        <p:spPr>
          <a:xfrm>
            <a:off x="2766331" y="458838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7" name="Rectangle 26"/>
          <p:cNvSpPr/>
          <p:nvPr/>
        </p:nvSpPr>
        <p:spPr>
          <a:xfrm>
            <a:off x="3536643" y="458838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8" name="Rectangle 27"/>
          <p:cNvSpPr/>
          <p:nvPr/>
        </p:nvSpPr>
        <p:spPr>
          <a:xfrm>
            <a:off x="4350626" y="458838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History</a:t>
            </a:r>
            <a:r>
              <a:rPr lang="en-US" sz="1100" dirty="0"/>
              <a:t>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52348" y="571305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2" name="Rectangle 31"/>
          <p:cNvSpPr/>
          <p:nvPr/>
        </p:nvSpPr>
        <p:spPr>
          <a:xfrm>
            <a:off x="2766331" y="571305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3" name="Rectangle 32"/>
          <p:cNvSpPr/>
          <p:nvPr/>
        </p:nvSpPr>
        <p:spPr>
          <a:xfrm>
            <a:off x="3536643" y="571305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4" name="Rectangle 33"/>
          <p:cNvSpPr/>
          <p:nvPr/>
        </p:nvSpPr>
        <p:spPr>
          <a:xfrm>
            <a:off x="4350626" y="5713053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5" name="Rectangle 34"/>
          <p:cNvSpPr/>
          <p:nvPr/>
        </p:nvSpPr>
        <p:spPr>
          <a:xfrm>
            <a:off x="1952348" y="684521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36" name="Rectangle 35"/>
          <p:cNvSpPr/>
          <p:nvPr/>
        </p:nvSpPr>
        <p:spPr>
          <a:xfrm>
            <a:off x="2766331" y="684521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2" name="Rectangle 41"/>
          <p:cNvSpPr/>
          <p:nvPr/>
        </p:nvSpPr>
        <p:spPr>
          <a:xfrm>
            <a:off x="3536643" y="684521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3" name="Rectangle 42"/>
          <p:cNvSpPr/>
          <p:nvPr/>
        </p:nvSpPr>
        <p:spPr>
          <a:xfrm>
            <a:off x="4350626" y="684521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4" name="Rectangle 43"/>
          <p:cNvSpPr/>
          <p:nvPr/>
        </p:nvSpPr>
        <p:spPr>
          <a:xfrm>
            <a:off x="1952348" y="796988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5" name="Rectangle 44"/>
          <p:cNvSpPr/>
          <p:nvPr/>
        </p:nvSpPr>
        <p:spPr>
          <a:xfrm>
            <a:off x="2766331" y="796988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6" name="Rectangle 45"/>
          <p:cNvSpPr/>
          <p:nvPr/>
        </p:nvSpPr>
        <p:spPr>
          <a:xfrm>
            <a:off x="3536643" y="796988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47" name="Rectangle 46"/>
          <p:cNvSpPr/>
          <p:nvPr/>
        </p:nvSpPr>
        <p:spPr>
          <a:xfrm>
            <a:off x="4350626" y="7969889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</p:spTree>
    <p:extLst>
      <p:ext uri="{BB962C8B-B14F-4D97-AF65-F5344CB8AC3E}">
        <p14:creationId xmlns:p14="http://schemas.microsoft.com/office/powerpoint/2010/main" val="31845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878" y="168716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 books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5266" y="2286000"/>
            <a:ext cx="1944505" cy="27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3909" y="2560320"/>
            <a:ext cx="2826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Title: ------------------------------</a:t>
            </a:r>
          </a:p>
          <a:p>
            <a:r>
              <a:rPr lang="en-US" dirty="0"/>
              <a:t>Author: --------------------------</a:t>
            </a:r>
          </a:p>
          <a:p>
            <a:r>
              <a:rPr lang="en-US" dirty="0"/>
              <a:t>Description:---------------------</a:t>
            </a:r>
          </a:p>
          <a:p>
            <a:r>
              <a:rPr lang="en-US" dirty="0"/>
              <a:t>-------------------------------------</a:t>
            </a:r>
          </a:p>
          <a:p>
            <a:r>
              <a:rPr lang="en-US" dirty="0"/>
              <a:t>-------------------------------------</a:t>
            </a:r>
          </a:p>
          <a:p>
            <a:r>
              <a:rPr lang="en-US" dirty="0"/>
              <a:t>-------------------------------------</a:t>
            </a:r>
          </a:p>
          <a:p>
            <a:endParaRPr lang="en-US" dirty="0"/>
          </a:p>
          <a:p>
            <a:r>
              <a:rPr lang="en-US" dirty="0"/>
              <a:t>Price: $00.00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8670" y="538993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Review: ------------------------------------------------------------</a:t>
            </a:r>
          </a:p>
          <a:p>
            <a:r>
              <a:rPr lang="en-US" dirty="0"/>
              <a:t>-----------------------------------------------------------------------</a:t>
            </a:r>
          </a:p>
          <a:p>
            <a:r>
              <a:rPr lang="en-US" dirty="0"/>
              <a:t>-----------------------------------------------------------------------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85838" y="7490376"/>
            <a:ext cx="984688" cy="32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Add to cart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01587" y="7490376"/>
            <a:ext cx="1644218" cy="32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Write a review</a:t>
            </a:r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1426994" y="6313265"/>
            <a:ext cx="191462" cy="18288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>
            <a:spLocks noChangeAspect="1"/>
          </p:cNvSpPr>
          <p:nvPr/>
        </p:nvSpPr>
        <p:spPr>
          <a:xfrm>
            <a:off x="1630194" y="6313265"/>
            <a:ext cx="191462" cy="18288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>
            <a:spLocks noChangeAspect="1"/>
          </p:cNvSpPr>
          <p:nvPr/>
        </p:nvSpPr>
        <p:spPr>
          <a:xfrm>
            <a:off x="1832601" y="6313265"/>
            <a:ext cx="191462" cy="18288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>
            <a:spLocks noChangeAspect="1"/>
          </p:cNvSpPr>
          <p:nvPr/>
        </p:nvSpPr>
        <p:spPr>
          <a:xfrm>
            <a:off x="2035801" y="6313265"/>
            <a:ext cx="191462" cy="18288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>
            <a:spLocks noChangeAspect="1"/>
          </p:cNvSpPr>
          <p:nvPr/>
        </p:nvSpPr>
        <p:spPr>
          <a:xfrm>
            <a:off x="2233801" y="6313265"/>
            <a:ext cx="191462" cy="182880"/>
          </a:xfrm>
          <a:prstGeom prst="star5">
            <a:avLst/>
          </a:prstGeom>
          <a:gradFill flip="none" rotWithShape="1">
            <a:gsLst>
              <a:gs pos="20000">
                <a:schemeClr val="accent1">
                  <a:lumMod val="5000"/>
                  <a:lumOff val="95000"/>
                </a:schemeClr>
              </a:gs>
              <a:gs pos="93000">
                <a:schemeClr val="accent4"/>
              </a:gs>
            </a:gsLst>
            <a:lin ang="108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01077" y="1661750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9259" y="2239191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3886" y="2258609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Full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5428" y="2599984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18115" y="261940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E-mail address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73090" y="2971038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18197" y="2990456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Password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79259" y="3331831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92006" y="335124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Phone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85428" y="3709501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99115" y="372891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91597" y="4070294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33884" y="408971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79259" y="4441348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58606" y="4460766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Zip/ Postal code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85428" y="4802141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91495" y="4821559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Country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997960" y="5652882"/>
            <a:ext cx="945706" cy="339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5439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01077" y="16617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Log-in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5428" y="2599984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18115" y="261940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E-mail address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73090" y="2971038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18197" y="2990456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Password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713912" y="3659523"/>
            <a:ext cx="945706" cy="339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Log-in</a:t>
            </a:r>
          </a:p>
        </p:txBody>
      </p:sp>
    </p:spTree>
    <p:extLst>
      <p:ext uri="{BB962C8B-B14F-4D97-AF65-F5344CB8AC3E}">
        <p14:creationId xmlns:p14="http://schemas.microsoft.com/office/powerpoint/2010/main" val="8315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878" y="168716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review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62866" y="5760688"/>
            <a:ext cx="1644218" cy="32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Submit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5239" y="731847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Log-out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819" y="723131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Welcome ---------------------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20927" y="2218306"/>
            <a:ext cx="2676025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25266" y="225714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Select a book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20927" y="2599983"/>
            <a:ext cx="2676025" cy="163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25266" y="263882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Review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28619" y="4316623"/>
            <a:ext cx="746518" cy="338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2725343" y="4339738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2725343" y="4524516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3534" y="436768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4460" y="436383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2522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Log-out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2348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3" name="Rectangle 12"/>
          <p:cNvSpPr/>
          <p:nvPr/>
        </p:nvSpPr>
        <p:spPr>
          <a:xfrm>
            <a:off x="2766331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4" name="Rectangle 13"/>
          <p:cNvSpPr/>
          <p:nvPr/>
        </p:nvSpPr>
        <p:spPr>
          <a:xfrm>
            <a:off x="3536643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5" name="Rectangle 14"/>
          <p:cNvSpPr/>
          <p:nvPr/>
        </p:nvSpPr>
        <p:spPr>
          <a:xfrm>
            <a:off x="4350626" y="233154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878" y="168716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 books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2348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0" name="Rectangle 19"/>
          <p:cNvSpPr/>
          <p:nvPr/>
        </p:nvSpPr>
        <p:spPr>
          <a:xfrm>
            <a:off x="2766331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1" name="Rectangle 20"/>
          <p:cNvSpPr/>
          <p:nvPr/>
        </p:nvSpPr>
        <p:spPr>
          <a:xfrm>
            <a:off x="3536643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2" name="Rectangle 21"/>
          <p:cNvSpPr/>
          <p:nvPr/>
        </p:nvSpPr>
        <p:spPr>
          <a:xfrm>
            <a:off x="4350626" y="4137487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3" name="Rounded Rectangle 22"/>
          <p:cNvSpPr/>
          <p:nvPr/>
        </p:nvSpPr>
        <p:spPr>
          <a:xfrm>
            <a:off x="895260" y="346223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1878" y="3493106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selling books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52348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6" name="Rectangle 25"/>
          <p:cNvSpPr/>
          <p:nvPr/>
        </p:nvSpPr>
        <p:spPr>
          <a:xfrm>
            <a:off x="2766331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7" name="Rectangle 26"/>
          <p:cNvSpPr/>
          <p:nvPr/>
        </p:nvSpPr>
        <p:spPr>
          <a:xfrm>
            <a:off x="3536643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8" name="Rectangle 27"/>
          <p:cNvSpPr/>
          <p:nvPr/>
        </p:nvSpPr>
        <p:spPr>
          <a:xfrm>
            <a:off x="4350626" y="5857556"/>
            <a:ext cx="582283" cy="80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29" name="Rounded Rectangle 28"/>
          <p:cNvSpPr/>
          <p:nvPr/>
        </p:nvSpPr>
        <p:spPr>
          <a:xfrm>
            <a:off x="895260" y="5182304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01878" y="521317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favorite books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819" y="723131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Welcome 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4662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064" y="105708"/>
            <a:ext cx="815196" cy="73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19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8182" y="259032"/>
            <a:ext cx="3212867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31" dirty="0"/>
              <a:t>Pick-a-book Book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239" y="73184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Log-in | Register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975" y="1042948"/>
            <a:ext cx="1243252" cy="18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8"/>
          </a:p>
        </p:txBody>
      </p:sp>
      <p:sp>
        <p:nvSpPr>
          <p:cNvPr id="11" name="TextBox 10"/>
          <p:cNvSpPr txBox="1"/>
          <p:nvPr/>
        </p:nvSpPr>
        <p:spPr>
          <a:xfrm>
            <a:off x="5332627" y="100312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95260" y="1656295"/>
            <a:ext cx="5146586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878" y="1687166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 cart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266" y="99757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History | Cooking | Art | Fiction | Education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0" y="0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-3568" y="8912543"/>
            <a:ext cx="6858000" cy="99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601" y="964439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Copyright: 2019 Evergreen 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92784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About us | Contact us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942" y="2620673"/>
            <a:ext cx="791436" cy="11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92769" y="2650433"/>
            <a:ext cx="173957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Title: ------------------------------</a:t>
            </a:r>
          </a:p>
          <a:p>
            <a:r>
              <a:rPr lang="en-US" sz="1050" dirty="0"/>
              <a:t>Author: --------------------------</a:t>
            </a:r>
          </a:p>
          <a:p>
            <a:r>
              <a:rPr lang="en-US" sz="1050" dirty="0"/>
              <a:t>Description:---------------------</a:t>
            </a:r>
          </a:p>
          <a:p>
            <a:r>
              <a:rPr lang="en-US" sz="1050" dirty="0"/>
              <a:t>-------------------------------------</a:t>
            </a:r>
          </a:p>
          <a:p>
            <a:r>
              <a:rPr lang="en-US" sz="1050" dirty="0"/>
              <a:t>-------------------------------------</a:t>
            </a:r>
          </a:p>
          <a:p>
            <a:r>
              <a:rPr lang="en-US" sz="1050" dirty="0"/>
              <a:t>-------------------------------------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72660" y="6578153"/>
            <a:ext cx="984688" cy="32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Check out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064" y="2121813"/>
            <a:ext cx="6706570" cy="431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756" y="2198850"/>
            <a:ext cx="6696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	item			Description		Quantity		unit price 		subtotal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483" y="3046343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5432" y="2838450"/>
            <a:ext cx="746518" cy="338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022156" y="2861565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22156" y="3046343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0347" y="28895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8924" y="2889509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$ 49.99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1774" y="2889509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$ 49.99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3341" y="3879235"/>
            <a:ext cx="791436" cy="11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68042" y="3908995"/>
            <a:ext cx="173957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Title: ------------------------------</a:t>
            </a:r>
          </a:p>
          <a:p>
            <a:r>
              <a:rPr lang="en-US" sz="1050" dirty="0"/>
              <a:t>Author: --------------------------</a:t>
            </a:r>
          </a:p>
          <a:p>
            <a:r>
              <a:rPr lang="en-US" sz="1050" dirty="0"/>
              <a:t>Description:---------------------</a:t>
            </a:r>
          </a:p>
          <a:p>
            <a:r>
              <a:rPr lang="en-US" sz="1050" dirty="0"/>
              <a:t>-------------------------------------</a:t>
            </a:r>
          </a:p>
          <a:p>
            <a:r>
              <a:rPr lang="en-US" sz="1050" dirty="0"/>
              <a:t>-------------------------------------</a:t>
            </a:r>
          </a:p>
          <a:p>
            <a:r>
              <a:rPr lang="en-US" sz="1050" dirty="0"/>
              <a:t>-------------------------------------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5756" y="4304905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00705" y="4097012"/>
            <a:ext cx="746518" cy="338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997429" y="4120127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3997429" y="4304905"/>
            <a:ext cx="107638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55620" y="414807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4197" y="4148071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$ 45.99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047" y="4148071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$ 137.97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88409" y="6578153"/>
            <a:ext cx="1644218" cy="32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Continue Shopping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4197" y="5183700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Total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87047" y="5183700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$ 187.96</a:t>
            </a:r>
          </a:p>
        </p:txBody>
      </p:sp>
    </p:spTree>
    <p:extLst>
      <p:ext uri="{BB962C8B-B14F-4D97-AF65-F5344CB8AC3E}">
        <p14:creationId xmlns:p14="http://schemas.microsoft.com/office/powerpoint/2010/main" val="22224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500</Words>
  <Application>Microsoft Office PowerPoint</Application>
  <PresentationFormat>A4 Paper (210x297 mm)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Pick-a-book  Book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Kishorkumar Chauhan</cp:lastModifiedBy>
  <cp:revision>17</cp:revision>
  <dcterms:created xsi:type="dcterms:W3CDTF">2019-11-27T20:53:32Z</dcterms:created>
  <dcterms:modified xsi:type="dcterms:W3CDTF">2020-04-17T12:39:51Z</dcterms:modified>
</cp:coreProperties>
</file>