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146847070"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111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Microsoft%20Edge.lnk"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buddy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Kishor Krishna </a:t>
            </a:r>
            <a:r>
              <a:rPr lang="en-US" sz="2000" b="1" dirty="0" err="1">
                <a:solidFill>
                  <a:schemeClr val="accent1">
                    <a:lumMod val="75000"/>
                  </a:schemeClr>
                </a:solidFill>
                <a:latin typeface="Arial" pitchFamily="34" charset="0"/>
                <a:cs typeface="Arial" pitchFamily="34" charset="0"/>
              </a:rPr>
              <a:t>Mugale</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&amp; Department : MIT Academy Of Engineering (Computer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7F8C73C-8411-6F6F-32B5-286782D68129}"/>
              </a:ext>
            </a:extLst>
          </p:cNvPr>
          <p:cNvPicPr>
            <a:picLocks noChangeAspect="1"/>
          </p:cNvPicPr>
          <p:nvPr/>
        </p:nvPicPr>
        <p:blipFill>
          <a:blip r:embed="rId2"/>
          <a:stretch>
            <a:fillRect/>
          </a:stretch>
        </p:blipFill>
        <p:spPr>
          <a:xfrm>
            <a:off x="2839370" y="702156"/>
            <a:ext cx="6513259" cy="603001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5600DB3D-996F-2A87-A255-EFC9EFA88590}"/>
              </a:ext>
            </a:extLst>
          </p:cNvPr>
          <p:cNvPicPr>
            <a:picLocks noChangeAspect="1"/>
          </p:cNvPicPr>
          <p:nvPr/>
        </p:nvPicPr>
        <p:blipFill>
          <a:blip r:embed="rId2"/>
          <a:stretch>
            <a:fillRect/>
          </a:stretch>
        </p:blipFill>
        <p:spPr>
          <a:xfrm>
            <a:off x="972378" y="1232452"/>
            <a:ext cx="10247243" cy="5050927"/>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0" indent="0">
              <a:buNone/>
            </a:pPr>
            <a:r>
              <a:rPr lang="en-US" sz="2800" dirty="0"/>
              <a:t>▪ </a:t>
            </a:r>
            <a:r>
              <a:rPr lang="en-US" sz="2800" dirty="0">
                <a:latin typeface="Calibri"/>
                <a:ea typeface="+mn-lt"/>
                <a:cs typeface="+mn-lt"/>
              </a:rPr>
              <a:t>The agent can create personalized workout and diet plans, offer tips, and adjust based on progress.</a:t>
            </a:r>
            <a:br>
              <a:rPr lang="en-US" sz="2800" dirty="0">
                <a:latin typeface="Calibri"/>
                <a:ea typeface="+mn-lt"/>
                <a:cs typeface="+mn-lt"/>
              </a:rPr>
            </a:br>
            <a:r>
              <a:rPr lang="en-US" sz="2800" dirty="0">
                <a:latin typeface="Calibri"/>
                <a:ea typeface="+mn-lt"/>
                <a:cs typeface="+mn-lt"/>
              </a:rPr>
              <a:t>▪ It saves time by automating fitness tracking, goal monitoring, and routine optimization.</a:t>
            </a:r>
            <a:br>
              <a:rPr lang="en-US" sz="2800" dirty="0">
                <a:latin typeface="Calibri"/>
                <a:ea typeface="+mn-lt"/>
                <a:cs typeface="+mn-lt"/>
              </a:rPr>
            </a:br>
            <a:r>
              <a:rPr lang="en-US" sz="2800" dirty="0">
                <a:latin typeface="Calibri"/>
                <a:ea typeface="+mn-lt"/>
                <a:cs typeface="+mn-lt"/>
              </a:rPr>
              <a:t>▪ Fitness Buddy enhances consistency, motivation, and results for users across all fitness levels.</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hlinkClick r:id="rId2" action="ppaction://hlinkfile">
                  <a:extLst>
                    <a:ext uri="{A12FA001-AC4F-418D-AE19-62706E023703}">
                      <ahyp:hlinkClr xmlns:ahyp="http://schemas.microsoft.com/office/drawing/2018/hyperlinkcolor" val="tx"/>
                    </a:ext>
                  </a:extLst>
                </a:hlinkClick>
              </a:rPr>
              <a:t>https://github.com/kishorwtf/Fitness-Buddy</a:t>
            </a:r>
            <a:endParaRPr lang="en-IN" sz="28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r>
              <a:rPr lang="en-US" sz="2800" dirty="0"/>
              <a:t>▪ </a:t>
            </a:r>
            <a:r>
              <a:rPr lang="en-US" sz="2800" dirty="0">
                <a:latin typeface="Calibri"/>
                <a:ea typeface="+mn-lt"/>
                <a:cs typeface="+mn-lt"/>
              </a:rPr>
              <a:t>Multilingual Fitness Coaching Support</a:t>
            </a:r>
            <a:br>
              <a:rPr lang="en-US" sz="2800" dirty="0">
                <a:latin typeface="Calibri"/>
                <a:ea typeface="+mn-lt"/>
                <a:cs typeface="+mn-lt"/>
              </a:rPr>
            </a:br>
            <a:r>
              <a:rPr lang="en-US" sz="2800" dirty="0">
                <a:latin typeface="Calibri"/>
                <a:ea typeface="+mn-lt"/>
                <a:cs typeface="+mn-lt"/>
              </a:rPr>
              <a:t>▪ Voice-Activated Workout and Meal Guidance</a:t>
            </a:r>
            <a:br>
              <a:rPr lang="en-US" sz="2800" dirty="0">
                <a:latin typeface="Calibri"/>
                <a:ea typeface="+mn-lt"/>
                <a:cs typeface="+mn-lt"/>
              </a:rPr>
            </a:br>
            <a:r>
              <a:rPr lang="en-US" sz="2800" dirty="0">
                <a:latin typeface="Calibri"/>
                <a:ea typeface="+mn-lt"/>
                <a:cs typeface="+mn-lt"/>
              </a:rPr>
              <a:t>▪ Real-Time Progress Sharing with Trainers or Friends</a:t>
            </a:r>
            <a:br>
              <a:rPr lang="en-US" sz="2800" dirty="0">
                <a:latin typeface="Calibri"/>
                <a:ea typeface="+mn-lt"/>
                <a:cs typeface="+mn-lt"/>
              </a:rPr>
            </a:br>
            <a:r>
              <a:rPr lang="en-US" sz="2800" dirty="0">
                <a:latin typeface="Calibri"/>
                <a:ea typeface="+mn-lt"/>
                <a:cs typeface="+mn-lt"/>
              </a:rPr>
              <a:t>▪ AI-Driven Injury Prevention and Posture Correction</a:t>
            </a:r>
            <a:br>
              <a:rPr lang="en-US" sz="2800" dirty="0">
                <a:latin typeface="Calibri"/>
                <a:ea typeface="+mn-lt"/>
                <a:cs typeface="+mn-lt"/>
              </a:rPr>
            </a:br>
            <a:r>
              <a:rPr lang="en-US" sz="2800" dirty="0">
                <a:latin typeface="Calibri"/>
                <a:ea typeface="+mn-lt"/>
                <a:cs typeface="+mn-lt"/>
              </a:rPr>
              <a:t>▪ Integration with Wearables and Fitness Tracking Devices</a:t>
            </a:r>
            <a:br>
              <a:rPr lang="en-US" sz="2800" dirty="0">
                <a:latin typeface="Calibri"/>
                <a:ea typeface="+mn-lt"/>
                <a:cs typeface="+mn-lt"/>
              </a:rPr>
            </a:br>
            <a:r>
              <a:rPr lang="en-US" sz="2800" dirty="0">
                <a:latin typeface="Calibri"/>
                <a:ea typeface="+mn-lt"/>
                <a:cs typeface="+mn-lt"/>
              </a:rPr>
              <a:t>▪ Adaptive Training Plans Based on Real-Time Biometrics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C8812676-8DA8-2475-7F8E-3BE4A28ED79E}"/>
              </a:ext>
            </a:extLst>
          </p:cNvPr>
          <p:cNvPicPr>
            <a:picLocks noGrp="1" noChangeAspect="1"/>
          </p:cNvPicPr>
          <p:nvPr>
            <p:ph idx="1"/>
          </p:nvPr>
        </p:nvPicPr>
        <p:blipFill>
          <a:blip r:embed="rId2"/>
          <a:stretch>
            <a:fillRect/>
          </a:stretch>
        </p:blipFill>
        <p:spPr>
          <a:xfrm>
            <a:off x="2983646" y="1301750"/>
            <a:ext cx="6224708" cy="467360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9FAEE-3E27-86FC-43D8-473769BB15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496F74-0FD8-64D4-3AB5-3C81805627A8}"/>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A7309433-8F11-291D-A7EC-67BE398A6344}"/>
              </a:ext>
            </a:extLst>
          </p:cNvPr>
          <p:cNvPicPr>
            <a:picLocks noChangeAspect="1"/>
          </p:cNvPicPr>
          <p:nvPr/>
        </p:nvPicPr>
        <p:blipFill>
          <a:blip r:embed="rId2"/>
          <a:stretch>
            <a:fillRect/>
          </a:stretch>
        </p:blipFill>
        <p:spPr>
          <a:xfrm>
            <a:off x="2697841" y="1232452"/>
            <a:ext cx="6796317" cy="5073773"/>
          </a:xfrm>
          <a:prstGeom prst="rect">
            <a:avLst/>
          </a:prstGeom>
        </p:spPr>
      </p:pic>
    </p:spTree>
    <p:extLst>
      <p:ext uri="{BB962C8B-B14F-4D97-AF65-F5344CB8AC3E}">
        <p14:creationId xmlns:p14="http://schemas.microsoft.com/office/powerpoint/2010/main" val="20975008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45145-442E-BF5B-9A59-CED14804E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AFDB89-2AB4-6506-DE0B-43A45F516E2C}"/>
              </a:ext>
            </a:extLst>
          </p:cNvPr>
          <p:cNvSpPr>
            <a:spLocks noGrp="1"/>
          </p:cNvSpPr>
          <p:nvPr>
            <p:ph type="title"/>
          </p:nvPr>
        </p:nvSpPr>
        <p:spPr/>
        <p:txBody>
          <a:bodyPr/>
          <a:lstStyle/>
          <a:p>
            <a:r>
              <a:rPr lang="en-IN" dirty="0">
                <a:solidFill>
                  <a:schemeClr val="accent1"/>
                </a:solidFill>
              </a:rPr>
              <a:t>IBM Certifications</a:t>
            </a:r>
          </a:p>
        </p:txBody>
      </p:sp>
      <p:pic>
        <p:nvPicPr>
          <p:cNvPr id="4" name="Picture 3">
            <a:extLst>
              <a:ext uri="{FF2B5EF4-FFF2-40B4-BE49-F238E27FC236}">
                <a16:creationId xmlns:a16="http://schemas.microsoft.com/office/drawing/2014/main" id="{0304F8EB-2E7F-4E1F-B4F4-D1B441932F96}"/>
              </a:ext>
            </a:extLst>
          </p:cNvPr>
          <p:cNvPicPr>
            <a:picLocks noChangeAspect="1"/>
          </p:cNvPicPr>
          <p:nvPr/>
        </p:nvPicPr>
        <p:blipFill>
          <a:blip r:embed="rId2"/>
          <a:stretch>
            <a:fillRect/>
          </a:stretch>
        </p:blipFill>
        <p:spPr>
          <a:xfrm>
            <a:off x="2419047" y="1302026"/>
            <a:ext cx="7353906" cy="4531253"/>
          </a:xfrm>
          <a:prstGeom prst="rect">
            <a:avLst/>
          </a:prstGeom>
        </p:spPr>
      </p:pic>
    </p:spTree>
    <p:extLst>
      <p:ext uri="{BB962C8B-B14F-4D97-AF65-F5344CB8AC3E}">
        <p14:creationId xmlns:p14="http://schemas.microsoft.com/office/powerpoint/2010/main" val="34276082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5252620"/>
          </a:xfrm>
        </p:spPr>
        <p:txBody>
          <a:bodyPr>
            <a:normAutofit fontScale="92500" lnSpcReduction="20000"/>
          </a:bodyPr>
          <a:lstStyle/>
          <a:p>
            <a:r>
              <a:rPr lang="en-US" sz="2400" dirty="0">
                <a:latin typeface="Calibri"/>
                <a:ea typeface="+mn-lt"/>
                <a:cs typeface="+mn-lt"/>
              </a:rPr>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on-demand fitness advice, healthy lifestyle suggestions, and basic nutrition guidance—all tailored to individual needs and available at any time. </a:t>
            </a:r>
          </a:p>
          <a:p>
            <a:r>
              <a:rPr lang="en-US" sz="2400" dirty="0">
                <a:latin typeface="Calibri"/>
                <a:ea typeface="+mn-lt"/>
                <a:cs typeface="+mn-lt"/>
              </a:rPr>
              <a:t>Proposed Solution:</a:t>
            </a:r>
            <a:br>
              <a:rPr lang="en-US" sz="2400" dirty="0">
                <a:latin typeface="Calibri"/>
                <a:ea typeface="+mn-lt"/>
                <a:cs typeface="+mn-lt"/>
              </a:rPr>
            </a:br>
            <a:r>
              <a:rPr lang="en-US" sz="2400" dirty="0">
                <a:latin typeface="Calibri"/>
                <a:ea typeface="+mn-lt"/>
                <a:cs typeface="+mn-lt"/>
              </a:rPr>
              <a:t> Fitness Buddy aims to solve this problem by offering a conversational, AI-powered health and fitness coach that can: </a:t>
            </a:r>
          </a:p>
          <a:p>
            <a:r>
              <a:rPr lang="en-US" sz="2400" dirty="0">
                <a:latin typeface="Calibri"/>
                <a:ea typeface="+mn-lt"/>
                <a:cs typeface="+mn-lt"/>
              </a:rPr>
              <a:t>Recommend home workouts and routines based on user input. </a:t>
            </a:r>
          </a:p>
          <a:p>
            <a:r>
              <a:rPr lang="en-US" sz="2400" dirty="0">
                <a:latin typeface="Calibri"/>
                <a:ea typeface="+mn-lt"/>
                <a:cs typeface="+mn-lt"/>
              </a:rPr>
              <a:t>Provide motivational tips and daily fitness inspiration. </a:t>
            </a:r>
          </a:p>
          <a:p>
            <a:r>
              <a:rPr lang="en-US" sz="2400" dirty="0">
                <a:latin typeface="Calibri"/>
                <a:ea typeface="+mn-lt"/>
                <a:cs typeface="+mn-lt"/>
              </a:rPr>
              <a:t>Suggest simple, nutritious meal ideas. </a:t>
            </a:r>
          </a:p>
          <a:p>
            <a:r>
              <a:rPr lang="en-IN" sz="2400" dirty="0">
                <a:latin typeface="Calibri"/>
                <a:ea typeface="+mn-lt"/>
                <a:cs typeface="+mn-lt"/>
              </a:rPr>
              <a:t>Encourage habit-building and consistency. </a:t>
            </a:r>
          </a:p>
          <a:p>
            <a:endParaRPr lang="en-US" sz="9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err="1">
                <a:latin typeface="Calibri" panose="020F0502020204030204" pitchFamily="34" charset="0"/>
                <a:ea typeface="Calibri" panose="020F0502020204030204" pitchFamily="34" charset="0"/>
                <a:cs typeface="Calibri" panose="020F0502020204030204" pitchFamily="34" charset="0"/>
              </a:rPr>
              <a:t>Watsonx</a:t>
            </a:r>
            <a:r>
              <a:rPr lang="en-IN" sz="28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000" dirty="0">
                <a:latin typeface="Calibri"/>
                <a:ea typeface="+mn-lt"/>
                <a:cs typeface="+mn-lt"/>
              </a:rPr>
              <a:t>This agent will transform personal fitness journeys by offering real-time, adaptive support to users of all fitness levels. It empowers users to stay motivated, track progress, and reach health goals efficiently—whether at home or in the gym—by making fitness guidance more accessible and personalized.</a:t>
            </a:r>
          </a:p>
          <a:p>
            <a:r>
              <a:rPr lang="en-US" sz="2000" dirty="0">
                <a:latin typeface="Calibri"/>
                <a:ea typeface="+mn-lt"/>
                <a:cs typeface="+mn-lt"/>
              </a:rPr>
              <a:t>Unique features:</a:t>
            </a:r>
          </a:p>
          <a:p>
            <a:r>
              <a:rPr lang="en-US" sz="2000" dirty="0">
                <a:latin typeface="Calibri"/>
                <a:ea typeface="+mn-lt"/>
                <a:cs typeface="+mn-lt"/>
              </a:rPr>
              <a:t>Personalized workout plans for home or gym based on fitness level and goals</a:t>
            </a:r>
            <a:br>
              <a:rPr lang="en-US" sz="2000" dirty="0">
                <a:latin typeface="Calibri"/>
                <a:ea typeface="+mn-lt"/>
                <a:cs typeface="+mn-lt"/>
              </a:rPr>
            </a:br>
            <a:r>
              <a:rPr lang="en-US" sz="2000" dirty="0">
                <a:latin typeface="Calibri"/>
                <a:ea typeface="+mn-lt"/>
                <a:cs typeface="+mn-lt"/>
              </a:rPr>
              <a:t>Nutritional advice tailored for weight loss, muscle gain, or maintenance</a:t>
            </a:r>
            <a:br>
              <a:rPr lang="en-US" sz="2000" dirty="0">
                <a:latin typeface="Calibri"/>
                <a:ea typeface="+mn-lt"/>
                <a:cs typeface="+mn-lt"/>
              </a:rPr>
            </a:br>
            <a:r>
              <a:rPr lang="en-US" sz="2000" dirty="0">
                <a:latin typeface="Calibri"/>
                <a:ea typeface="+mn-lt"/>
                <a:cs typeface="+mn-lt"/>
              </a:rPr>
              <a:t>Progress tracking with data on sets, reps, weight, and calories</a:t>
            </a:r>
            <a:br>
              <a:rPr lang="en-US" sz="2000" dirty="0">
                <a:latin typeface="Calibri"/>
                <a:ea typeface="+mn-lt"/>
                <a:cs typeface="+mn-lt"/>
              </a:rPr>
            </a:br>
            <a:r>
              <a:rPr lang="en-US" sz="2000" dirty="0">
                <a:latin typeface="Calibri"/>
                <a:ea typeface="+mn-lt"/>
                <a:cs typeface="+mn-lt"/>
              </a:rPr>
              <a:t>Daily motivational messages and reminders to stay on track</a:t>
            </a:r>
            <a:br>
              <a:rPr lang="en-US" sz="2000" dirty="0">
                <a:latin typeface="Calibri"/>
                <a:ea typeface="+mn-lt"/>
                <a:cs typeface="+mn-lt"/>
              </a:rPr>
            </a:br>
            <a:r>
              <a:rPr lang="en-US" sz="2000" dirty="0">
                <a:latin typeface="Calibri"/>
                <a:ea typeface="+mn-lt"/>
                <a:cs typeface="+mn-lt"/>
              </a:rPr>
              <a:t>Adaptive routines that evolve weekly based on performance</a:t>
            </a:r>
            <a:br>
              <a:rPr lang="en-US" sz="2000" dirty="0">
                <a:latin typeface="Calibri"/>
                <a:ea typeface="+mn-lt"/>
                <a:cs typeface="+mn-lt"/>
              </a:rPr>
            </a:br>
            <a:r>
              <a:rPr lang="en-US" sz="2000" dirty="0">
                <a:latin typeface="Calibri"/>
                <a:ea typeface="+mn-lt"/>
                <a:cs typeface="+mn-lt"/>
              </a:rPr>
              <a:t>Smart suggestions for recovery, hydration, and sleep optimization</a:t>
            </a:r>
            <a:br>
              <a:rPr lang="en-US" sz="2000" dirty="0">
                <a:latin typeface="Calibri"/>
                <a:ea typeface="+mn-lt"/>
                <a:cs typeface="+mn-lt"/>
              </a:rPr>
            </a:br>
            <a:r>
              <a:rPr lang="en-US" sz="2000" dirty="0">
                <a:latin typeface="Calibri"/>
                <a:ea typeface="+mn-lt"/>
                <a:cs typeface="+mn-lt"/>
              </a:rPr>
              <a:t>Voice-enabled interaction for hands-free workouts and tips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General Public</a:t>
            </a:r>
          </a:p>
          <a:p>
            <a:pPr marL="305435" indent="-305435"/>
            <a:r>
              <a:rPr lang="en-IN" sz="2800" dirty="0">
                <a:latin typeface="Calibri"/>
                <a:ea typeface="+mn-lt"/>
                <a:cs typeface="+mn-lt"/>
              </a:rPr>
              <a:t>Gym-goers</a:t>
            </a:r>
          </a:p>
          <a:p>
            <a:pPr marL="305435" indent="-305435"/>
            <a:r>
              <a:rPr lang="en-IN" sz="2800" dirty="0">
                <a:latin typeface="Calibri"/>
                <a:ea typeface="+mn-lt"/>
                <a:cs typeface="+mn-lt"/>
              </a:rPr>
              <a:t>Students &amp; Working professionals</a:t>
            </a:r>
          </a:p>
          <a:p>
            <a:pPr marL="305435" indent="-305435"/>
            <a:r>
              <a:rPr lang="en-IN" sz="2800" dirty="0">
                <a:latin typeface="Calibri"/>
                <a:ea typeface="+mn-lt"/>
                <a:cs typeface="+mn-lt"/>
              </a:rPr>
              <a:t>Tech-savvy Fitness Users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BA572D0-215D-024B-197C-6CA2D3894AB1}"/>
              </a:ext>
            </a:extLst>
          </p:cNvPr>
          <p:cNvPicPr>
            <a:picLocks noChangeAspect="1"/>
          </p:cNvPicPr>
          <p:nvPr/>
        </p:nvPicPr>
        <p:blipFill>
          <a:blip r:embed="rId2"/>
          <a:stretch>
            <a:fillRect/>
          </a:stretch>
        </p:blipFill>
        <p:spPr>
          <a:xfrm>
            <a:off x="2946518" y="702156"/>
            <a:ext cx="6298963" cy="579369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D8E65BCD-C484-D735-9EB9-568848F3167A}"/>
              </a:ext>
            </a:extLst>
          </p:cNvPr>
          <p:cNvPicPr>
            <a:picLocks noChangeAspect="1"/>
          </p:cNvPicPr>
          <p:nvPr/>
        </p:nvPicPr>
        <p:blipFill>
          <a:blip r:embed="rId2"/>
          <a:stretch>
            <a:fillRect/>
          </a:stretch>
        </p:blipFill>
        <p:spPr>
          <a:xfrm>
            <a:off x="2945237" y="702156"/>
            <a:ext cx="6301526" cy="5823102"/>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512</Words>
  <Application>Microsoft Office PowerPoint</Application>
  <PresentationFormat>Widescreen</PresentationFormat>
  <Paragraphs>56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Fitness buddy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 shelke</cp:lastModifiedBy>
  <cp:revision>147</cp:revision>
  <dcterms:created xsi:type="dcterms:W3CDTF">2021-05-26T16:50:10Z</dcterms:created>
  <dcterms:modified xsi:type="dcterms:W3CDTF">2025-08-05T18:09:59Z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