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7" r:id="rId3"/>
  </p:sldMasterIdLst>
  <p:notesMasterIdLst>
    <p:notesMasterId r:id="rId36"/>
  </p:notesMasterIdLst>
  <p:sldIdLst>
    <p:sldId id="411" r:id="rId4"/>
    <p:sldId id="259" r:id="rId5"/>
    <p:sldId id="447" r:id="rId6"/>
    <p:sldId id="448" r:id="rId7"/>
    <p:sldId id="449" r:id="rId8"/>
    <p:sldId id="503" r:id="rId9"/>
    <p:sldId id="451" r:id="rId10"/>
    <p:sldId id="454" r:id="rId11"/>
    <p:sldId id="489" r:id="rId12"/>
    <p:sldId id="463" r:id="rId13"/>
    <p:sldId id="479" r:id="rId14"/>
    <p:sldId id="470" r:id="rId15"/>
    <p:sldId id="476" r:id="rId16"/>
    <p:sldId id="483" r:id="rId17"/>
    <p:sldId id="464" r:id="rId18"/>
    <p:sldId id="513" r:id="rId19"/>
    <p:sldId id="444" r:id="rId20"/>
    <p:sldId id="498" r:id="rId21"/>
    <p:sldId id="467" r:id="rId22"/>
    <p:sldId id="514" r:id="rId23"/>
    <p:sldId id="490" r:id="rId24"/>
    <p:sldId id="482" r:id="rId25"/>
    <p:sldId id="491" r:id="rId26"/>
    <p:sldId id="505" r:id="rId27"/>
    <p:sldId id="507" r:id="rId28"/>
    <p:sldId id="508" r:id="rId29"/>
    <p:sldId id="509" r:id="rId30"/>
    <p:sldId id="510" r:id="rId31"/>
    <p:sldId id="511" r:id="rId32"/>
    <p:sldId id="512" r:id="rId33"/>
    <p:sldId id="494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81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-289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DE631-FB55-41D0-ABD3-6E132B18AE88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B70A4-1D13-4DFA-AD64-0AF865432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CB63-E122-8BC1-676B-E4CE97254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C13B0-F859-BEEA-7813-6C848D220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405B-99EA-F000-DD7D-6739918B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14583-E263-1638-50B9-E128C4B7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D3EB-ECCB-FDA1-E747-709705BD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87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5AF692-DEC3-BEA7-F069-CBBD24776D01}"/>
              </a:ext>
            </a:extLst>
          </p:cNvPr>
          <p:cNvSpPr/>
          <p:nvPr userDrawn="1"/>
        </p:nvSpPr>
        <p:spPr>
          <a:xfrm>
            <a:off x="-82821" y="533752"/>
            <a:ext cx="10538729" cy="1105251"/>
          </a:xfrm>
          <a:prstGeom prst="roundRect">
            <a:avLst>
              <a:gd name="adj" fmla="val 625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1A11-C31F-51AB-EACE-6115F09D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A388-65A9-1D76-DAC9-D197958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DE6D-8E80-12D7-70B1-009DF0A0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4EC4A-BCEC-1F56-E973-FF4884CB3C75}"/>
              </a:ext>
            </a:extLst>
          </p:cNvPr>
          <p:cNvSpPr/>
          <p:nvPr userDrawn="1"/>
        </p:nvSpPr>
        <p:spPr>
          <a:xfrm flipH="1">
            <a:off x="700871" y="717418"/>
            <a:ext cx="45719" cy="737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0E2B384-CD35-14A4-8759-1FF4CA700A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9702" y="1908175"/>
            <a:ext cx="5075239" cy="39322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7F413E7-31A3-C41B-DF70-E3FF5A55FF4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7063" y="2387775"/>
            <a:ext cx="4891088" cy="3125787"/>
          </a:xfrm>
        </p:spPr>
        <p:txBody>
          <a:bodyPr>
            <a:normAutofit/>
          </a:bodyPr>
          <a:lstStyle>
            <a:lvl1pPr>
              <a:defRPr sz="1800" b="0">
                <a:latin typeface="+mj-lt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6B4AAE7B-F0A3-BDAD-89C4-2E3C1512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7418"/>
            <a:ext cx="9617707" cy="756816"/>
          </a:xfrm>
        </p:spPr>
        <p:txBody>
          <a:bodyPr>
            <a:normAutofit/>
          </a:bodyPr>
          <a:lstStyle>
            <a:lvl1pPr>
              <a:defRPr sz="36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76609B-B8FC-089B-36E9-65F49BB9DC2A}"/>
              </a:ext>
            </a:extLst>
          </p:cNvPr>
          <p:cNvGrpSpPr/>
          <p:nvPr userDrawn="1"/>
        </p:nvGrpSpPr>
        <p:grpSpPr>
          <a:xfrm>
            <a:off x="10511157" y="2"/>
            <a:ext cx="1680843" cy="912652"/>
            <a:chOff x="8632898" y="0"/>
            <a:chExt cx="3559102" cy="1910187"/>
          </a:xfrm>
        </p:grpSpPr>
        <p:sp>
          <p:nvSpPr>
            <p:cNvPr id="12" name="Picture Placeholder 9">
              <a:extLst>
                <a:ext uri="{FF2B5EF4-FFF2-40B4-BE49-F238E27FC236}">
                  <a16:creationId xmlns:a16="http://schemas.microsoft.com/office/drawing/2014/main" id="{0586B56F-612A-F5DF-6A21-CD9A595C35FB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AFE0B-8589-4152-7E4E-A8B5FC9DD8C5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4B5F6CB-A4C7-9E22-9190-E5FDA269D942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9F6732-FEA4-03E9-AD4F-C795D247B022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1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119B3C-5A01-83FC-657D-71AF7290CAA8}"/>
              </a:ext>
            </a:extLst>
          </p:cNvPr>
          <p:cNvSpPr/>
          <p:nvPr userDrawn="1"/>
        </p:nvSpPr>
        <p:spPr>
          <a:xfrm>
            <a:off x="-82821" y="533752"/>
            <a:ext cx="10538729" cy="1105251"/>
          </a:xfrm>
          <a:prstGeom prst="roundRect">
            <a:avLst>
              <a:gd name="adj" fmla="val 62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1A11-C31F-51AB-EACE-6115F09D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A388-65A9-1D76-DAC9-D197958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DE6D-8E80-12D7-70B1-009DF0A0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4EC4A-BCEC-1F56-E973-FF4884CB3C75}"/>
              </a:ext>
            </a:extLst>
          </p:cNvPr>
          <p:cNvSpPr/>
          <p:nvPr userDrawn="1"/>
        </p:nvSpPr>
        <p:spPr>
          <a:xfrm flipH="1">
            <a:off x="700871" y="717418"/>
            <a:ext cx="45719" cy="737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0E2B384-CD35-14A4-8759-1FF4CA700A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9702" y="1908175"/>
            <a:ext cx="5075239" cy="39322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7F413E7-31A3-C41B-DF70-E3FF5A55FF4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7063" y="2387775"/>
            <a:ext cx="4891088" cy="3125787"/>
          </a:xfrm>
        </p:spPr>
        <p:txBody>
          <a:bodyPr>
            <a:normAutofit/>
          </a:bodyPr>
          <a:lstStyle>
            <a:lvl1pPr>
              <a:defRPr sz="1800" b="0">
                <a:latin typeface="+mj-lt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6B4AAE7B-F0A3-BDAD-89C4-2E3C1512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7418"/>
            <a:ext cx="9617707" cy="756816"/>
          </a:xfrm>
        </p:spPr>
        <p:txBody>
          <a:bodyPr>
            <a:normAutofit/>
          </a:bodyPr>
          <a:lstStyle>
            <a:lvl1pPr>
              <a:defRPr sz="36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56DC26-DD51-2099-9417-853AA0A1CE17}"/>
              </a:ext>
            </a:extLst>
          </p:cNvPr>
          <p:cNvGrpSpPr/>
          <p:nvPr userDrawn="1"/>
        </p:nvGrpSpPr>
        <p:grpSpPr>
          <a:xfrm>
            <a:off x="10937335" y="0"/>
            <a:ext cx="1254664" cy="710836"/>
            <a:chOff x="8632898" y="0"/>
            <a:chExt cx="3559102" cy="1910187"/>
          </a:xfrm>
        </p:grpSpPr>
        <p:sp>
          <p:nvSpPr>
            <p:cNvPr id="8" name="Picture Placeholder 9">
              <a:extLst>
                <a:ext uri="{FF2B5EF4-FFF2-40B4-BE49-F238E27FC236}">
                  <a16:creationId xmlns:a16="http://schemas.microsoft.com/office/drawing/2014/main" id="{46337DB0-0C5D-D4B5-CE72-839198AA8243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marR="0" lvl="0" indent="0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2FCE75-987E-406E-06A9-15B22FBFACE8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5D3195-C74B-6A5A-9A97-6A71210A1548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FB096A6-C77E-1D4A-FAB1-DE9EA144750F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7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1A11-C31F-51AB-EACE-6115F09D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A388-65A9-1D76-DAC9-D197958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DE6D-8E80-12D7-70B1-009DF0A0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4EC4A-BCEC-1F56-E973-FF4884CB3C75}"/>
              </a:ext>
            </a:extLst>
          </p:cNvPr>
          <p:cNvSpPr/>
          <p:nvPr userDrawn="1"/>
        </p:nvSpPr>
        <p:spPr>
          <a:xfrm flipH="1">
            <a:off x="700871" y="542764"/>
            <a:ext cx="45719" cy="737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0E2B384-CD35-14A4-8759-1FF4CA700A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463834"/>
            <a:ext cx="10515600" cy="453965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6B4AAE7B-F0A3-BDAD-89C4-2E3C1512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42764"/>
            <a:ext cx="9617707" cy="756816"/>
          </a:xfrm>
        </p:spPr>
        <p:txBody>
          <a:bodyPr>
            <a:normAutofit/>
          </a:bodyPr>
          <a:lstStyle>
            <a:lvl1pPr>
              <a:defRPr sz="28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73FFA8-7EBB-3044-3B5E-A928FB6905BA}"/>
              </a:ext>
            </a:extLst>
          </p:cNvPr>
          <p:cNvGrpSpPr/>
          <p:nvPr userDrawn="1"/>
        </p:nvGrpSpPr>
        <p:grpSpPr>
          <a:xfrm>
            <a:off x="10511157" y="2"/>
            <a:ext cx="1680843" cy="912652"/>
            <a:chOff x="8632898" y="0"/>
            <a:chExt cx="3559102" cy="1910187"/>
          </a:xfrm>
        </p:grpSpPr>
        <p:sp>
          <p:nvSpPr>
            <p:cNvPr id="9" name="Picture Placeholder 9">
              <a:extLst>
                <a:ext uri="{FF2B5EF4-FFF2-40B4-BE49-F238E27FC236}">
                  <a16:creationId xmlns:a16="http://schemas.microsoft.com/office/drawing/2014/main" id="{F21DBD40-5049-9A70-183A-F3FE6BB9EE60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30BFCDF-C599-FF7C-8EC0-2DADA8B28793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4C0CC4-E7BA-8085-10F6-B09FD7393C09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B69606-EBE7-D817-9955-6D7A68A3E42A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16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1A11-C31F-51AB-EACE-6115F09D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A388-65A9-1D76-DAC9-D197958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DE6D-8E80-12D7-70B1-009DF0A0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4EC4A-BCEC-1F56-E973-FF4884CB3C75}"/>
              </a:ext>
            </a:extLst>
          </p:cNvPr>
          <p:cNvSpPr/>
          <p:nvPr userDrawn="1"/>
        </p:nvSpPr>
        <p:spPr>
          <a:xfrm flipH="1">
            <a:off x="700871" y="542764"/>
            <a:ext cx="45719" cy="737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0E2B384-CD35-14A4-8759-1FF4CA700A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463834"/>
            <a:ext cx="10515600" cy="453965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6B4AAE7B-F0A3-BDAD-89C4-2E3C1512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42764"/>
            <a:ext cx="9617707" cy="756816"/>
          </a:xfrm>
        </p:spPr>
        <p:txBody>
          <a:bodyPr>
            <a:normAutofit/>
          </a:bodyPr>
          <a:lstStyle>
            <a:lvl1pPr>
              <a:defRPr sz="28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046173-D460-BF61-EA60-AD4130968B1F}"/>
              </a:ext>
            </a:extLst>
          </p:cNvPr>
          <p:cNvGrpSpPr/>
          <p:nvPr userDrawn="1"/>
        </p:nvGrpSpPr>
        <p:grpSpPr>
          <a:xfrm>
            <a:off x="10482392" y="0"/>
            <a:ext cx="1709608" cy="946718"/>
            <a:chOff x="8632898" y="0"/>
            <a:chExt cx="3559102" cy="1910187"/>
          </a:xfrm>
        </p:grpSpPr>
        <p:sp>
          <p:nvSpPr>
            <p:cNvPr id="3" name="Picture Placeholder 9">
              <a:extLst>
                <a:ext uri="{FF2B5EF4-FFF2-40B4-BE49-F238E27FC236}">
                  <a16:creationId xmlns:a16="http://schemas.microsoft.com/office/drawing/2014/main" id="{5A8F8354-3891-10A3-FFE0-EFC7E66A7290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97F60A-F434-B257-34B0-F6DD6E8845EF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7760B3-360C-FFF1-19EA-3BA4D5DDBCB4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97F4CFD-F5D6-D80C-54FF-548CE1C73444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8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1A11-C31F-51AB-EACE-6115F09D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A388-65A9-1D76-DAC9-D197958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DE6D-8E80-12D7-70B1-009DF0A0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4EC4A-BCEC-1F56-E973-FF4884CB3C75}"/>
              </a:ext>
            </a:extLst>
          </p:cNvPr>
          <p:cNvSpPr/>
          <p:nvPr userDrawn="1"/>
        </p:nvSpPr>
        <p:spPr>
          <a:xfrm flipH="1">
            <a:off x="700871" y="542764"/>
            <a:ext cx="45719" cy="737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0E2B384-CD35-14A4-8759-1FF4CA700A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463834"/>
            <a:ext cx="10515600" cy="453965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6B4AAE7B-F0A3-BDAD-89C4-2E3C1512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42764"/>
            <a:ext cx="9617707" cy="756816"/>
          </a:xfrm>
        </p:spPr>
        <p:txBody>
          <a:bodyPr>
            <a:normAutofit/>
          </a:bodyPr>
          <a:lstStyle>
            <a:lvl1pPr>
              <a:defRPr sz="28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08489A-12CC-DE75-2110-94175CF9CE72}"/>
              </a:ext>
            </a:extLst>
          </p:cNvPr>
          <p:cNvGrpSpPr/>
          <p:nvPr userDrawn="1"/>
        </p:nvGrpSpPr>
        <p:grpSpPr>
          <a:xfrm>
            <a:off x="10401112" y="0"/>
            <a:ext cx="1790888" cy="946718"/>
            <a:chOff x="8632898" y="0"/>
            <a:chExt cx="3559102" cy="1910187"/>
          </a:xfrm>
        </p:grpSpPr>
        <p:sp>
          <p:nvSpPr>
            <p:cNvPr id="9" name="Picture Placeholder 9">
              <a:extLst>
                <a:ext uri="{FF2B5EF4-FFF2-40B4-BE49-F238E27FC236}">
                  <a16:creationId xmlns:a16="http://schemas.microsoft.com/office/drawing/2014/main" id="{58D564BB-2574-640C-2694-468A57555C0A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5D3DFF-5935-55EE-60F6-A0383CE5EC0F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ABB13B-9CFD-896A-6074-02A88FF4F1C1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8B01F4-F087-1FC8-A1E2-9B98F249BAE1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4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Pictur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713D9-2DA0-CAA6-B9BB-BCE45B82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A1DBA-CAD1-7B45-5909-7E38DCF9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257C4-0481-6F91-9ED2-FF3EFA1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F4A325-B18C-138D-E260-5650457EF65F}"/>
              </a:ext>
            </a:extLst>
          </p:cNvPr>
          <p:cNvSpPr/>
          <p:nvPr userDrawn="1"/>
        </p:nvSpPr>
        <p:spPr>
          <a:xfrm>
            <a:off x="-210573" y="658950"/>
            <a:ext cx="10538729" cy="753467"/>
          </a:xfrm>
          <a:prstGeom prst="roundRect">
            <a:avLst>
              <a:gd name="adj" fmla="val 625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C3EB0-C52A-A0A8-8407-8311D4082570}"/>
              </a:ext>
            </a:extLst>
          </p:cNvPr>
          <p:cNvSpPr/>
          <p:nvPr userDrawn="1"/>
        </p:nvSpPr>
        <p:spPr>
          <a:xfrm flipH="1">
            <a:off x="673956" y="741984"/>
            <a:ext cx="54013" cy="553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357DE5-3B0C-1FCF-3F9A-EC6836E0A063}"/>
              </a:ext>
            </a:extLst>
          </p:cNvPr>
          <p:cNvSpPr/>
          <p:nvPr userDrawn="1"/>
        </p:nvSpPr>
        <p:spPr>
          <a:xfrm>
            <a:off x="568170" y="1917579"/>
            <a:ext cx="11091499" cy="4198443"/>
          </a:xfrm>
          <a:prstGeom prst="roundRect">
            <a:avLst>
              <a:gd name="adj" fmla="val 625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331300D-42E5-486D-E730-3622624E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658950"/>
            <a:ext cx="9382095" cy="753467"/>
          </a:xfrm>
        </p:spPr>
        <p:txBody>
          <a:bodyPr>
            <a:normAutofit/>
          </a:bodyPr>
          <a:lstStyle>
            <a:lvl1pPr>
              <a:defRPr sz="28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CA4320-76C7-AF43-6C53-BD0CA63687C7}"/>
              </a:ext>
            </a:extLst>
          </p:cNvPr>
          <p:cNvGrpSpPr/>
          <p:nvPr userDrawn="1"/>
        </p:nvGrpSpPr>
        <p:grpSpPr>
          <a:xfrm>
            <a:off x="10511157" y="2"/>
            <a:ext cx="1680843" cy="912652"/>
            <a:chOff x="8632898" y="0"/>
            <a:chExt cx="3559102" cy="1910187"/>
          </a:xfrm>
        </p:grpSpPr>
        <p:sp>
          <p:nvSpPr>
            <p:cNvPr id="15" name="Picture Placeholder 9">
              <a:extLst>
                <a:ext uri="{FF2B5EF4-FFF2-40B4-BE49-F238E27FC236}">
                  <a16:creationId xmlns:a16="http://schemas.microsoft.com/office/drawing/2014/main" id="{2C57B1A9-CA7C-7B19-315C-7E105B45FDF3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638D5A-C2AA-4015-F154-7A95A0A1B641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F30B8B-86EC-180E-4945-4471081E60B5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01F9D5-96DB-E546-A7B8-F66A45F14648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A6A8CEB-A5BA-8E7A-1C38-7E0E9DA8F0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3491" y="1643067"/>
            <a:ext cx="9756775" cy="4802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8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le and Pictur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713D9-2DA0-CAA6-B9BB-BCE45B82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A1DBA-CAD1-7B45-5909-7E38DCF9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257C4-0481-6F91-9ED2-FF3EFA1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F4A325-B18C-138D-E260-5650457EF65F}"/>
              </a:ext>
            </a:extLst>
          </p:cNvPr>
          <p:cNvSpPr/>
          <p:nvPr userDrawn="1"/>
        </p:nvSpPr>
        <p:spPr>
          <a:xfrm>
            <a:off x="-210573" y="658950"/>
            <a:ext cx="10538729" cy="753467"/>
          </a:xfrm>
          <a:prstGeom prst="roundRect">
            <a:avLst>
              <a:gd name="adj" fmla="val 62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C3EB0-C52A-A0A8-8407-8311D4082570}"/>
              </a:ext>
            </a:extLst>
          </p:cNvPr>
          <p:cNvSpPr/>
          <p:nvPr userDrawn="1"/>
        </p:nvSpPr>
        <p:spPr>
          <a:xfrm flipH="1">
            <a:off x="673956" y="741984"/>
            <a:ext cx="54013" cy="553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357DE5-3B0C-1FCF-3F9A-EC6836E0A063}"/>
              </a:ext>
            </a:extLst>
          </p:cNvPr>
          <p:cNvSpPr/>
          <p:nvPr userDrawn="1"/>
        </p:nvSpPr>
        <p:spPr>
          <a:xfrm>
            <a:off x="568170" y="1917579"/>
            <a:ext cx="11091499" cy="4198443"/>
          </a:xfrm>
          <a:prstGeom prst="roundRect">
            <a:avLst>
              <a:gd name="adj" fmla="val 625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331300D-42E5-486D-E730-3622624E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658950"/>
            <a:ext cx="9382095" cy="753467"/>
          </a:xfrm>
        </p:spPr>
        <p:txBody>
          <a:bodyPr>
            <a:normAutofit/>
          </a:bodyPr>
          <a:lstStyle>
            <a:lvl1pPr>
              <a:defRPr sz="28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7CE033-7FDA-D219-FE92-3DB2FC9406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3491" y="1643067"/>
            <a:ext cx="9756775" cy="4802187"/>
          </a:xfrm>
        </p:spPr>
        <p:txBody>
          <a:bodyPr/>
          <a:lstStyle/>
          <a:p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B42328-56A1-B962-8D50-D336064B5F21}"/>
              </a:ext>
            </a:extLst>
          </p:cNvPr>
          <p:cNvGrpSpPr/>
          <p:nvPr userDrawn="1"/>
        </p:nvGrpSpPr>
        <p:grpSpPr>
          <a:xfrm>
            <a:off x="10518124" y="1"/>
            <a:ext cx="1671355" cy="868101"/>
            <a:chOff x="8632898" y="0"/>
            <a:chExt cx="3559102" cy="1910187"/>
          </a:xfrm>
        </p:grpSpPr>
        <p:sp>
          <p:nvSpPr>
            <p:cNvPr id="17" name="Picture Placeholder 9">
              <a:extLst>
                <a:ext uri="{FF2B5EF4-FFF2-40B4-BE49-F238E27FC236}">
                  <a16:creationId xmlns:a16="http://schemas.microsoft.com/office/drawing/2014/main" id="{30892C68-BB14-07AD-605E-C38EC8553186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marR="0" lvl="0" indent="0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009ECE7-7671-0F03-6206-74B4D61A19E9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377B44-2D94-67B0-257B-04BB07DC1E2A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0E08C0-71EF-AF06-CF57-667AEA772BE6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4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713D9-2DA0-CAA6-B9BB-BCE45B82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A1DBA-CAD1-7B45-5909-7E38DCF9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257C4-0481-6F91-9ED2-FF3EFA1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F4A325-B18C-138D-E260-5650457EF65F}"/>
              </a:ext>
            </a:extLst>
          </p:cNvPr>
          <p:cNvSpPr/>
          <p:nvPr userDrawn="1"/>
        </p:nvSpPr>
        <p:spPr>
          <a:xfrm>
            <a:off x="-210573" y="658950"/>
            <a:ext cx="10538729" cy="753467"/>
          </a:xfrm>
          <a:prstGeom prst="roundRect">
            <a:avLst>
              <a:gd name="adj" fmla="val 625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C3EB0-C52A-A0A8-8407-8311D4082570}"/>
              </a:ext>
            </a:extLst>
          </p:cNvPr>
          <p:cNvSpPr/>
          <p:nvPr userDrawn="1"/>
        </p:nvSpPr>
        <p:spPr>
          <a:xfrm flipH="1">
            <a:off x="673956" y="741984"/>
            <a:ext cx="54013" cy="553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357DE5-3B0C-1FCF-3F9A-EC6836E0A063}"/>
              </a:ext>
            </a:extLst>
          </p:cNvPr>
          <p:cNvSpPr/>
          <p:nvPr userDrawn="1"/>
        </p:nvSpPr>
        <p:spPr>
          <a:xfrm>
            <a:off x="568170" y="1917579"/>
            <a:ext cx="11091499" cy="4198443"/>
          </a:xfrm>
          <a:prstGeom prst="roundRect">
            <a:avLst>
              <a:gd name="adj" fmla="val 625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331300D-42E5-486D-E730-3622624E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658950"/>
            <a:ext cx="9382095" cy="753467"/>
          </a:xfrm>
        </p:spPr>
        <p:txBody>
          <a:bodyPr>
            <a:normAutofit/>
          </a:bodyPr>
          <a:lstStyle>
            <a:lvl1pPr>
              <a:defRPr sz="28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CA4320-76C7-AF43-6C53-BD0CA63687C7}"/>
              </a:ext>
            </a:extLst>
          </p:cNvPr>
          <p:cNvGrpSpPr/>
          <p:nvPr userDrawn="1"/>
        </p:nvGrpSpPr>
        <p:grpSpPr>
          <a:xfrm>
            <a:off x="10511157" y="2"/>
            <a:ext cx="1680843" cy="912652"/>
            <a:chOff x="8632898" y="0"/>
            <a:chExt cx="3559102" cy="1910187"/>
          </a:xfrm>
        </p:grpSpPr>
        <p:sp>
          <p:nvSpPr>
            <p:cNvPr id="15" name="Picture Placeholder 9">
              <a:extLst>
                <a:ext uri="{FF2B5EF4-FFF2-40B4-BE49-F238E27FC236}">
                  <a16:creationId xmlns:a16="http://schemas.microsoft.com/office/drawing/2014/main" id="{2C57B1A9-CA7C-7B19-315C-7E105B45FDF3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638D5A-C2AA-4015-F154-7A95A0A1B641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F30B8B-86EC-180E-4945-4471081E60B5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01F9D5-96DB-E546-A7B8-F66A45F14648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2008883-6B09-868A-E7B8-BA9D2EF4F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3491" y="1643067"/>
            <a:ext cx="9756775" cy="480218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82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itle and Pictur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713D9-2DA0-CAA6-B9BB-BCE45B82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A1DBA-CAD1-7B45-5909-7E38DCF9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257C4-0481-6F91-9ED2-FF3EFA1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F4A325-B18C-138D-E260-5650457EF65F}"/>
              </a:ext>
            </a:extLst>
          </p:cNvPr>
          <p:cNvSpPr/>
          <p:nvPr userDrawn="1"/>
        </p:nvSpPr>
        <p:spPr>
          <a:xfrm>
            <a:off x="-210573" y="658950"/>
            <a:ext cx="10538729" cy="753467"/>
          </a:xfrm>
          <a:prstGeom prst="roundRect">
            <a:avLst>
              <a:gd name="adj" fmla="val 625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C3EB0-C52A-A0A8-8407-8311D4082570}"/>
              </a:ext>
            </a:extLst>
          </p:cNvPr>
          <p:cNvSpPr/>
          <p:nvPr userDrawn="1"/>
        </p:nvSpPr>
        <p:spPr>
          <a:xfrm flipH="1">
            <a:off x="673956" y="741984"/>
            <a:ext cx="54013" cy="553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357DE5-3B0C-1FCF-3F9A-EC6836E0A063}"/>
              </a:ext>
            </a:extLst>
          </p:cNvPr>
          <p:cNvSpPr/>
          <p:nvPr userDrawn="1"/>
        </p:nvSpPr>
        <p:spPr>
          <a:xfrm>
            <a:off x="568170" y="1917579"/>
            <a:ext cx="11091499" cy="4198443"/>
          </a:xfrm>
          <a:prstGeom prst="roundRect">
            <a:avLst>
              <a:gd name="adj" fmla="val 625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331300D-42E5-486D-E730-3622624E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658950"/>
            <a:ext cx="9382095" cy="753467"/>
          </a:xfrm>
        </p:spPr>
        <p:txBody>
          <a:bodyPr>
            <a:normAutofit/>
          </a:bodyPr>
          <a:lstStyle>
            <a:lvl1pPr>
              <a:defRPr sz="28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D7510F-0371-C898-2A92-E6DF29B0AB7A}"/>
              </a:ext>
            </a:extLst>
          </p:cNvPr>
          <p:cNvGrpSpPr/>
          <p:nvPr userDrawn="1"/>
        </p:nvGrpSpPr>
        <p:grpSpPr>
          <a:xfrm>
            <a:off x="10482392" y="0"/>
            <a:ext cx="1709608" cy="946718"/>
            <a:chOff x="8632898" y="0"/>
            <a:chExt cx="3559102" cy="1910187"/>
          </a:xfrm>
        </p:grpSpPr>
        <p:sp>
          <p:nvSpPr>
            <p:cNvPr id="10" name="Picture Placeholder 9">
              <a:extLst>
                <a:ext uri="{FF2B5EF4-FFF2-40B4-BE49-F238E27FC236}">
                  <a16:creationId xmlns:a16="http://schemas.microsoft.com/office/drawing/2014/main" id="{9F5BC149-C166-2249-81C2-02C031EF3BA6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B27810-20C2-4EB8-5DE7-A1AE95A72466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59011D-4B56-A46D-A2D0-E3FB239517DF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8A8D0E-914E-DDF2-210E-57B3446658DD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348E8C45-7829-A2AC-6AC9-C40213C65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3491" y="1643067"/>
            <a:ext cx="9756775" cy="480218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7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icture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713D9-2DA0-CAA6-B9BB-BCE45B82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A1DBA-CAD1-7B45-5909-7E38DCF9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257C4-0481-6F91-9ED2-FF3EFA1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F4A325-B18C-138D-E260-5650457EF65F}"/>
              </a:ext>
            </a:extLst>
          </p:cNvPr>
          <p:cNvSpPr/>
          <p:nvPr userDrawn="1"/>
        </p:nvSpPr>
        <p:spPr>
          <a:xfrm>
            <a:off x="-210573" y="658950"/>
            <a:ext cx="10538729" cy="753467"/>
          </a:xfrm>
          <a:prstGeom prst="roundRect">
            <a:avLst>
              <a:gd name="adj" fmla="val 625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C3EB0-C52A-A0A8-8407-8311D4082570}"/>
              </a:ext>
            </a:extLst>
          </p:cNvPr>
          <p:cNvSpPr/>
          <p:nvPr userDrawn="1"/>
        </p:nvSpPr>
        <p:spPr>
          <a:xfrm flipH="1">
            <a:off x="673956" y="741984"/>
            <a:ext cx="54013" cy="553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331300D-42E5-486D-E730-3622624E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658950"/>
            <a:ext cx="9382095" cy="753467"/>
          </a:xfrm>
        </p:spPr>
        <p:txBody>
          <a:bodyPr>
            <a:normAutofit/>
          </a:bodyPr>
          <a:lstStyle>
            <a:lvl1pPr>
              <a:defRPr sz="28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CA4320-76C7-AF43-6C53-BD0CA63687C7}"/>
              </a:ext>
            </a:extLst>
          </p:cNvPr>
          <p:cNvGrpSpPr/>
          <p:nvPr userDrawn="1"/>
        </p:nvGrpSpPr>
        <p:grpSpPr>
          <a:xfrm>
            <a:off x="10511157" y="2"/>
            <a:ext cx="1680843" cy="912652"/>
            <a:chOff x="8632898" y="0"/>
            <a:chExt cx="3559102" cy="1910187"/>
          </a:xfrm>
        </p:grpSpPr>
        <p:sp>
          <p:nvSpPr>
            <p:cNvPr id="15" name="Picture Placeholder 9">
              <a:extLst>
                <a:ext uri="{FF2B5EF4-FFF2-40B4-BE49-F238E27FC236}">
                  <a16:creationId xmlns:a16="http://schemas.microsoft.com/office/drawing/2014/main" id="{2C57B1A9-CA7C-7B19-315C-7E105B45FDF3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638D5A-C2AA-4015-F154-7A95A0A1B641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F30B8B-86EC-180E-4945-4471081E60B5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01F9D5-96DB-E546-A7B8-F66A45F14648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9" name="Content Placeholder 21">
            <a:extLst>
              <a:ext uri="{FF2B5EF4-FFF2-40B4-BE49-F238E27FC236}">
                <a16:creationId xmlns:a16="http://schemas.microsoft.com/office/drawing/2014/main" id="{3232D9AA-34C7-8ADB-F526-128BD7E401F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2" y="1751167"/>
            <a:ext cx="9489956" cy="4047753"/>
          </a:xfrm>
        </p:spPr>
        <p:txBody>
          <a:bodyPr>
            <a:normAutofit/>
          </a:bodyPr>
          <a:lstStyle>
            <a:lvl1pPr>
              <a:defRPr sz="1800" b="0">
                <a:latin typeface="+mj-lt"/>
              </a:defRPr>
            </a:lvl1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40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1A11-C31F-51AB-EACE-6115F09D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A388-65A9-1D76-DAC9-D197958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DE6D-8E80-12D7-70B1-009DF0A0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5FA239-6639-D369-4D2B-C4019CD8A7DE}"/>
              </a:ext>
            </a:extLst>
          </p:cNvPr>
          <p:cNvGrpSpPr/>
          <p:nvPr userDrawn="1"/>
        </p:nvGrpSpPr>
        <p:grpSpPr>
          <a:xfrm>
            <a:off x="10511157" y="2"/>
            <a:ext cx="1680843" cy="912652"/>
            <a:chOff x="8632898" y="0"/>
            <a:chExt cx="3559102" cy="1910187"/>
          </a:xfrm>
        </p:grpSpPr>
        <p:sp>
          <p:nvSpPr>
            <p:cNvPr id="8" name="Picture Placeholder 9">
              <a:extLst>
                <a:ext uri="{FF2B5EF4-FFF2-40B4-BE49-F238E27FC236}">
                  <a16:creationId xmlns:a16="http://schemas.microsoft.com/office/drawing/2014/main" id="{B3EF85F9-6C49-89A0-B17D-C6BC9C1CD4EF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BDD7E0F-2FA8-E76E-587F-4A07475D9AC9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036EF0-79CB-7DB5-52A3-87F21895D4B4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C87753-917B-D7A4-E47D-DFB2DCC2ED39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4EC4A-BCEC-1F56-E973-FF4884CB3C75}"/>
              </a:ext>
            </a:extLst>
          </p:cNvPr>
          <p:cNvSpPr/>
          <p:nvPr userDrawn="1"/>
        </p:nvSpPr>
        <p:spPr>
          <a:xfrm flipH="1">
            <a:off x="700871" y="717418"/>
            <a:ext cx="45719" cy="737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ED1AF0-E291-9E10-1A6D-4BD8791C464B}"/>
              </a:ext>
            </a:extLst>
          </p:cNvPr>
          <p:cNvSpPr/>
          <p:nvPr userDrawn="1"/>
        </p:nvSpPr>
        <p:spPr>
          <a:xfrm>
            <a:off x="-325120" y="1822669"/>
            <a:ext cx="6421120" cy="4317913"/>
          </a:xfrm>
          <a:prstGeom prst="roundRect">
            <a:avLst>
              <a:gd name="adj" fmla="val 6256"/>
            </a:avLst>
          </a:prstGeom>
          <a:solidFill>
            <a:srgbClr val="BCCCEA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0E2B384-CD35-14A4-8759-1FF4CA700A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9702" y="1908175"/>
            <a:ext cx="5075239" cy="39322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7F413E7-31A3-C41B-DF70-E3FF5A55FF4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7063" y="2387775"/>
            <a:ext cx="4891088" cy="3125787"/>
          </a:xfrm>
        </p:spPr>
        <p:txBody>
          <a:bodyPr>
            <a:normAutofit/>
          </a:bodyPr>
          <a:lstStyle>
            <a:lvl1pPr>
              <a:defRPr sz="1800" b="0" i="0">
                <a:latin typeface="+mj-lt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6B4AAE7B-F0A3-BDAD-89C4-2E3C1512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7418"/>
            <a:ext cx="9617707" cy="756816"/>
          </a:xfrm>
        </p:spPr>
        <p:txBody>
          <a:bodyPr>
            <a:normAutofit/>
          </a:bodyPr>
          <a:lstStyle>
            <a:lvl1pPr>
              <a:defRPr sz="36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62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Pictur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713D9-2DA0-CAA6-B9BB-BCE45B82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A1DBA-CAD1-7B45-5909-7E38DCF9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257C4-0481-6F91-9ED2-FF3EFA1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F4A325-B18C-138D-E260-5650457EF65F}"/>
              </a:ext>
            </a:extLst>
          </p:cNvPr>
          <p:cNvSpPr/>
          <p:nvPr userDrawn="1"/>
        </p:nvSpPr>
        <p:spPr>
          <a:xfrm>
            <a:off x="-210573" y="658950"/>
            <a:ext cx="10538729" cy="753467"/>
          </a:xfrm>
          <a:prstGeom prst="roundRect">
            <a:avLst>
              <a:gd name="adj" fmla="val 62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C3EB0-C52A-A0A8-8407-8311D4082570}"/>
              </a:ext>
            </a:extLst>
          </p:cNvPr>
          <p:cNvSpPr/>
          <p:nvPr userDrawn="1"/>
        </p:nvSpPr>
        <p:spPr>
          <a:xfrm flipH="1">
            <a:off x="673956" y="741984"/>
            <a:ext cx="54013" cy="553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331300D-42E5-486D-E730-3622624E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658950"/>
            <a:ext cx="9382095" cy="753467"/>
          </a:xfrm>
        </p:spPr>
        <p:txBody>
          <a:bodyPr>
            <a:normAutofit/>
          </a:bodyPr>
          <a:lstStyle>
            <a:lvl1pPr>
              <a:defRPr sz="28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" name="Content Placeholder 21">
            <a:extLst>
              <a:ext uri="{FF2B5EF4-FFF2-40B4-BE49-F238E27FC236}">
                <a16:creationId xmlns:a16="http://schemas.microsoft.com/office/drawing/2014/main" id="{7EFF7F5D-2C9A-72EF-367F-FEFFBCE8C5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2" y="1751167"/>
            <a:ext cx="9489956" cy="4047753"/>
          </a:xfrm>
        </p:spPr>
        <p:txBody>
          <a:bodyPr>
            <a:normAutofit/>
          </a:bodyPr>
          <a:lstStyle>
            <a:lvl1pPr>
              <a:defRPr sz="1800" b="0">
                <a:latin typeface="+mj-lt"/>
              </a:defRPr>
            </a:lvl1pPr>
          </a:lstStyle>
          <a:p>
            <a:pPr lvl="0"/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DCDB9F-C5F1-E7AC-3160-880C1F4F9382}"/>
              </a:ext>
            </a:extLst>
          </p:cNvPr>
          <p:cNvGrpSpPr/>
          <p:nvPr userDrawn="1"/>
        </p:nvGrpSpPr>
        <p:grpSpPr>
          <a:xfrm>
            <a:off x="10518124" y="1"/>
            <a:ext cx="1671355" cy="868101"/>
            <a:chOff x="8632898" y="0"/>
            <a:chExt cx="3559102" cy="1910187"/>
          </a:xfrm>
        </p:grpSpPr>
        <p:sp>
          <p:nvSpPr>
            <p:cNvPr id="17" name="Picture Placeholder 9">
              <a:extLst>
                <a:ext uri="{FF2B5EF4-FFF2-40B4-BE49-F238E27FC236}">
                  <a16:creationId xmlns:a16="http://schemas.microsoft.com/office/drawing/2014/main" id="{56F7CF26-32BA-1371-D840-99B6DFCEC68F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marR="0" lvl="0" indent="0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08EA09-3D28-17EB-80C8-0066BB624A46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0B4E245-6909-E7FE-D16C-0E536BEC4852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D6DC6C3-517B-9B76-D252-653B434342CF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31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itle and Picture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713D9-2DA0-CAA6-B9BB-BCE45B82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A1DBA-CAD1-7B45-5909-7E38DCF9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257C4-0481-6F91-9ED2-FF3EFA1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F4A325-B18C-138D-E260-5650457EF65F}"/>
              </a:ext>
            </a:extLst>
          </p:cNvPr>
          <p:cNvSpPr/>
          <p:nvPr userDrawn="1"/>
        </p:nvSpPr>
        <p:spPr>
          <a:xfrm>
            <a:off x="-210573" y="658950"/>
            <a:ext cx="10538729" cy="753467"/>
          </a:xfrm>
          <a:prstGeom prst="roundRect">
            <a:avLst>
              <a:gd name="adj" fmla="val 625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C3EB0-C52A-A0A8-8407-8311D4082570}"/>
              </a:ext>
            </a:extLst>
          </p:cNvPr>
          <p:cNvSpPr/>
          <p:nvPr userDrawn="1"/>
        </p:nvSpPr>
        <p:spPr>
          <a:xfrm flipH="1">
            <a:off x="673956" y="741984"/>
            <a:ext cx="54013" cy="553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331300D-42E5-486D-E730-3622624E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658950"/>
            <a:ext cx="9382095" cy="753467"/>
          </a:xfrm>
        </p:spPr>
        <p:txBody>
          <a:bodyPr>
            <a:normAutofit/>
          </a:bodyPr>
          <a:lstStyle>
            <a:lvl1pPr>
              <a:defRPr sz="28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CA4320-76C7-AF43-6C53-BD0CA63687C7}"/>
              </a:ext>
            </a:extLst>
          </p:cNvPr>
          <p:cNvGrpSpPr/>
          <p:nvPr userDrawn="1"/>
        </p:nvGrpSpPr>
        <p:grpSpPr>
          <a:xfrm>
            <a:off x="10511157" y="2"/>
            <a:ext cx="1680843" cy="912652"/>
            <a:chOff x="8632898" y="0"/>
            <a:chExt cx="3559102" cy="1910187"/>
          </a:xfrm>
        </p:grpSpPr>
        <p:sp>
          <p:nvSpPr>
            <p:cNvPr id="15" name="Picture Placeholder 9">
              <a:extLst>
                <a:ext uri="{FF2B5EF4-FFF2-40B4-BE49-F238E27FC236}">
                  <a16:creationId xmlns:a16="http://schemas.microsoft.com/office/drawing/2014/main" id="{2C57B1A9-CA7C-7B19-315C-7E105B45FDF3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638D5A-C2AA-4015-F154-7A95A0A1B641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F30B8B-86EC-180E-4945-4471081E60B5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01F9D5-96DB-E546-A7B8-F66A45F14648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9" name="Content Placeholder 21">
            <a:extLst>
              <a:ext uri="{FF2B5EF4-FFF2-40B4-BE49-F238E27FC236}">
                <a16:creationId xmlns:a16="http://schemas.microsoft.com/office/drawing/2014/main" id="{06CF0B04-1112-ED6D-1DF7-62529EB9BA3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2" y="1751167"/>
            <a:ext cx="9489956" cy="4047753"/>
          </a:xfrm>
        </p:spPr>
        <p:txBody>
          <a:bodyPr>
            <a:normAutofit/>
          </a:bodyPr>
          <a:lstStyle>
            <a:lvl1pPr>
              <a:defRPr sz="1800" b="0">
                <a:latin typeface="+mj-lt"/>
              </a:defRPr>
            </a:lvl1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Title and Picture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713D9-2DA0-CAA6-B9BB-BCE45B82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A1DBA-CAD1-7B45-5909-7E38DCF9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257C4-0481-6F91-9ED2-FF3EFA1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F4A325-B18C-138D-E260-5650457EF65F}"/>
              </a:ext>
            </a:extLst>
          </p:cNvPr>
          <p:cNvSpPr/>
          <p:nvPr userDrawn="1"/>
        </p:nvSpPr>
        <p:spPr>
          <a:xfrm>
            <a:off x="-210573" y="658950"/>
            <a:ext cx="10538729" cy="753467"/>
          </a:xfrm>
          <a:prstGeom prst="roundRect">
            <a:avLst>
              <a:gd name="adj" fmla="val 625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C3EB0-C52A-A0A8-8407-8311D4082570}"/>
              </a:ext>
            </a:extLst>
          </p:cNvPr>
          <p:cNvSpPr/>
          <p:nvPr userDrawn="1"/>
        </p:nvSpPr>
        <p:spPr>
          <a:xfrm flipH="1">
            <a:off x="673956" y="741984"/>
            <a:ext cx="54013" cy="553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331300D-42E5-486D-E730-3622624E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658950"/>
            <a:ext cx="9382095" cy="753467"/>
          </a:xfrm>
        </p:spPr>
        <p:txBody>
          <a:bodyPr>
            <a:normAutofit/>
          </a:bodyPr>
          <a:lstStyle>
            <a:lvl1pPr>
              <a:defRPr sz="28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9" name="Content Placeholder 21">
            <a:extLst>
              <a:ext uri="{FF2B5EF4-FFF2-40B4-BE49-F238E27FC236}">
                <a16:creationId xmlns:a16="http://schemas.microsoft.com/office/drawing/2014/main" id="{06CF0B04-1112-ED6D-1DF7-62529EB9BA3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2" y="1751167"/>
            <a:ext cx="9489956" cy="4047753"/>
          </a:xfrm>
        </p:spPr>
        <p:txBody>
          <a:bodyPr>
            <a:normAutofit/>
          </a:bodyPr>
          <a:lstStyle>
            <a:lvl1pPr>
              <a:defRPr sz="1800" b="0">
                <a:latin typeface="+mj-lt"/>
              </a:defRPr>
            </a:lvl1pPr>
          </a:lstStyle>
          <a:p>
            <a:pPr lvl="0"/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F20A69-357F-3DD8-AB6C-F3723EF6C645}"/>
              </a:ext>
            </a:extLst>
          </p:cNvPr>
          <p:cNvGrpSpPr/>
          <p:nvPr userDrawn="1"/>
        </p:nvGrpSpPr>
        <p:grpSpPr>
          <a:xfrm>
            <a:off x="10438389" y="0"/>
            <a:ext cx="1758683" cy="905232"/>
            <a:chOff x="8632898" y="0"/>
            <a:chExt cx="3559102" cy="1910187"/>
          </a:xfrm>
        </p:grpSpPr>
        <p:sp>
          <p:nvSpPr>
            <p:cNvPr id="20" name="Picture Placeholder 9">
              <a:extLst>
                <a:ext uri="{FF2B5EF4-FFF2-40B4-BE49-F238E27FC236}">
                  <a16:creationId xmlns:a16="http://schemas.microsoft.com/office/drawing/2014/main" id="{977AD8E5-2A45-D3F5-D4BE-443B40A44D27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C36F639-AF57-C461-552E-F9873802790E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8A8DEFB-8BEC-7A13-2D48-48E4EF67F4D7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7AD4832-9E70-7D12-008D-ABAD50A95FA1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4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itle and Picture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713D9-2DA0-CAA6-B9BB-BCE45B82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A1DBA-CAD1-7B45-5909-7E38DCF9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257C4-0481-6F91-9ED2-FF3EFA1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F4A325-B18C-138D-E260-5650457EF65F}"/>
              </a:ext>
            </a:extLst>
          </p:cNvPr>
          <p:cNvSpPr/>
          <p:nvPr userDrawn="1"/>
        </p:nvSpPr>
        <p:spPr>
          <a:xfrm>
            <a:off x="-210573" y="658950"/>
            <a:ext cx="10538729" cy="753467"/>
          </a:xfrm>
          <a:prstGeom prst="roundRect">
            <a:avLst>
              <a:gd name="adj" fmla="val 625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C3EB0-C52A-A0A8-8407-8311D4082570}"/>
              </a:ext>
            </a:extLst>
          </p:cNvPr>
          <p:cNvSpPr/>
          <p:nvPr userDrawn="1"/>
        </p:nvSpPr>
        <p:spPr>
          <a:xfrm flipH="1">
            <a:off x="673956" y="741984"/>
            <a:ext cx="54013" cy="553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331300D-42E5-486D-E730-3622624E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658950"/>
            <a:ext cx="9382095" cy="753467"/>
          </a:xfrm>
        </p:spPr>
        <p:txBody>
          <a:bodyPr>
            <a:normAutofit/>
          </a:bodyPr>
          <a:lstStyle>
            <a:lvl1pPr>
              <a:defRPr sz="28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D7510F-0371-C898-2A92-E6DF29B0AB7A}"/>
              </a:ext>
            </a:extLst>
          </p:cNvPr>
          <p:cNvGrpSpPr/>
          <p:nvPr userDrawn="1"/>
        </p:nvGrpSpPr>
        <p:grpSpPr>
          <a:xfrm>
            <a:off x="10482392" y="0"/>
            <a:ext cx="1709608" cy="946718"/>
            <a:chOff x="8632898" y="0"/>
            <a:chExt cx="3559102" cy="1910187"/>
          </a:xfrm>
        </p:grpSpPr>
        <p:sp>
          <p:nvSpPr>
            <p:cNvPr id="10" name="Picture Placeholder 9">
              <a:extLst>
                <a:ext uri="{FF2B5EF4-FFF2-40B4-BE49-F238E27FC236}">
                  <a16:creationId xmlns:a16="http://schemas.microsoft.com/office/drawing/2014/main" id="{9F5BC149-C166-2249-81C2-02C031EF3BA6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B27810-20C2-4EB8-5DE7-A1AE95A72466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59011D-4B56-A46D-A2D0-E3FB239517DF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8A8D0E-914E-DDF2-210E-57B3446658DD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2" name="Content Placeholder 21">
            <a:extLst>
              <a:ext uri="{FF2B5EF4-FFF2-40B4-BE49-F238E27FC236}">
                <a16:creationId xmlns:a16="http://schemas.microsoft.com/office/drawing/2014/main" id="{B539315C-11B4-87E8-1811-EE79146CC44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2" y="1751167"/>
            <a:ext cx="9489956" cy="4047753"/>
          </a:xfrm>
        </p:spPr>
        <p:txBody>
          <a:bodyPr>
            <a:normAutofit/>
          </a:bodyPr>
          <a:lstStyle>
            <a:lvl1pPr>
              <a:defRPr sz="1800" b="0">
                <a:latin typeface="+mj-lt"/>
              </a:defRPr>
            </a:lvl1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15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FD5CD-3F31-0D7A-9560-44971BCD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EA397-5A8F-180A-887B-C6BDA9E9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F97C-826C-7CBA-172C-66E03A20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68F96C-2C8A-76BD-AB65-4E99FE71BD43}"/>
              </a:ext>
            </a:extLst>
          </p:cNvPr>
          <p:cNvGrpSpPr/>
          <p:nvPr userDrawn="1"/>
        </p:nvGrpSpPr>
        <p:grpSpPr>
          <a:xfrm>
            <a:off x="10511157" y="2"/>
            <a:ext cx="1680843" cy="912652"/>
            <a:chOff x="8632898" y="0"/>
            <a:chExt cx="3559102" cy="1910187"/>
          </a:xfrm>
        </p:grpSpPr>
        <p:sp>
          <p:nvSpPr>
            <p:cNvPr id="9" name="Picture Placeholder 9">
              <a:extLst>
                <a:ext uri="{FF2B5EF4-FFF2-40B4-BE49-F238E27FC236}">
                  <a16:creationId xmlns:a16="http://schemas.microsoft.com/office/drawing/2014/main" id="{DAFF4D7F-85B7-BE02-ADED-971BAB960476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88B5C9-4B41-7D72-6716-93DA1955CF5A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8EAC7A-C33F-83D4-1467-AEEF2C5D911D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70C682-51CF-AAE2-728C-6A720719F9E5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D08BBC-D7D2-BD6B-C0E9-694371751413}"/>
              </a:ext>
            </a:extLst>
          </p:cNvPr>
          <p:cNvGrpSpPr/>
          <p:nvPr userDrawn="1"/>
        </p:nvGrpSpPr>
        <p:grpSpPr>
          <a:xfrm flipH="1">
            <a:off x="1" y="2"/>
            <a:ext cx="1680843" cy="912652"/>
            <a:chOff x="8632898" y="0"/>
            <a:chExt cx="3559102" cy="1910187"/>
          </a:xfrm>
        </p:grpSpPr>
        <p:sp>
          <p:nvSpPr>
            <p:cNvPr id="14" name="Picture Placeholder 9">
              <a:extLst>
                <a:ext uri="{FF2B5EF4-FFF2-40B4-BE49-F238E27FC236}">
                  <a16:creationId xmlns:a16="http://schemas.microsoft.com/office/drawing/2014/main" id="{4AD71175-6319-68A8-2B29-4B99704C2CA9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B7B2B5-1D42-909A-89FF-D36D8DF8C7E3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EF1478-1ACE-AA4E-6D39-A4F391447CB0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E2F7A9-16B1-A7AE-57A7-1E108E67969E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1097857-978F-6305-7756-C0AF499D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42" y="1340843"/>
            <a:ext cx="4023167" cy="955390"/>
          </a:xfrm>
        </p:spPr>
        <p:txBody>
          <a:bodyPr anchor="b">
            <a:noAutofit/>
          </a:bodyPr>
          <a:lstStyle>
            <a:lvl1pPr>
              <a:defRPr sz="40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98F97B-E7CA-842B-D8A9-CFDAF417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42" y="2522951"/>
            <a:ext cx="4023167" cy="32320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BCE2D341-CB0C-7DC4-541D-588FE18AD4A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410557" y="1644816"/>
            <a:ext cx="5943243" cy="400985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FD5CD-3F31-0D7A-9560-44971BCD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EA397-5A8F-180A-887B-C6BDA9E9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F97C-826C-7CBA-172C-66E03A20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ABA30-D7B2-2C37-87DB-B6ED957CB61B}"/>
              </a:ext>
            </a:extLst>
          </p:cNvPr>
          <p:cNvGrpSpPr/>
          <p:nvPr userDrawn="1"/>
        </p:nvGrpSpPr>
        <p:grpSpPr>
          <a:xfrm>
            <a:off x="10482392" y="0"/>
            <a:ext cx="1709608" cy="946718"/>
            <a:chOff x="8632898" y="0"/>
            <a:chExt cx="3559102" cy="1910187"/>
          </a:xfrm>
        </p:grpSpPr>
        <p:sp>
          <p:nvSpPr>
            <p:cNvPr id="19" name="Picture Placeholder 9">
              <a:extLst>
                <a:ext uri="{FF2B5EF4-FFF2-40B4-BE49-F238E27FC236}">
                  <a16:creationId xmlns:a16="http://schemas.microsoft.com/office/drawing/2014/main" id="{B3816AFF-5959-AEDC-3BCC-0954101E5880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D76E0A-4B84-63DF-A012-B7CE2E899885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8472A5-0E62-20B5-7159-FECA82CC3B26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59872D-2E98-3522-AEEB-C1E986D98C95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A2AD1B-39C2-522D-BDB5-23E2D1274AC0}"/>
              </a:ext>
            </a:extLst>
          </p:cNvPr>
          <p:cNvGrpSpPr/>
          <p:nvPr userDrawn="1"/>
        </p:nvGrpSpPr>
        <p:grpSpPr>
          <a:xfrm flipH="1">
            <a:off x="323" y="0"/>
            <a:ext cx="1709608" cy="946718"/>
            <a:chOff x="8632898" y="0"/>
            <a:chExt cx="3559102" cy="1910187"/>
          </a:xfrm>
        </p:grpSpPr>
        <p:sp>
          <p:nvSpPr>
            <p:cNvPr id="24" name="Picture Placeholder 9">
              <a:extLst>
                <a:ext uri="{FF2B5EF4-FFF2-40B4-BE49-F238E27FC236}">
                  <a16:creationId xmlns:a16="http://schemas.microsoft.com/office/drawing/2014/main" id="{B4AE6B5F-E34A-E31B-6FF0-D6217B3506B9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132A89-1F13-6009-C09F-36B22E6A3F7C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1EC782-F877-3F43-D7A6-7BF2CB3BF108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F33E37-9181-F681-47F7-5917A308CC95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A36CDF39-4A5E-F553-A164-AB7FBC06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42" y="1340843"/>
            <a:ext cx="4023167" cy="955390"/>
          </a:xfrm>
        </p:spPr>
        <p:txBody>
          <a:bodyPr anchor="b">
            <a:noAutofit/>
          </a:bodyPr>
          <a:lstStyle>
            <a:lvl1pPr>
              <a:defRPr sz="40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8A071AE-DCDD-96B0-3C41-6660087A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42" y="2522951"/>
            <a:ext cx="4023167" cy="32320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1DCD314F-D08B-28C4-C6F0-69602B3DD2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410557" y="1644816"/>
            <a:ext cx="5943243" cy="400985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FD5CD-3F31-0D7A-9560-44971BCD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EA397-5A8F-180A-887B-C6BDA9E9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F97C-826C-7CBA-172C-66E03A20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3BD636-0CD9-855E-463A-435D422C2BB3}"/>
              </a:ext>
            </a:extLst>
          </p:cNvPr>
          <p:cNvGrpSpPr/>
          <p:nvPr userDrawn="1"/>
        </p:nvGrpSpPr>
        <p:grpSpPr>
          <a:xfrm>
            <a:off x="10518124" y="1"/>
            <a:ext cx="1671355" cy="868101"/>
            <a:chOff x="8632898" y="0"/>
            <a:chExt cx="3559102" cy="1910187"/>
          </a:xfrm>
        </p:grpSpPr>
        <p:sp>
          <p:nvSpPr>
            <p:cNvPr id="29" name="Picture Placeholder 9">
              <a:extLst>
                <a:ext uri="{FF2B5EF4-FFF2-40B4-BE49-F238E27FC236}">
                  <a16:creationId xmlns:a16="http://schemas.microsoft.com/office/drawing/2014/main" id="{6C8EE93E-739E-A810-307A-CBCD66DAB3FD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marR="0" lvl="0" indent="0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C18803F-A0C8-9EB9-A058-3571353F8F28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0F042C-683E-EF4E-39FA-2C3A95006C3E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6395E2D-C7CA-B8CF-8406-AB578D7726E8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541E87-7027-6387-CAB5-399AF39BD55D}"/>
              </a:ext>
            </a:extLst>
          </p:cNvPr>
          <p:cNvGrpSpPr/>
          <p:nvPr userDrawn="1"/>
        </p:nvGrpSpPr>
        <p:grpSpPr>
          <a:xfrm flipH="1">
            <a:off x="1" y="1"/>
            <a:ext cx="1671355" cy="868101"/>
            <a:chOff x="8632898" y="0"/>
            <a:chExt cx="3559102" cy="1910187"/>
          </a:xfrm>
        </p:grpSpPr>
        <p:sp>
          <p:nvSpPr>
            <p:cNvPr id="34" name="Picture Placeholder 9">
              <a:extLst>
                <a:ext uri="{FF2B5EF4-FFF2-40B4-BE49-F238E27FC236}">
                  <a16:creationId xmlns:a16="http://schemas.microsoft.com/office/drawing/2014/main" id="{DF83328D-2851-6EB9-6F88-0881BBB5D5CB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marR="0" lvl="0" indent="0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25DF415-BA3C-8412-EFE1-C053511C58C8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257F254-8A6C-968A-2773-BE14C2B40923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327489-4AC1-B29D-5CAC-E548722B1B91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073F47B7-906C-FB9B-E87D-A868ADF9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42" y="1340843"/>
            <a:ext cx="4023167" cy="955390"/>
          </a:xfrm>
        </p:spPr>
        <p:txBody>
          <a:bodyPr anchor="b">
            <a:noAutofit/>
          </a:bodyPr>
          <a:lstStyle>
            <a:lvl1pPr>
              <a:defRPr sz="40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0402F3D-1CF3-DD80-FF3C-6C70CA59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42" y="2522951"/>
            <a:ext cx="4023167" cy="32320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85445A76-1E99-DCB5-2D79-34A95BAB453D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410557" y="1644816"/>
            <a:ext cx="5943243" cy="400985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43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FD5CD-3F31-0D7A-9560-44971BCD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EA397-5A8F-180A-887B-C6BDA9E9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F97C-826C-7CBA-172C-66E03A20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BF952C-8185-59FD-0887-8B5C5D5952EA}"/>
              </a:ext>
            </a:extLst>
          </p:cNvPr>
          <p:cNvGrpSpPr/>
          <p:nvPr userDrawn="1"/>
        </p:nvGrpSpPr>
        <p:grpSpPr>
          <a:xfrm>
            <a:off x="10401112" y="0"/>
            <a:ext cx="1790888" cy="946718"/>
            <a:chOff x="8632898" y="0"/>
            <a:chExt cx="3559102" cy="1910187"/>
          </a:xfrm>
        </p:grpSpPr>
        <p:sp>
          <p:nvSpPr>
            <p:cNvPr id="9" name="Picture Placeholder 9">
              <a:extLst>
                <a:ext uri="{FF2B5EF4-FFF2-40B4-BE49-F238E27FC236}">
                  <a16:creationId xmlns:a16="http://schemas.microsoft.com/office/drawing/2014/main" id="{4BB0F9CF-E940-B097-8E33-CDEA9A2F9E63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5C13BF-B1A5-7D42-52E8-C829D205678C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9DDAF6-DDEB-51D4-7E6B-484F8F22612E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B35D18-B1FF-9CFC-BDC1-65547229D655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F777C-412F-797E-2E04-087FD306B0B6}"/>
              </a:ext>
            </a:extLst>
          </p:cNvPr>
          <p:cNvGrpSpPr/>
          <p:nvPr userDrawn="1"/>
        </p:nvGrpSpPr>
        <p:grpSpPr>
          <a:xfrm flipH="1">
            <a:off x="0" y="0"/>
            <a:ext cx="1790888" cy="946718"/>
            <a:chOff x="8632898" y="0"/>
            <a:chExt cx="3559102" cy="1910187"/>
          </a:xfrm>
        </p:grpSpPr>
        <p:sp>
          <p:nvSpPr>
            <p:cNvPr id="14" name="Picture Placeholder 9">
              <a:extLst>
                <a:ext uri="{FF2B5EF4-FFF2-40B4-BE49-F238E27FC236}">
                  <a16:creationId xmlns:a16="http://schemas.microsoft.com/office/drawing/2014/main" id="{E1BC54DD-FA28-4D6C-AFC5-A33CD01CD0F8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13D992-00A1-DF8B-BDD0-B58D490E4EC1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1540E6-62E0-6698-13E2-9025A40F6F3F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06F6AFB-CD18-F373-8A04-3E0843C4870F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EC606BDB-72D6-8505-D966-FACBA8CD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42" y="1340843"/>
            <a:ext cx="4023167" cy="955390"/>
          </a:xfrm>
        </p:spPr>
        <p:txBody>
          <a:bodyPr anchor="b">
            <a:noAutofit/>
          </a:bodyPr>
          <a:lstStyle>
            <a:lvl1pPr>
              <a:defRPr sz="40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2908981-A522-1149-C3FB-C931F9AD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42" y="2522951"/>
            <a:ext cx="4023167" cy="32320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FAE9EB2-8FCD-E4E4-B9E0-2E6E1DCF74ED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410557" y="1644816"/>
            <a:ext cx="5943243" cy="400985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3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FD5CD-3F31-0D7A-9560-44971BCD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EA397-5A8F-180A-887B-C6BDA9E9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F97C-826C-7CBA-172C-66E03A20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68F96C-2C8A-76BD-AB65-4E99FE71BD43}"/>
              </a:ext>
            </a:extLst>
          </p:cNvPr>
          <p:cNvGrpSpPr/>
          <p:nvPr userDrawn="1"/>
        </p:nvGrpSpPr>
        <p:grpSpPr>
          <a:xfrm>
            <a:off x="10511157" y="2"/>
            <a:ext cx="1680843" cy="912652"/>
            <a:chOff x="8632898" y="0"/>
            <a:chExt cx="3559102" cy="1910187"/>
          </a:xfrm>
        </p:grpSpPr>
        <p:sp>
          <p:nvSpPr>
            <p:cNvPr id="9" name="Picture Placeholder 9">
              <a:extLst>
                <a:ext uri="{FF2B5EF4-FFF2-40B4-BE49-F238E27FC236}">
                  <a16:creationId xmlns:a16="http://schemas.microsoft.com/office/drawing/2014/main" id="{DAFF4D7F-85B7-BE02-ADED-971BAB960476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88B5C9-4B41-7D72-6716-93DA1955CF5A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8EAC7A-C33F-83D4-1467-AEEF2C5D911D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70C682-51CF-AAE2-728C-6A720719F9E5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D08BBC-D7D2-BD6B-C0E9-694371751413}"/>
              </a:ext>
            </a:extLst>
          </p:cNvPr>
          <p:cNvGrpSpPr/>
          <p:nvPr userDrawn="1"/>
        </p:nvGrpSpPr>
        <p:grpSpPr>
          <a:xfrm flipH="1">
            <a:off x="1" y="2"/>
            <a:ext cx="1680843" cy="912652"/>
            <a:chOff x="8632898" y="0"/>
            <a:chExt cx="3559102" cy="1910187"/>
          </a:xfrm>
        </p:grpSpPr>
        <p:sp>
          <p:nvSpPr>
            <p:cNvPr id="14" name="Picture Placeholder 9">
              <a:extLst>
                <a:ext uri="{FF2B5EF4-FFF2-40B4-BE49-F238E27FC236}">
                  <a16:creationId xmlns:a16="http://schemas.microsoft.com/office/drawing/2014/main" id="{4AD71175-6319-68A8-2B29-4B99704C2CA9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B7B2B5-1D42-909A-89FF-D36D8DF8C7E3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EF1478-1ACE-AA4E-6D39-A4F391447CB0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E2F7A9-16B1-A7AE-57A7-1E108E67969E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1097857-978F-6305-7756-C0AF499D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75" y="2628900"/>
            <a:ext cx="4023167" cy="1600200"/>
          </a:xfrm>
        </p:spPr>
        <p:txBody>
          <a:bodyPr anchor="b">
            <a:noAutofit/>
          </a:bodyPr>
          <a:lstStyle>
            <a:lvl1pPr>
              <a:defRPr sz="40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BCE2D341-CB0C-7DC4-541D-588FE18AD4A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395220" y="1426679"/>
            <a:ext cx="5943243" cy="400985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FD5CD-3F31-0D7A-9560-44971BCD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EA397-5A8F-180A-887B-C6BDA9E9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F97C-826C-7CBA-172C-66E03A20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ABA30-D7B2-2C37-87DB-B6ED957CB61B}"/>
              </a:ext>
            </a:extLst>
          </p:cNvPr>
          <p:cNvGrpSpPr/>
          <p:nvPr userDrawn="1"/>
        </p:nvGrpSpPr>
        <p:grpSpPr>
          <a:xfrm>
            <a:off x="10482392" y="0"/>
            <a:ext cx="1709608" cy="946718"/>
            <a:chOff x="8632898" y="0"/>
            <a:chExt cx="3559102" cy="1910187"/>
          </a:xfrm>
        </p:grpSpPr>
        <p:sp>
          <p:nvSpPr>
            <p:cNvPr id="19" name="Picture Placeholder 9">
              <a:extLst>
                <a:ext uri="{FF2B5EF4-FFF2-40B4-BE49-F238E27FC236}">
                  <a16:creationId xmlns:a16="http://schemas.microsoft.com/office/drawing/2014/main" id="{B3816AFF-5959-AEDC-3BCC-0954101E5880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D76E0A-4B84-63DF-A012-B7CE2E899885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8472A5-0E62-20B5-7159-FECA82CC3B26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59872D-2E98-3522-AEEB-C1E986D98C95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A2AD1B-39C2-522D-BDB5-23E2D1274AC0}"/>
              </a:ext>
            </a:extLst>
          </p:cNvPr>
          <p:cNvGrpSpPr/>
          <p:nvPr userDrawn="1"/>
        </p:nvGrpSpPr>
        <p:grpSpPr>
          <a:xfrm flipH="1">
            <a:off x="323" y="0"/>
            <a:ext cx="1709608" cy="946718"/>
            <a:chOff x="8632898" y="0"/>
            <a:chExt cx="3559102" cy="1910187"/>
          </a:xfrm>
        </p:grpSpPr>
        <p:sp>
          <p:nvSpPr>
            <p:cNvPr id="24" name="Picture Placeholder 9">
              <a:extLst>
                <a:ext uri="{FF2B5EF4-FFF2-40B4-BE49-F238E27FC236}">
                  <a16:creationId xmlns:a16="http://schemas.microsoft.com/office/drawing/2014/main" id="{B4AE6B5F-E34A-E31B-6FF0-D6217B3506B9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132A89-1F13-6009-C09F-36B22E6A3F7C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1EC782-F877-3F43-D7A6-7BF2CB3BF108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F33E37-9181-F681-47F7-5917A308CC95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08E82C03-B553-1505-7E53-DDFD058A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75" y="2628900"/>
            <a:ext cx="4023167" cy="1600200"/>
          </a:xfrm>
        </p:spPr>
        <p:txBody>
          <a:bodyPr anchor="b">
            <a:noAutofit/>
          </a:bodyPr>
          <a:lstStyle>
            <a:lvl1pPr>
              <a:defRPr sz="40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B87B26D-5310-F384-EACA-1060FF85069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395220" y="1426679"/>
            <a:ext cx="5943243" cy="400985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84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EF9ECB-AB60-1DD9-EFB9-EF838BB8534B}"/>
              </a:ext>
            </a:extLst>
          </p:cNvPr>
          <p:cNvSpPr/>
          <p:nvPr userDrawn="1"/>
        </p:nvSpPr>
        <p:spPr>
          <a:xfrm>
            <a:off x="-213363" y="1990175"/>
            <a:ext cx="6309363" cy="4009171"/>
          </a:xfrm>
          <a:prstGeom prst="roundRect">
            <a:avLst>
              <a:gd name="adj" fmla="val 625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1A11-C31F-51AB-EACE-6115F09D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A388-65A9-1D76-DAC9-D197958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DE6D-8E80-12D7-70B1-009DF0A0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4EC4A-BCEC-1F56-E973-FF4884CB3C75}"/>
              </a:ext>
            </a:extLst>
          </p:cNvPr>
          <p:cNvSpPr/>
          <p:nvPr userDrawn="1"/>
        </p:nvSpPr>
        <p:spPr>
          <a:xfrm flipH="1">
            <a:off x="700871" y="717418"/>
            <a:ext cx="45719" cy="737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0E2B384-CD35-14A4-8759-1FF4CA700A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9702" y="1908175"/>
            <a:ext cx="5075239" cy="39322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7F413E7-31A3-C41B-DF70-E3FF5A55FF4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7063" y="2387775"/>
            <a:ext cx="4891088" cy="3125787"/>
          </a:xfrm>
        </p:spPr>
        <p:txBody>
          <a:bodyPr>
            <a:normAutofit/>
          </a:bodyPr>
          <a:lstStyle>
            <a:lvl1pPr>
              <a:defRPr sz="1800" b="0">
                <a:latin typeface="+mj-lt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6B4AAE7B-F0A3-BDAD-89C4-2E3C1512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7418"/>
            <a:ext cx="9617707" cy="756816"/>
          </a:xfrm>
        </p:spPr>
        <p:txBody>
          <a:bodyPr>
            <a:normAutofit/>
          </a:bodyPr>
          <a:lstStyle>
            <a:lvl1pPr>
              <a:defRPr sz="36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E64547-DC65-4E82-96E3-9AEE8CC75226}"/>
              </a:ext>
            </a:extLst>
          </p:cNvPr>
          <p:cNvGrpSpPr/>
          <p:nvPr userDrawn="1"/>
        </p:nvGrpSpPr>
        <p:grpSpPr>
          <a:xfrm>
            <a:off x="10482392" y="0"/>
            <a:ext cx="1709608" cy="946718"/>
            <a:chOff x="8632898" y="0"/>
            <a:chExt cx="3559102" cy="1910187"/>
          </a:xfrm>
        </p:grpSpPr>
        <p:sp>
          <p:nvSpPr>
            <p:cNvPr id="12" name="Picture Placeholder 9">
              <a:extLst>
                <a:ext uri="{FF2B5EF4-FFF2-40B4-BE49-F238E27FC236}">
                  <a16:creationId xmlns:a16="http://schemas.microsoft.com/office/drawing/2014/main" id="{501AC658-DE62-0A81-790F-D78ED35153EE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C8FB5E-1078-7DF6-408E-2577F1ADEE00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5761F96-8F80-5B0F-9555-C5D10FC656DD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61779C-489F-97CD-6169-1D2943023CEF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FD5CD-3F31-0D7A-9560-44971BCD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EA397-5A8F-180A-887B-C6BDA9E9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F97C-826C-7CBA-172C-66E03A20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3BD636-0CD9-855E-463A-435D422C2BB3}"/>
              </a:ext>
            </a:extLst>
          </p:cNvPr>
          <p:cNvGrpSpPr/>
          <p:nvPr userDrawn="1"/>
        </p:nvGrpSpPr>
        <p:grpSpPr>
          <a:xfrm>
            <a:off x="10518124" y="1"/>
            <a:ext cx="1671355" cy="868101"/>
            <a:chOff x="8632898" y="0"/>
            <a:chExt cx="3559102" cy="1910187"/>
          </a:xfrm>
        </p:grpSpPr>
        <p:sp>
          <p:nvSpPr>
            <p:cNvPr id="29" name="Picture Placeholder 9">
              <a:extLst>
                <a:ext uri="{FF2B5EF4-FFF2-40B4-BE49-F238E27FC236}">
                  <a16:creationId xmlns:a16="http://schemas.microsoft.com/office/drawing/2014/main" id="{6C8EE93E-739E-A810-307A-CBCD66DAB3FD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marR="0" lvl="0" indent="0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C18803F-A0C8-9EB9-A058-3571353F8F28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0F042C-683E-EF4E-39FA-2C3A95006C3E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6395E2D-C7CA-B8CF-8406-AB578D7726E8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541E87-7027-6387-CAB5-399AF39BD55D}"/>
              </a:ext>
            </a:extLst>
          </p:cNvPr>
          <p:cNvGrpSpPr/>
          <p:nvPr userDrawn="1"/>
        </p:nvGrpSpPr>
        <p:grpSpPr>
          <a:xfrm flipH="1">
            <a:off x="1" y="1"/>
            <a:ext cx="1671355" cy="868101"/>
            <a:chOff x="8632898" y="0"/>
            <a:chExt cx="3559102" cy="1910187"/>
          </a:xfrm>
        </p:grpSpPr>
        <p:sp>
          <p:nvSpPr>
            <p:cNvPr id="34" name="Picture Placeholder 9">
              <a:extLst>
                <a:ext uri="{FF2B5EF4-FFF2-40B4-BE49-F238E27FC236}">
                  <a16:creationId xmlns:a16="http://schemas.microsoft.com/office/drawing/2014/main" id="{DF83328D-2851-6EB9-6F88-0881BBB5D5CB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marR="0" lvl="0" indent="0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25DF415-BA3C-8412-EFE1-C053511C58C8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257F254-8A6C-968A-2773-BE14C2B40923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327489-4AC1-B29D-5CAC-E548722B1B91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F79848-9D17-C7B9-6D96-B34B8023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75" y="2628900"/>
            <a:ext cx="4023167" cy="1600200"/>
          </a:xfrm>
        </p:spPr>
        <p:txBody>
          <a:bodyPr anchor="b">
            <a:noAutofit/>
          </a:bodyPr>
          <a:lstStyle>
            <a:lvl1pPr>
              <a:defRPr sz="40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822A9-BEF6-3054-FCA0-02510E15555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395220" y="1426679"/>
            <a:ext cx="5943243" cy="400985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FD5CD-3F31-0D7A-9560-44971BCD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EA397-5A8F-180A-887B-C6BDA9E9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F97C-826C-7CBA-172C-66E03A20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BF952C-8185-59FD-0887-8B5C5D5952EA}"/>
              </a:ext>
            </a:extLst>
          </p:cNvPr>
          <p:cNvGrpSpPr/>
          <p:nvPr userDrawn="1"/>
        </p:nvGrpSpPr>
        <p:grpSpPr>
          <a:xfrm>
            <a:off x="10401112" y="0"/>
            <a:ext cx="1790888" cy="946718"/>
            <a:chOff x="8632898" y="0"/>
            <a:chExt cx="3559102" cy="1910187"/>
          </a:xfrm>
        </p:grpSpPr>
        <p:sp>
          <p:nvSpPr>
            <p:cNvPr id="9" name="Picture Placeholder 9">
              <a:extLst>
                <a:ext uri="{FF2B5EF4-FFF2-40B4-BE49-F238E27FC236}">
                  <a16:creationId xmlns:a16="http://schemas.microsoft.com/office/drawing/2014/main" id="{4BB0F9CF-E940-B097-8E33-CDEA9A2F9E63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5C13BF-B1A5-7D42-52E8-C829D205678C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9DDAF6-DDEB-51D4-7E6B-484F8F22612E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B35D18-B1FF-9CFC-BDC1-65547229D655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F777C-412F-797E-2E04-087FD306B0B6}"/>
              </a:ext>
            </a:extLst>
          </p:cNvPr>
          <p:cNvGrpSpPr/>
          <p:nvPr userDrawn="1"/>
        </p:nvGrpSpPr>
        <p:grpSpPr>
          <a:xfrm flipH="1">
            <a:off x="0" y="0"/>
            <a:ext cx="1790888" cy="946718"/>
            <a:chOff x="8632898" y="0"/>
            <a:chExt cx="3559102" cy="1910187"/>
          </a:xfrm>
        </p:grpSpPr>
        <p:sp>
          <p:nvSpPr>
            <p:cNvPr id="14" name="Picture Placeholder 9">
              <a:extLst>
                <a:ext uri="{FF2B5EF4-FFF2-40B4-BE49-F238E27FC236}">
                  <a16:creationId xmlns:a16="http://schemas.microsoft.com/office/drawing/2014/main" id="{E1BC54DD-FA28-4D6C-AFC5-A33CD01CD0F8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13D992-00A1-DF8B-BDD0-B58D490E4EC1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1540E6-62E0-6698-13E2-9025A40F6F3F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06F6AFB-CD18-F373-8A04-3E0843C4870F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5C6C0-D1EF-8424-B216-BEA70675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75" y="2628900"/>
            <a:ext cx="4023167" cy="1600200"/>
          </a:xfrm>
        </p:spPr>
        <p:txBody>
          <a:bodyPr anchor="b">
            <a:noAutofit/>
          </a:bodyPr>
          <a:lstStyle>
            <a:lvl1pPr>
              <a:defRPr sz="40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1FC4C-5AAC-1352-6FD9-F1F2EFC46F3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395220" y="1426679"/>
            <a:ext cx="5943243" cy="400985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4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3A540-5C20-F862-0481-B88D7581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12164-D9EF-2C38-7AA5-B73CB6C9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E3AC-B2C8-AA81-56A9-39A0C8B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4E9979-0516-FC93-DF25-C4E89256A95D}"/>
              </a:ext>
            </a:extLst>
          </p:cNvPr>
          <p:cNvGrpSpPr/>
          <p:nvPr userDrawn="1"/>
        </p:nvGrpSpPr>
        <p:grpSpPr>
          <a:xfrm>
            <a:off x="10511157" y="2"/>
            <a:ext cx="1680843" cy="912652"/>
            <a:chOff x="8632898" y="0"/>
            <a:chExt cx="3559102" cy="1910187"/>
          </a:xfrm>
        </p:grpSpPr>
        <p:sp>
          <p:nvSpPr>
            <p:cNvPr id="6" name="Picture Placeholder 9">
              <a:extLst>
                <a:ext uri="{FF2B5EF4-FFF2-40B4-BE49-F238E27FC236}">
                  <a16:creationId xmlns:a16="http://schemas.microsoft.com/office/drawing/2014/main" id="{5196A990-C923-819F-273F-4BF54F5E89BB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90BB51-1771-A4E1-303B-260AA54CAAD4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531BC2-65BF-6885-F0D8-94B7865C48CD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7F6A31-BBD3-DC22-C0E5-22D3BFC867B8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3C7ED1-12E9-8F21-8F4B-82A38F378E73}"/>
              </a:ext>
            </a:extLst>
          </p:cNvPr>
          <p:cNvGrpSpPr/>
          <p:nvPr userDrawn="1"/>
        </p:nvGrpSpPr>
        <p:grpSpPr>
          <a:xfrm flipH="1">
            <a:off x="1" y="2"/>
            <a:ext cx="1680843" cy="912652"/>
            <a:chOff x="8632898" y="0"/>
            <a:chExt cx="3559102" cy="1910187"/>
          </a:xfrm>
        </p:grpSpPr>
        <p:sp>
          <p:nvSpPr>
            <p:cNvPr id="11" name="Picture Placeholder 9">
              <a:extLst>
                <a:ext uri="{FF2B5EF4-FFF2-40B4-BE49-F238E27FC236}">
                  <a16:creationId xmlns:a16="http://schemas.microsoft.com/office/drawing/2014/main" id="{F7D1FD20-9FC0-F4B6-FD1B-35BBB64CB0C8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7185EC-E88D-AF4F-7E17-1FC827738AEE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0F86E8-D523-9483-0114-AA33C50D7CF9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70F128-2348-37EB-5C48-8E095D153638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B7C561-CAD5-2F83-C7CE-C554CB7E2F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4301" y="1296992"/>
            <a:ext cx="9634539" cy="489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6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3A540-5C20-F862-0481-B88D7581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12164-D9EF-2C38-7AA5-B73CB6C9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E3AC-B2C8-AA81-56A9-39A0C8B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1675D2-9206-F835-ECAD-BEDE74609354}"/>
              </a:ext>
            </a:extLst>
          </p:cNvPr>
          <p:cNvGrpSpPr/>
          <p:nvPr userDrawn="1"/>
        </p:nvGrpSpPr>
        <p:grpSpPr>
          <a:xfrm>
            <a:off x="10482392" y="0"/>
            <a:ext cx="1709608" cy="946718"/>
            <a:chOff x="8632898" y="0"/>
            <a:chExt cx="3559102" cy="1910187"/>
          </a:xfrm>
        </p:grpSpPr>
        <p:sp>
          <p:nvSpPr>
            <p:cNvPr id="6" name="Picture Placeholder 9">
              <a:extLst>
                <a:ext uri="{FF2B5EF4-FFF2-40B4-BE49-F238E27FC236}">
                  <a16:creationId xmlns:a16="http://schemas.microsoft.com/office/drawing/2014/main" id="{97AEFAF5-C394-DCA4-BD13-9F31ED5D8496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5BBE47-24B7-043B-A860-2E71B78985C4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200B63-2ABD-76A7-A994-66C3A72D4888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A9DEFA-3DE3-B8E7-3EC3-51E607B4A1F4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6CDB99-F00B-E484-F023-A283A5AF8A89}"/>
              </a:ext>
            </a:extLst>
          </p:cNvPr>
          <p:cNvGrpSpPr/>
          <p:nvPr userDrawn="1"/>
        </p:nvGrpSpPr>
        <p:grpSpPr>
          <a:xfrm flipH="1">
            <a:off x="323" y="0"/>
            <a:ext cx="1709608" cy="946718"/>
            <a:chOff x="8632898" y="0"/>
            <a:chExt cx="3559102" cy="1910187"/>
          </a:xfrm>
        </p:grpSpPr>
        <p:sp>
          <p:nvSpPr>
            <p:cNvPr id="11" name="Picture Placeholder 9">
              <a:extLst>
                <a:ext uri="{FF2B5EF4-FFF2-40B4-BE49-F238E27FC236}">
                  <a16:creationId xmlns:a16="http://schemas.microsoft.com/office/drawing/2014/main" id="{82EAF28D-04FC-DAAE-41D1-7B6572F1F46E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61D321-1722-8515-434D-BDC0F256BC65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4A8CDB-B89D-4408-5A97-DB28F863F687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466AC9-9BEE-7BF9-8540-3E2020CC957B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A574567A-751D-423F-22F5-3E96AA5E34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4301" y="1296992"/>
            <a:ext cx="9634539" cy="489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7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3A540-5C20-F862-0481-B88D7581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12164-D9EF-2C38-7AA5-B73CB6C9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E3AC-B2C8-AA81-56A9-39A0C8B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F5296E-2108-37F5-3E62-D64BAE01F430}"/>
              </a:ext>
            </a:extLst>
          </p:cNvPr>
          <p:cNvGrpSpPr/>
          <p:nvPr userDrawn="1"/>
        </p:nvGrpSpPr>
        <p:grpSpPr>
          <a:xfrm>
            <a:off x="10518124" y="1"/>
            <a:ext cx="1671355" cy="868101"/>
            <a:chOff x="8632898" y="0"/>
            <a:chExt cx="3559102" cy="1910187"/>
          </a:xfrm>
        </p:grpSpPr>
        <p:sp>
          <p:nvSpPr>
            <p:cNvPr id="6" name="Picture Placeholder 9">
              <a:extLst>
                <a:ext uri="{FF2B5EF4-FFF2-40B4-BE49-F238E27FC236}">
                  <a16:creationId xmlns:a16="http://schemas.microsoft.com/office/drawing/2014/main" id="{11D0FA36-BA3A-D2A4-3CC7-2532F16297FC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marR="0" lvl="0" indent="0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4BC26C-62F6-7D29-F100-A61FFC1EC8B1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462A1-1368-04BC-87A0-E6CDA1EEE45F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D44A90-4068-C7B0-6715-AD605E657408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75D13E-7ACB-6C14-156A-B85874518BA3}"/>
              </a:ext>
            </a:extLst>
          </p:cNvPr>
          <p:cNvGrpSpPr/>
          <p:nvPr userDrawn="1"/>
        </p:nvGrpSpPr>
        <p:grpSpPr>
          <a:xfrm flipH="1">
            <a:off x="1" y="1"/>
            <a:ext cx="1671355" cy="868101"/>
            <a:chOff x="8632898" y="0"/>
            <a:chExt cx="3559102" cy="1910187"/>
          </a:xfrm>
        </p:grpSpPr>
        <p:sp>
          <p:nvSpPr>
            <p:cNvPr id="11" name="Picture Placeholder 9">
              <a:extLst>
                <a:ext uri="{FF2B5EF4-FFF2-40B4-BE49-F238E27FC236}">
                  <a16:creationId xmlns:a16="http://schemas.microsoft.com/office/drawing/2014/main" id="{C75694E3-46A2-6BCB-DC3F-FC02370B4B6B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marR="0" lvl="0" indent="0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5A22C4-7C75-5F3D-3053-05A823CF4085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98DE7-39ED-CAE2-BF99-68F499E67CE9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7177ED-66CE-64CA-4DBB-A4F0D8A39485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011A5343-D304-F599-5277-F634883BA2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4301" y="1296992"/>
            <a:ext cx="9634539" cy="489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75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3A540-5C20-F862-0481-B88D7581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12164-D9EF-2C38-7AA5-B73CB6C9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E3AC-B2C8-AA81-56A9-39A0C8B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4D3FCE-9144-3E3A-1F3B-2B57CA03C268}"/>
              </a:ext>
            </a:extLst>
          </p:cNvPr>
          <p:cNvGrpSpPr/>
          <p:nvPr userDrawn="1"/>
        </p:nvGrpSpPr>
        <p:grpSpPr>
          <a:xfrm>
            <a:off x="10401112" y="0"/>
            <a:ext cx="1790888" cy="946718"/>
            <a:chOff x="8632898" y="0"/>
            <a:chExt cx="3559102" cy="1910187"/>
          </a:xfrm>
        </p:grpSpPr>
        <p:sp>
          <p:nvSpPr>
            <p:cNvPr id="6" name="Picture Placeholder 9">
              <a:extLst>
                <a:ext uri="{FF2B5EF4-FFF2-40B4-BE49-F238E27FC236}">
                  <a16:creationId xmlns:a16="http://schemas.microsoft.com/office/drawing/2014/main" id="{48ED2103-2B96-7A46-87C3-3E0DCACAA079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F07373B-9476-F770-A67A-2DFB6E79EE75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578C1B-8BC8-6C85-0911-4135194919B4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0FD445-67F7-AC8A-33EC-DF476123F334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1BFC64-9B39-85EB-269F-2204DCDD9356}"/>
              </a:ext>
            </a:extLst>
          </p:cNvPr>
          <p:cNvGrpSpPr/>
          <p:nvPr userDrawn="1"/>
        </p:nvGrpSpPr>
        <p:grpSpPr>
          <a:xfrm flipH="1">
            <a:off x="0" y="0"/>
            <a:ext cx="1790888" cy="946718"/>
            <a:chOff x="8632898" y="0"/>
            <a:chExt cx="3559102" cy="1910187"/>
          </a:xfrm>
        </p:grpSpPr>
        <p:sp>
          <p:nvSpPr>
            <p:cNvPr id="11" name="Picture Placeholder 9">
              <a:extLst>
                <a:ext uri="{FF2B5EF4-FFF2-40B4-BE49-F238E27FC236}">
                  <a16:creationId xmlns:a16="http://schemas.microsoft.com/office/drawing/2014/main" id="{3747D6F0-75CC-0457-BA03-711AB8FBAC4C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C65045-F8A1-8EE0-B8FF-9180DD068B29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037270-5FE1-61F6-079C-999EC7F53D1B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0AF670-86CF-4457-FEFD-C6B48EBAFD60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493EEC54-7782-DF69-9B4C-B06F10CCE7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4301" y="1296992"/>
            <a:ext cx="9634539" cy="489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3A540-5C20-F862-0481-B88D7581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12164-D9EF-2C38-7AA5-B73CB6C9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E3AC-B2C8-AA81-56A9-39A0C8B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4E9979-0516-FC93-DF25-C4E89256A95D}"/>
              </a:ext>
            </a:extLst>
          </p:cNvPr>
          <p:cNvGrpSpPr/>
          <p:nvPr userDrawn="1"/>
        </p:nvGrpSpPr>
        <p:grpSpPr>
          <a:xfrm>
            <a:off x="10511157" y="2"/>
            <a:ext cx="1680843" cy="912652"/>
            <a:chOff x="8632898" y="0"/>
            <a:chExt cx="3559102" cy="1910187"/>
          </a:xfrm>
        </p:grpSpPr>
        <p:sp>
          <p:nvSpPr>
            <p:cNvPr id="6" name="Picture Placeholder 9">
              <a:extLst>
                <a:ext uri="{FF2B5EF4-FFF2-40B4-BE49-F238E27FC236}">
                  <a16:creationId xmlns:a16="http://schemas.microsoft.com/office/drawing/2014/main" id="{5196A990-C923-819F-273F-4BF54F5E89BB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90BB51-1771-A4E1-303B-260AA54CAAD4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531BC2-65BF-6885-F0D8-94B7865C48CD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7F6A31-BBD3-DC22-C0E5-22D3BFC867B8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3C7ED1-12E9-8F21-8F4B-82A38F378E73}"/>
              </a:ext>
            </a:extLst>
          </p:cNvPr>
          <p:cNvGrpSpPr/>
          <p:nvPr userDrawn="1"/>
        </p:nvGrpSpPr>
        <p:grpSpPr>
          <a:xfrm flipH="1">
            <a:off x="1" y="2"/>
            <a:ext cx="1680843" cy="912652"/>
            <a:chOff x="8632898" y="0"/>
            <a:chExt cx="3559102" cy="1910187"/>
          </a:xfrm>
        </p:grpSpPr>
        <p:sp>
          <p:nvSpPr>
            <p:cNvPr id="11" name="Picture Placeholder 9">
              <a:extLst>
                <a:ext uri="{FF2B5EF4-FFF2-40B4-BE49-F238E27FC236}">
                  <a16:creationId xmlns:a16="http://schemas.microsoft.com/office/drawing/2014/main" id="{F7D1FD20-9FC0-F4B6-FD1B-35BBB64CB0C8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7185EC-E88D-AF4F-7E17-1FC827738AEE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0F86E8-D523-9483-0114-AA33C50D7CF9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70F128-2348-37EB-5C48-8E095D153638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60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3A540-5C20-F862-0481-B88D7581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12164-D9EF-2C38-7AA5-B73CB6C9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E3AC-B2C8-AA81-56A9-39A0C8B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1675D2-9206-F835-ECAD-BEDE74609354}"/>
              </a:ext>
            </a:extLst>
          </p:cNvPr>
          <p:cNvGrpSpPr/>
          <p:nvPr userDrawn="1"/>
        </p:nvGrpSpPr>
        <p:grpSpPr>
          <a:xfrm>
            <a:off x="10482392" y="0"/>
            <a:ext cx="1709608" cy="946718"/>
            <a:chOff x="8632898" y="0"/>
            <a:chExt cx="3559102" cy="1910187"/>
          </a:xfrm>
        </p:grpSpPr>
        <p:sp>
          <p:nvSpPr>
            <p:cNvPr id="6" name="Picture Placeholder 9">
              <a:extLst>
                <a:ext uri="{FF2B5EF4-FFF2-40B4-BE49-F238E27FC236}">
                  <a16:creationId xmlns:a16="http://schemas.microsoft.com/office/drawing/2014/main" id="{97AEFAF5-C394-DCA4-BD13-9F31ED5D8496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5BBE47-24B7-043B-A860-2E71B78985C4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200B63-2ABD-76A7-A994-66C3A72D4888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A9DEFA-3DE3-B8E7-3EC3-51E607B4A1F4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6CDB99-F00B-E484-F023-A283A5AF8A89}"/>
              </a:ext>
            </a:extLst>
          </p:cNvPr>
          <p:cNvGrpSpPr/>
          <p:nvPr userDrawn="1"/>
        </p:nvGrpSpPr>
        <p:grpSpPr>
          <a:xfrm flipH="1">
            <a:off x="323" y="0"/>
            <a:ext cx="1709608" cy="946718"/>
            <a:chOff x="8632898" y="0"/>
            <a:chExt cx="3559102" cy="1910187"/>
          </a:xfrm>
        </p:grpSpPr>
        <p:sp>
          <p:nvSpPr>
            <p:cNvPr id="11" name="Picture Placeholder 9">
              <a:extLst>
                <a:ext uri="{FF2B5EF4-FFF2-40B4-BE49-F238E27FC236}">
                  <a16:creationId xmlns:a16="http://schemas.microsoft.com/office/drawing/2014/main" id="{82EAF28D-04FC-DAAE-41D1-7B6572F1F46E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61D321-1722-8515-434D-BDC0F256BC65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4A8CDB-B89D-4408-5A97-DB28F863F687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466AC9-9BEE-7BF9-8540-3E2020CC957B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69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3A540-5C20-F862-0481-B88D7581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12164-D9EF-2C38-7AA5-B73CB6C9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E3AC-B2C8-AA81-56A9-39A0C8B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F5296E-2108-37F5-3E62-D64BAE01F430}"/>
              </a:ext>
            </a:extLst>
          </p:cNvPr>
          <p:cNvGrpSpPr/>
          <p:nvPr userDrawn="1"/>
        </p:nvGrpSpPr>
        <p:grpSpPr>
          <a:xfrm>
            <a:off x="10518124" y="1"/>
            <a:ext cx="1671355" cy="868101"/>
            <a:chOff x="8632898" y="0"/>
            <a:chExt cx="3559102" cy="1910187"/>
          </a:xfrm>
        </p:grpSpPr>
        <p:sp>
          <p:nvSpPr>
            <p:cNvPr id="6" name="Picture Placeholder 9">
              <a:extLst>
                <a:ext uri="{FF2B5EF4-FFF2-40B4-BE49-F238E27FC236}">
                  <a16:creationId xmlns:a16="http://schemas.microsoft.com/office/drawing/2014/main" id="{11D0FA36-BA3A-D2A4-3CC7-2532F16297FC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marR="0" lvl="0" indent="0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4BC26C-62F6-7D29-F100-A61FFC1EC8B1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462A1-1368-04BC-87A0-E6CDA1EEE45F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D44A90-4068-C7B0-6715-AD605E657408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75D13E-7ACB-6C14-156A-B85874518BA3}"/>
              </a:ext>
            </a:extLst>
          </p:cNvPr>
          <p:cNvGrpSpPr/>
          <p:nvPr userDrawn="1"/>
        </p:nvGrpSpPr>
        <p:grpSpPr>
          <a:xfrm flipH="1">
            <a:off x="1" y="1"/>
            <a:ext cx="1671355" cy="868101"/>
            <a:chOff x="8632898" y="0"/>
            <a:chExt cx="3559102" cy="1910187"/>
          </a:xfrm>
        </p:grpSpPr>
        <p:sp>
          <p:nvSpPr>
            <p:cNvPr id="11" name="Picture Placeholder 9">
              <a:extLst>
                <a:ext uri="{FF2B5EF4-FFF2-40B4-BE49-F238E27FC236}">
                  <a16:creationId xmlns:a16="http://schemas.microsoft.com/office/drawing/2014/main" id="{C75694E3-46A2-6BCB-DC3F-FC02370B4B6B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marR="0" lvl="0" indent="0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5A22C4-7C75-5F3D-3053-05A823CF4085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98DE7-39ED-CAE2-BF99-68F499E67CE9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7177ED-66CE-64CA-4DBB-A4F0D8A39485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18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3A540-5C20-F862-0481-B88D7581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12164-D9EF-2C38-7AA5-B73CB6C9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E3AC-B2C8-AA81-56A9-39A0C8B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4D3FCE-9144-3E3A-1F3B-2B57CA03C268}"/>
              </a:ext>
            </a:extLst>
          </p:cNvPr>
          <p:cNvGrpSpPr/>
          <p:nvPr userDrawn="1"/>
        </p:nvGrpSpPr>
        <p:grpSpPr>
          <a:xfrm>
            <a:off x="10401112" y="0"/>
            <a:ext cx="1790888" cy="946718"/>
            <a:chOff x="8632898" y="0"/>
            <a:chExt cx="3559102" cy="1910187"/>
          </a:xfrm>
        </p:grpSpPr>
        <p:sp>
          <p:nvSpPr>
            <p:cNvPr id="6" name="Picture Placeholder 9">
              <a:extLst>
                <a:ext uri="{FF2B5EF4-FFF2-40B4-BE49-F238E27FC236}">
                  <a16:creationId xmlns:a16="http://schemas.microsoft.com/office/drawing/2014/main" id="{48ED2103-2B96-7A46-87C3-3E0DCACAA079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F07373B-9476-F770-A67A-2DFB6E79EE75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578C1B-8BC8-6C85-0911-4135194919B4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0FD445-67F7-AC8A-33EC-DF476123F334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1BFC64-9B39-85EB-269F-2204DCDD9356}"/>
              </a:ext>
            </a:extLst>
          </p:cNvPr>
          <p:cNvGrpSpPr/>
          <p:nvPr userDrawn="1"/>
        </p:nvGrpSpPr>
        <p:grpSpPr>
          <a:xfrm flipH="1">
            <a:off x="0" y="0"/>
            <a:ext cx="1790888" cy="946718"/>
            <a:chOff x="8632898" y="0"/>
            <a:chExt cx="3559102" cy="1910187"/>
          </a:xfrm>
        </p:grpSpPr>
        <p:sp>
          <p:nvSpPr>
            <p:cNvPr id="11" name="Picture Placeholder 9">
              <a:extLst>
                <a:ext uri="{FF2B5EF4-FFF2-40B4-BE49-F238E27FC236}">
                  <a16:creationId xmlns:a16="http://schemas.microsoft.com/office/drawing/2014/main" id="{3747D6F0-75CC-0457-BA03-711AB8FBAC4C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C65045-F8A1-8EE0-B8FF-9180DD068B29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037270-5FE1-61F6-079C-999EC7F53D1B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0AF670-86CF-4457-FEFD-C6B48EBAFD60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7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165DAB-E963-E44D-07EF-41BBB8CF232B}"/>
              </a:ext>
            </a:extLst>
          </p:cNvPr>
          <p:cNvSpPr/>
          <p:nvPr userDrawn="1"/>
        </p:nvSpPr>
        <p:spPr>
          <a:xfrm>
            <a:off x="-222625" y="1822669"/>
            <a:ext cx="6318625" cy="4317913"/>
          </a:xfrm>
          <a:prstGeom prst="roundRect">
            <a:avLst>
              <a:gd name="adj" fmla="val 625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1A11-C31F-51AB-EACE-6115F09D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A388-65A9-1D76-DAC9-D197958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DE6D-8E80-12D7-70B1-009DF0A0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4EC4A-BCEC-1F56-E973-FF4884CB3C75}"/>
              </a:ext>
            </a:extLst>
          </p:cNvPr>
          <p:cNvSpPr/>
          <p:nvPr userDrawn="1"/>
        </p:nvSpPr>
        <p:spPr>
          <a:xfrm flipH="1">
            <a:off x="700871" y="717418"/>
            <a:ext cx="45719" cy="737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0E2B384-CD35-14A4-8759-1FF4CA700A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9702" y="1908175"/>
            <a:ext cx="5075239" cy="39322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7F413E7-31A3-C41B-DF70-E3FF5A55FF4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7063" y="2387775"/>
            <a:ext cx="4891088" cy="3125787"/>
          </a:xfrm>
        </p:spPr>
        <p:txBody>
          <a:bodyPr>
            <a:normAutofit/>
          </a:bodyPr>
          <a:lstStyle>
            <a:lvl1pPr>
              <a:defRPr sz="1800" b="0">
                <a:latin typeface="+mj-lt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6B4AAE7B-F0A3-BDAD-89C4-2E3C1512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7418"/>
            <a:ext cx="9617707" cy="756816"/>
          </a:xfrm>
        </p:spPr>
        <p:txBody>
          <a:bodyPr>
            <a:normAutofit/>
          </a:bodyPr>
          <a:lstStyle>
            <a:lvl1pPr>
              <a:defRPr sz="36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08489A-12CC-DE75-2110-94175CF9CE72}"/>
              </a:ext>
            </a:extLst>
          </p:cNvPr>
          <p:cNvGrpSpPr/>
          <p:nvPr userDrawn="1"/>
        </p:nvGrpSpPr>
        <p:grpSpPr>
          <a:xfrm>
            <a:off x="10401112" y="0"/>
            <a:ext cx="1790888" cy="946718"/>
            <a:chOff x="8632898" y="0"/>
            <a:chExt cx="3559102" cy="1910187"/>
          </a:xfrm>
        </p:grpSpPr>
        <p:sp>
          <p:nvSpPr>
            <p:cNvPr id="9" name="Picture Placeholder 9">
              <a:extLst>
                <a:ext uri="{FF2B5EF4-FFF2-40B4-BE49-F238E27FC236}">
                  <a16:creationId xmlns:a16="http://schemas.microsoft.com/office/drawing/2014/main" id="{58D564BB-2574-640C-2694-468A57555C0A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5D3DFF-5935-55EE-60F6-A0383CE5EC0F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ABB13B-9CFD-896A-6074-02A88FF4F1C1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8B01F4-F087-1FC8-A1E2-9B98F249BAE1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79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AF12-B0CE-A3F4-6D07-CB96E179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1E612-E851-D8AF-5510-68D7F58AC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0530B-8872-F099-F581-1C2B63B9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7ADE-BC4C-ABF2-00D8-1505F606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06AC2-8833-4A7B-A0DD-FBC66A25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250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060A4-D7D7-C7D0-9890-3EF3A6E99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7856C-3371-A16D-3069-F7672F96F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3FAA-5F7A-C7AD-45FB-D00843EB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5FFD7-5A12-38CA-92C7-6EE96A56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0E0D-4C48-EBE2-EC12-6EAEE1F6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9935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1" indent="0" algn="ctr">
              <a:buNone/>
              <a:defRPr sz="2000"/>
            </a:lvl2pPr>
            <a:lvl3pPr marL="914439" indent="0" algn="ctr">
              <a:buNone/>
              <a:defRPr sz="1801"/>
            </a:lvl3pPr>
            <a:lvl4pPr marL="1371660" indent="0" algn="ctr">
              <a:buNone/>
              <a:defRPr sz="1600"/>
            </a:lvl4pPr>
            <a:lvl5pPr marL="1828880" indent="0" algn="ctr">
              <a:buNone/>
              <a:defRPr sz="1600"/>
            </a:lvl5pPr>
            <a:lvl6pPr marL="2286100" indent="0" algn="ctr">
              <a:buNone/>
              <a:defRPr sz="1600"/>
            </a:lvl6pPr>
            <a:lvl7pPr marL="2743320" indent="0" algn="ctr">
              <a:buNone/>
              <a:defRPr sz="1600"/>
            </a:lvl7pPr>
            <a:lvl8pPr marL="3200540" indent="0" algn="ctr">
              <a:buNone/>
              <a:defRPr sz="1600"/>
            </a:lvl8pPr>
            <a:lvl9pPr marL="365776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366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718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9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072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135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1" indent="0">
              <a:buNone/>
              <a:defRPr sz="2000" b="1"/>
            </a:lvl2pPr>
            <a:lvl3pPr marL="914439" indent="0">
              <a:buNone/>
              <a:defRPr sz="1801" b="1"/>
            </a:lvl3pPr>
            <a:lvl4pPr marL="1371660" indent="0">
              <a:buNone/>
              <a:defRPr sz="1600" b="1"/>
            </a:lvl4pPr>
            <a:lvl5pPr marL="1828880" indent="0">
              <a:buNone/>
              <a:defRPr sz="1600" b="1"/>
            </a:lvl5pPr>
            <a:lvl6pPr marL="2286100" indent="0">
              <a:buNone/>
              <a:defRPr sz="1600" b="1"/>
            </a:lvl6pPr>
            <a:lvl7pPr marL="2743320" indent="0">
              <a:buNone/>
              <a:defRPr sz="1600" b="1"/>
            </a:lvl7pPr>
            <a:lvl8pPr marL="3200540" indent="0">
              <a:buNone/>
              <a:defRPr sz="1600" b="1"/>
            </a:lvl8pPr>
            <a:lvl9pPr marL="365776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681164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1" indent="0">
              <a:buNone/>
              <a:defRPr sz="2000" b="1"/>
            </a:lvl2pPr>
            <a:lvl3pPr marL="914439" indent="0">
              <a:buNone/>
              <a:defRPr sz="1801" b="1"/>
            </a:lvl3pPr>
            <a:lvl4pPr marL="1371660" indent="0">
              <a:buNone/>
              <a:defRPr sz="1600" b="1"/>
            </a:lvl4pPr>
            <a:lvl5pPr marL="1828880" indent="0">
              <a:buNone/>
              <a:defRPr sz="1600" b="1"/>
            </a:lvl5pPr>
            <a:lvl6pPr marL="2286100" indent="0">
              <a:buNone/>
              <a:defRPr sz="1600" b="1"/>
            </a:lvl6pPr>
            <a:lvl7pPr marL="2743320" indent="0">
              <a:buNone/>
              <a:defRPr sz="1600" b="1"/>
            </a:lvl7pPr>
            <a:lvl8pPr marL="3200540" indent="0">
              <a:buNone/>
              <a:defRPr sz="1600" b="1"/>
            </a:lvl8pPr>
            <a:lvl9pPr marL="365776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7" y="2505076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826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68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64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3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393224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1" indent="0">
              <a:buNone/>
              <a:defRPr sz="1401"/>
            </a:lvl2pPr>
            <a:lvl3pPr marL="914439" indent="0">
              <a:buNone/>
              <a:defRPr sz="1200"/>
            </a:lvl3pPr>
            <a:lvl4pPr marL="1371660" indent="0">
              <a:buNone/>
              <a:defRPr sz="1001"/>
            </a:lvl4pPr>
            <a:lvl5pPr marL="1828880" indent="0">
              <a:buNone/>
              <a:defRPr sz="1001"/>
            </a:lvl5pPr>
            <a:lvl6pPr marL="2286100" indent="0">
              <a:buNone/>
              <a:defRPr sz="1001"/>
            </a:lvl6pPr>
            <a:lvl7pPr marL="2743320" indent="0">
              <a:buNone/>
              <a:defRPr sz="1001"/>
            </a:lvl7pPr>
            <a:lvl8pPr marL="3200540" indent="0">
              <a:buNone/>
              <a:defRPr sz="1001"/>
            </a:lvl8pPr>
            <a:lvl9pPr marL="3657760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6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40E0C6-02CD-076E-8E89-EC70293C0BBC}"/>
              </a:ext>
            </a:extLst>
          </p:cNvPr>
          <p:cNvSpPr/>
          <p:nvPr userDrawn="1"/>
        </p:nvSpPr>
        <p:spPr>
          <a:xfrm>
            <a:off x="-295835" y="1891806"/>
            <a:ext cx="6391835" cy="4009171"/>
          </a:xfrm>
          <a:prstGeom prst="roundRect">
            <a:avLst>
              <a:gd name="adj" fmla="val 625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1A11-C31F-51AB-EACE-6115F09D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A388-65A9-1D76-DAC9-D197958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DE6D-8E80-12D7-70B1-009DF0A0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4EC4A-BCEC-1F56-E973-FF4884CB3C75}"/>
              </a:ext>
            </a:extLst>
          </p:cNvPr>
          <p:cNvSpPr/>
          <p:nvPr userDrawn="1"/>
        </p:nvSpPr>
        <p:spPr>
          <a:xfrm flipH="1">
            <a:off x="700871" y="717418"/>
            <a:ext cx="45719" cy="737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0E2B384-CD35-14A4-8759-1FF4CA700A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9702" y="1908175"/>
            <a:ext cx="5075239" cy="39322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7F413E7-31A3-C41B-DF70-E3FF5A55FF4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7063" y="2387775"/>
            <a:ext cx="4891088" cy="3125787"/>
          </a:xfrm>
        </p:spPr>
        <p:txBody>
          <a:bodyPr>
            <a:normAutofit/>
          </a:bodyPr>
          <a:lstStyle>
            <a:lvl1pPr>
              <a:defRPr sz="1800" b="0">
                <a:latin typeface="+mj-lt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6B4AAE7B-F0A3-BDAD-89C4-2E3C1512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7418"/>
            <a:ext cx="9617707" cy="756816"/>
          </a:xfrm>
        </p:spPr>
        <p:txBody>
          <a:bodyPr>
            <a:normAutofit/>
          </a:bodyPr>
          <a:lstStyle>
            <a:lvl1pPr>
              <a:defRPr sz="36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76609B-B8FC-089B-36E9-65F49BB9DC2A}"/>
              </a:ext>
            </a:extLst>
          </p:cNvPr>
          <p:cNvGrpSpPr/>
          <p:nvPr userDrawn="1"/>
        </p:nvGrpSpPr>
        <p:grpSpPr>
          <a:xfrm>
            <a:off x="10511157" y="2"/>
            <a:ext cx="1680843" cy="912652"/>
            <a:chOff x="8632898" y="0"/>
            <a:chExt cx="3559102" cy="1910187"/>
          </a:xfrm>
        </p:grpSpPr>
        <p:sp>
          <p:nvSpPr>
            <p:cNvPr id="12" name="Picture Placeholder 9">
              <a:extLst>
                <a:ext uri="{FF2B5EF4-FFF2-40B4-BE49-F238E27FC236}">
                  <a16:creationId xmlns:a16="http://schemas.microsoft.com/office/drawing/2014/main" id="{0586B56F-612A-F5DF-6A21-CD9A595C35FB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AFE0B-8589-4152-7E4E-A8B5FC9DD8C5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4B5F6CB-A4C7-9E22-9190-E5FDA269D942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9F6732-FEA4-03E9-AD4F-C795D247B022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7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3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1" indent="0">
              <a:buNone/>
              <a:defRPr sz="2800"/>
            </a:lvl2pPr>
            <a:lvl3pPr marL="914439" indent="0">
              <a:buNone/>
              <a:defRPr sz="2400"/>
            </a:lvl3pPr>
            <a:lvl4pPr marL="1371660" indent="0">
              <a:buNone/>
              <a:defRPr sz="2000"/>
            </a:lvl4pPr>
            <a:lvl5pPr marL="1828880" indent="0">
              <a:buNone/>
              <a:defRPr sz="2000"/>
            </a:lvl5pPr>
            <a:lvl6pPr marL="2286100" indent="0">
              <a:buNone/>
              <a:defRPr sz="2000"/>
            </a:lvl6pPr>
            <a:lvl7pPr marL="2743320" indent="0">
              <a:buNone/>
              <a:defRPr sz="2000"/>
            </a:lvl7pPr>
            <a:lvl8pPr marL="3200540" indent="0">
              <a:buNone/>
              <a:defRPr sz="2000"/>
            </a:lvl8pPr>
            <a:lvl9pPr marL="365776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393224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1" indent="0">
              <a:buNone/>
              <a:defRPr sz="1401"/>
            </a:lvl2pPr>
            <a:lvl3pPr marL="914439" indent="0">
              <a:buNone/>
              <a:defRPr sz="1200"/>
            </a:lvl3pPr>
            <a:lvl4pPr marL="1371660" indent="0">
              <a:buNone/>
              <a:defRPr sz="1001"/>
            </a:lvl4pPr>
            <a:lvl5pPr marL="1828880" indent="0">
              <a:buNone/>
              <a:defRPr sz="1001"/>
            </a:lvl5pPr>
            <a:lvl6pPr marL="2286100" indent="0">
              <a:buNone/>
              <a:defRPr sz="1001"/>
            </a:lvl6pPr>
            <a:lvl7pPr marL="2743320" indent="0">
              <a:buNone/>
              <a:defRPr sz="1001"/>
            </a:lvl7pPr>
            <a:lvl8pPr marL="3200540" indent="0">
              <a:buNone/>
              <a:defRPr sz="1001"/>
            </a:lvl8pPr>
            <a:lvl9pPr marL="3657760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66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7613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494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3" y="365125"/>
            <a:ext cx="262890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7" y="365125"/>
            <a:ext cx="773430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4609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553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2597275"/>
            <a:ext cx="4868987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40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19" indent="0">
              <a:buNone/>
              <a:tabLst/>
              <a:defRPr sz="1961"/>
            </a:lvl3pPr>
            <a:lvl4pPr marL="451327" indent="0">
              <a:buNone/>
              <a:defRPr/>
            </a:lvl4pPr>
            <a:lvl5pPr marL="672319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6"/>
            <a:ext cx="5671760" cy="1843069"/>
          </a:xfrm>
        </p:spPr>
        <p:txBody>
          <a:bodyPr/>
          <a:lstStyle>
            <a:lvl1pPr marL="0" indent="0" algn="l">
              <a:buNone/>
              <a:defRPr sz="2201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1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1" y="6"/>
            <a:ext cx="4083307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3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504"/>
            <a:ext cx="5671760" cy="1843069"/>
          </a:xfrm>
        </p:spPr>
        <p:txBody>
          <a:bodyPr/>
          <a:lstStyle>
            <a:lvl1pPr marL="0" indent="0" algn="l">
              <a:buNone/>
              <a:defRPr sz="2201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1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901"/>
            <a:ext cx="5671760" cy="1843069"/>
          </a:xfrm>
        </p:spPr>
        <p:txBody>
          <a:bodyPr/>
          <a:lstStyle>
            <a:lvl1pPr marL="0" indent="0" algn="l">
              <a:buNone/>
              <a:defRPr sz="2201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1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292637-FA84-4F74-A1FB-3510E11A99E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448800" y="6494613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959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430703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2614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6301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1057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73197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173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40E0C6-02CD-076E-8E89-EC70293C0BBC}"/>
              </a:ext>
            </a:extLst>
          </p:cNvPr>
          <p:cNvSpPr/>
          <p:nvPr userDrawn="1"/>
        </p:nvSpPr>
        <p:spPr>
          <a:xfrm>
            <a:off x="-295835" y="1891806"/>
            <a:ext cx="6391835" cy="4009171"/>
          </a:xfrm>
          <a:prstGeom prst="roundRect">
            <a:avLst>
              <a:gd name="adj" fmla="val 62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1A11-C31F-51AB-EACE-6115F09D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A388-65A9-1D76-DAC9-D197958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DE6D-8E80-12D7-70B1-009DF0A0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4EC4A-BCEC-1F56-E973-FF4884CB3C75}"/>
              </a:ext>
            </a:extLst>
          </p:cNvPr>
          <p:cNvSpPr/>
          <p:nvPr userDrawn="1"/>
        </p:nvSpPr>
        <p:spPr>
          <a:xfrm flipH="1">
            <a:off x="700871" y="717418"/>
            <a:ext cx="45719" cy="737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0E2B384-CD35-14A4-8759-1FF4CA700A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9702" y="1908175"/>
            <a:ext cx="5075239" cy="39322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7F413E7-31A3-C41B-DF70-E3FF5A55FF4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7063" y="2387775"/>
            <a:ext cx="4891088" cy="3125787"/>
          </a:xfrm>
        </p:spPr>
        <p:txBody>
          <a:bodyPr>
            <a:normAutofit/>
          </a:bodyPr>
          <a:lstStyle>
            <a:lvl1pPr>
              <a:defRPr sz="1800" b="0">
                <a:latin typeface="+mj-lt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6B4AAE7B-F0A3-BDAD-89C4-2E3C1512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7418"/>
            <a:ext cx="9617707" cy="756816"/>
          </a:xfrm>
        </p:spPr>
        <p:txBody>
          <a:bodyPr>
            <a:normAutofit/>
          </a:bodyPr>
          <a:lstStyle>
            <a:lvl1pPr>
              <a:defRPr sz="36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56DC26-DD51-2099-9417-853AA0A1CE17}"/>
              </a:ext>
            </a:extLst>
          </p:cNvPr>
          <p:cNvGrpSpPr/>
          <p:nvPr userDrawn="1"/>
        </p:nvGrpSpPr>
        <p:grpSpPr>
          <a:xfrm>
            <a:off x="10518124" y="0"/>
            <a:ext cx="1671355" cy="933050"/>
            <a:chOff x="8632898" y="0"/>
            <a:chExt cx="3559102" cy="1910187"/>
          </a:xfrm>
        </p:grpSpPr>
        <p:sp>
          <p:nvSpPr>
            <p:cNvPr id="8" name="Picture Placeholder 9">
              <a:extLst>
                <a:ext uri="{FF2B5EF4-FFF2-40B4-BE49-F238E27FC236}">
                  <a16:creationId xmlns:a16="http://schemas.microsoft.com/office/drawing/2014/main" id="{46337DB0-0C5D-D4B5-CE72-839198AA8243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marR="0" lvl="0" indent="0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2FCE75-987E-406E-06A9-15B22FBFACE8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5D3195-C74B-6A5A-9A97-6A71210A1548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FB096A6-C77E-1D4A-FAB1-DE9EA144750F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1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80693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87298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88784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80299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12396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2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3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CFBDC-4C05-7D2C-6B8E-64C21B6CB608}"/>
              </a:ext>
            </a:extLst>
          </p:cNvPr>
          <p:cNvSpPr/>
          <p:nvPr userDrawn="1"/>
        </p:nvSpPr>
        <p:spPr>
          <a:xfrm>
            <a:off x="-82821" y="533752"/>
            <a:ext cx="10538729" cy="1105251"/>
          </a:xfrm>
          <a:prstGeom prst="roundRect">
            <a:avLst>
              <a:gd name="adj" fmla="val 625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1A11-C31F-51AB-EACE-6115F09D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A388-65A9-1D76-DAC9-D197958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DE6D-8E80-12D7-70B1-009DF0A0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5FA239-6639-D369-4D2B-C4019CD8A7DE}"/>
              </a:ext>
            </a:extLst>
          </p:cNvPr>
          <p:cNvGrpSpPr/>
          <p:nvPr userDrawn="1"/>
        </p:nvGrpSpPr>
        <p:grpSpPr>
          <a:xfrm>
            <a:off x="10511157" y="2"/>
            <a:ext cx="1680843" cy="912652"/>
            <a:chOff x="8632898" y="0"/>
            <a:chExt cx="3559102" cy="1910187"/>
          </a:xfrm>
        </p:grpSpPr>
        <p:sp>
          <p:nvSpPr>
            <p:cNvPr id="8" name="Picture Placeholder 9">
              <a:extLst>
                <a:ext uri="{FF2B5EF4-FFF2-40B4-BE49-F238E27FC236}">
                  <a16:creationId xmlns:a16="http://schemas.microsoft.com/office/drawing/2014/main" id="{B3EF85F9-6C49-89A0-B17D-C6BC9C1CD4EF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BDD7E0F-2FA8-E76E-587F-4A07475D9AC9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036EF0-79CB-7DB5-52A3-87F21895D4B4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C87753-917B-D7A4-E47D-DFB2DCC2ED39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4EC4A-BCEC-1F56-E973-FF4884CB3C75}"/>
              </a:ext>
            </a:extLst>
          </p:cNvPr>
          <p:cNvSpPr/>
          <p:nvPr userDrawn="1"/>
        </p:nvSpPr>
        <p:spPr>
          <a:xfrm flipH="1">
            <a:off x="700871" y="717418"/>
            <a:ext cx="45719" cy="737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0E2B384-CD35-14A4-8759-1FF4CA700A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9702" y="1908175"/>
            <a:ext cx="5075239" cy="39322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7F413E7-31A3-C41B-DF70-E3FF5A55FF4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7063" y="2387775"/>
            <a:ext cx="4891088" cy="3125787"/>
          </a:xfrm>
        </p:spPr>
        <p:txBody>
          <a:bodyPr>
            <a:normAutofit/>
          </a:bodyPr>
          <a:lstStyle>
            <a:lvl1pPr>
              <a:defRPr sz="1800" b="0" i="0">
                <a:latin typeface="+mj-lt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6B4AAE7B-F0A3-BDAD-89C4-2E3C1512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7418"/>
            <a:ext cx="9617707" cy="756816"/>
          </a:xfrm>
        </p:spPr>
        <p:txBody>
          <a:bodyPr>
            <a:normAutofit/>
          </a:bodyPr>
          <a:lstStyle>
            <a:lvl1pPr>
              <a:defRPr sz="36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51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A40DC4-BA4A-4A0A-5DDE-C32B5552E525}"/>
              </a:ext>
            </a:extLst>
          </p:cNvPr>
          <p:cNvSpPr/>
          <p:nvPr userDrawn="1"/>
        </p:nvSpPr>
        <p:spPr>
          <a:xfrm>
            <a:off x="-82821" y="533752"/>
            <a:ext cx="10538729" cy="1105251"/>
          </a:xfrm>
          <a:prstGeom prst="roundRect">
            <a:avLst>
              <a:gd name="adj" fmla="val 625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1A11-C31F-51AB-EACE-6115F09D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A388-65A9-1D76-DAC9-D197958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DE6D-8E80-12D7-70B1-009DF0A0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4EC4A-BCEC-1F56-E973-FF4884CB3C75}"/>
              </a:ext>
            </a:extLst>
          </p:cNvPr>
          <p:cNvSpPr/>
          <p:nvPr userDrawn="1"/>
        </p:nvSpPr>
        <p:spPr>
          <a:xfrm flipH="1">
            <a:off x="700871" y="717418"/>
            <a:ext cx="45719" cy="737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0E2B384-CD35-14A4-8759-1FF4CA700A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9702" y="1908175"/>
            <a:ext cx="5075239" cy="39322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7F413E7-31A3-C41B-DF70-E3FF5A55FF4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7063" y="2387775"/>
            <a:ext cx="4891088" cy="3125787"/>
          </a:xfrm>
        </p:spPr>
        <p:txBody>
          <a:bodyPr>
            <a:normAutofit/>
          </a:bodyPr>
          <a:lstStyle>
            <a:lvl1pPr>
              <a:defRPr sz="1800" b="0">
                <a:latin typeface="+mj-lt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6B4AAE7B-F0A3-BDAD-89C4-2E3C1512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7418"/>
            <a:ext cx="9617707" cy="756816"/>
          </a:xfrm>
        </p:spPr>
        <p:txBody>
          <a:bodyPr>
            <a:normAutofit/>
          </a:bodyPr>
          <a:lstStyle>
            <a:lvl1pPr>
              <a:defRPr sz="36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08489A-12CC-DE75-2110-94175CF9CE72}"/>
              </a:ext>
            </a:extLst>
          </p:cNvPr>
          <p:cNvGrpSpPr/>
          <p:nvPr userDrawn="1"/>
        </p:nvGrpSpPr>
        <p:grpSpPr>
          <a:xfrm>
            <a:off x="10401112" y="0"/>
            <a:ext cx="1790888" cy="946718"/>
            <a:chOff x="8632898" y="0"/>
            <a:chExt cx="3559102" cy="1910187"/>
          </a:xfrm>
        </p:grpSpPr>
        <p:sp>
          <p:nvSpPr>
            <p:cNvPr id="9" name="Picture Placeholder 9">
              <a:extLst>
                <a:ext uri="{FF2B5EF4-FFF2-40B4-BE49-F238E27FC236}">
                  <a16:creationId xmlns:a16="http://schemas.microsoft.com/office/drawing/2014/main" id="{58D564BB-2574-640C-2694-468A57555C0A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5D3DFF-5935-55EE-60F6-A0383CE5EC0F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ABB13B-9CFD-896A-6074-02A88FF4F1C1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8B01F4-F087-1FC8-A1E2-9B98F249BAE1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19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CB854-140B-4855-9B56-7C8E74F30F93}"/>
              </a:ext>
            </a:extLst>
          </p:cNvPr>
          <p:cNvSpPr/>
          <p:nvPr userDrawn="1"/>
        </p:nvSpPr>
        <p:spPr>
          <a:xfrm>
            <a:off x="-82821" y="533752"/>
            <a:ext cx="10538729" cy="1105251"/>
          </a:xfrm>
          <a:prstGeom prst="roundRect">
            <a:avLst>
              <a:gd name="adj" fmla="val 625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1A11-C31F-51AB-EACE-6115F09D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A388-65A9-1D76-DAC9-D197958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DE6D-8E80-12D7-70B1-009DF0A0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4EC4A-BCEC-1F56-E973-FF4884CB3C75}"/>
              </a:ext>
            </a:extLst>
          </p:cNvPr>
          <p:cNvSpPr/>
          <p:nvPr userDrawn="1"/>
        </p:nvSpPr>
        <p:spPr>
          <a:xfrm flipH="1">
            <a:off x="700871" y="717418"/>
            <a:ext cx="45719" cy="737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0E2B384-CD35-14A4-8759-1FF4CA700A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9702" y="1908175"/>
            <a:ext cx="5075239" cy="39322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7F413E7-31A3-C41B-DF70-E3FF5A55FF4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7063" y="2387775"/>
            <a:ext cx="4891088" cy="3125787"/>
          </a:xfrm>
        </p:spPr>
        <p:txBody>
          <a:bodyPr>
            <a:normAutofit/>
          </a:bodyPr>
          <a:lstStyle>
            <a:lvl1pPr>
              <a:defRPr sz="1800" b="0">
                <a:latin typeface="+mj-lt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6B4AAE7B-F0A3-BDAD-89C4-2E3C1512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7418"/>
            <a:ext cx="9617707" cy="756816"/>
          </a:xfrm>
        </p:spPr>
        <p:txBody>
          <a:bodyPr>
            <a:normAutofit/>
          </a:bodyPr>
          <a:lstStyle>
            <a:lvl1pPr>
              <a:defRPr sz="36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E64547-DC65-4E82-96E3-9AEE8CC75226}"/>
              </a:ext>
            </a:extLst>
          </p:cNvPr>
          <p:cNvGrpSpPr/>
          <p:nvPr userDrawn="1"/>
        </p:nvGrpSpPr>
        <p:grpSpPr>
          <a:xfrm>
            <a:off x="10482392" y="0"/>
            <a:ext cx="1709608" cy="946718"/>
            <a:chOff x="8632898" y="0"/>
            <a:chExt cx="3559102" cy="1910187"/>
          </a:xfrm>
        </p:grpSpPr>
        <p:sp>
          <p:nvSpPr>
            <p:cNvPr id="12" name="Picture Placeholder 9">
              <a:extLst>
                <a:ext uri="{FF2B5EF4-FFF2-40B4-BE49-F238E27FC236}">
                  <a16:creationId xmlns:a16="http://schemas.microsoft.com/office/drawing/2014/main" id="{501AC658-DE62-0A81-790F-D78ED35153EE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defTabSz="914439">
                <a:defRPr/>
              </a:pPr>
              <a:endParaRPr lang="en-IN" sz="1801" kern="0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C8FB5E-1078-7DF6-408E-2577F1ADEE00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5761F96-8F80-5B0F-9555-C5D10FC656DD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61779C-489F-97CD-6169-1D2943023CEF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39">
                <a:defRPr/>
              </a:pPr>
              <a:endParaRPr lang="en-IN" sz="1801" kern="0">
                <a:solidFill>
                  <a:prstClr val="white"/>
                </a:solidFill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1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F2019-5231-D234-63BE-E9ED1273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BDC66-F982-523F-0C06-9254DFB2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7CAE-F938-1CA2-1C1A-62C9F17E9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63FE0-DA60-484D-9C77-F33CC1BFE0C9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266F-F7E6-A3FD-6675-577DDADBB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33B8-32B9-E010-5D1E-C3188A6C9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3E8C6-AB4F-4265-9D4D-D6C149DF5F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86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5" r:id="rId5"/>
    <p:sldLayoutId id="2147483687" r:id="rId6"/>
    <p:sldLayoutId id="2147483683" r:id="rId7"/>
    <p:sldLayoutId id="2147483685" r:id="rId8"/>
    <p:sldLayoutId id="2147483684" r:id="rId9"/>
    <p:sldLayoutId id="2147483686" r:id="rId10"/>
    <p:sldLayoutId id="2147483688" r:id="rId11"/>
    <p:sldLayoutId id="2147483694" r:id="rId12"/>
    <p:sldLayoutId id="2147483693" r:id="rId13"/>
    <p:sldLayoutId id="2147483692" r:id="rId14"/>
    <p:sldLayoutId id="2147483677" r:id="rId15"/>
    <p:sldLayoutId id="2147483654" r:id="rId16"/>
    <p:sldLayoutId id="2147483676" r:id="rId17"/>
    <p:sldLayoutId id="2147483678" r:id="rId18"/>
    <p:sldLayoutId id="2147483682" r:id="rId19"/>
    <p:sldLayoutId id="2147483681" r:id="rId20"/>
    <p:sldLayoutId id="2147483680" r:id="rId21"/>
    <p:sldLayoutId id="2147483695" r:id="rId22"/>
    <p:sldLayoutId id="2147483679" r:id="rId23"/>
    <p:sldLayoutId id="2147483656" r:id="rId24"/>
    <p:sldLayoutId id="2147483689" r:id="rId25"/>
    <p:sldLayoutId id="2147483690" r:id="rId26"/>
    <p:sldLayoutId id="2147483691" r:id="rId27"/>
    <p:sldLayoutId id="2147483703" r:id="rId28"/>
    <p:sldLayoutId id="2147483704" r:id="rId29"/>
    <p:sldLayoutId id="2147483705" r:id="rId30"/>
    <p:sldLayoutId id="2147483706" r:id="rId31"/>
    <p:sldLayoutId id="2147483699" r:id="rId32"/>
    <p:sldLayoutId id="2147483696" r:id="rId33"/>
    <p:sldLayoutId id="2147483697" r:id="rId34"/>
    <p:sldLayoutId id="2147483702" r:id="rId35"/>
    <p:sldLayoutId id="2147483655" r:id="rId36"/>
    <p:sldLayoutId id="2147483700" r:id="rId37"/>
    <p:sldLayoutId id="2147483701" r:id="rId38"/>
    <p:sldLayoutId id="2147483698" r:id="rId39"/>
    <p:sldLayoutId id="2147483658" r:id="rId40"/>
    <p:sldLayoutId id="2147483659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3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3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39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0" indent="-228611" algn="l" defTabSz="9144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1" indent="-228611" algn="l" defTabSz="9144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1" indent="-228611" algn="l" defTabSz="9144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91" indent="-228611" algn="l" defTabSz="9144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11" indent="-228611" algn="l" defTabSz="9144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31" indent="-228611" algn="l" defTabSz="9144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51" indent="-228611" algn="l" defTabSz="9144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71" indent="-228611" algn="l" defTabSz="9144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1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9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0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0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00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20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40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60" algn="l" defTabSz="9144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CC01EB-6B9C-436E-83BE-7100F3C6709C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46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pPr/>
              <a:t>‹#›</a:t>
            </a:fld>
            <a:endParaRPr 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3725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DEFFD8-88A4-715F-F59C-C8683678F496}"/>
              </a:ext>
            </a:extLst>
          </p:cNvPr>
          <p:cNvSpPr/>
          <p:nvPr/>
        </p:nvSpPr>
        <p:spPr>
          <a:xfrm>
            <a:off x="-304949" y="364149"/>
            <a:ext cx="5062144" cy="693686"/>
          </a:xfrm>
          <a:prstGeom prst="roundRect">
            <a:avLst>
              <a:gd name="adj" fmla="val 6256"/>
            </a:avLst>
          </a:prstGeom>
          <a:solidFill>
            <a:srgbClr val="BCCCEA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404DC6-3B3C-4198-9E91-C7319CA4A09C}"/>
              </a:ext>
            </a:extLst>
          </p:cNvPr>
          <p:cNvSpPr/>
          <p:nvPr/>
        </p:nvSpPr>
        <p:spPr>
          <a:xfrm>
            <a:off x="10286411" y="259976"/>
            <a:ext cx="1430460" cy="1260690"/>
          </a:xfrm>
          <a:prstGeom prst="ellipse">
            <a:avLst/>
          </a:prstGeom>
          <a:solidFill>
            <a:srgbClr val="00B0F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Group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noProof="0" dirty="0">
                <a:solidFill>
                  <a:prstClr val="white"/>
                </a:solidFill>
                <a:latin typeface="Trebuchet MS" panose="020B0603020202020204" pitchFamily="34" charset="0"/>
              </a:rPr>
              <a:t>3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A11283-ADCF-45B4-99ED-263D9DC284E4}"/>
              </a:ext>
            </a:extLst>
          </p:cNvPr>
          <p:cNvCxnSpPr>
            <a:cxnSpLocks/>
          </p:cNvCxnSpPr>
          <p:nvPr/>
        </p:nvCxnSpPr>
        <p:spPr>
          <a:xfrm>
            <a:off x="5917031" y="3178322"/>
            <a:ext cx="53109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1DD1DAEA-4E18-4334-B4ED-4BB7A55D6FE7}"/>
              </a:ext>
            </a:extLst>
          </p:cNvPr>
          <p:cNvSpPr txBox="1">
            <a:spLocks/>
          </p:cNvSpPr>
          <p:nvPr/>
        </p:nvSpPr>
        <p:spPr>
          <a:xfrm>
            <a:off x="6012921" y="3353182"/>
            <a:ext cx="5703953" cy="31390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39">
              <a:spcBef>
                <a:spcPts val="1001"/>
              </a:spcBef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imes New Roman" pitchFamily="18" charset="0"/>
              </a:rPr>
              <a:t>Presented By :</a:t>
            </a:r>
            <a:r>
              <a:rPr lang="en-US" sz="1600" b="1" dirty="0">
                <a:latin typeface="+mj-lt"/>
                <a:cs typeface="Times New Roman" pitchFamily="18" charset="0"/>
              </a:rPr>
              <a:t> </a:t>
            </a:r>
          </a:p>
          <a:p>
            <a:pPr marL="1371600" lvl="3" indent="0" algn="just" defTabSz="914439">
              <a:spcBef>
                <a:spcPts val="1001"/>
              </a:spcBef>
              <a:buNone/>
              <a:defRPr/>
            </a:pPr>
            <a:r>
              <a:rPr lang="en-US" sz="1600" b="1" dirty="0">
                <a:latin typeface="+mj-lt"/>
                <a:cs typeface="Times New Roman" pitchFamily="18" charset="0"/>
              </a:rPr>
              <a:t>1.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Ishwarya</a:t>
            </a:r>
            <a:r>
              <a:rPr lang="en-US" sz="1600" b="1" dirty="0">
                <a:latin typeface="+mj-lt"/>
                <a:cs typeface="Times New Roman" pitchFamily="18" charset="0"/>
              </a:rPr>
              <a:t> K                             (2587901)</a:t>
            </a:r>
          </a:p>
          <a:p>
            <a:pPr marL="1371600" lvl="3" indent="0" algn="just" defTabSz="914439">
              <a:spcBef>
                <a:spcPts val="1001"/>
              </a:spcBef>
              <a:buNone/>
              <a:defRPr/>
            </a:pPr>
            <a:r>
              <a:rPr lang="en-US" sz="1600" b="1" dirty="0">
                <a:latin typeface="+mj-lt"/>
                <a:cs typeface="Times New Roman" pitchFamily="18" charset="0"/>
              </a:rPr>
              <a:t>2.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Jammula</a:t>
            </a:r>
            <a:r>
              <a:rPr lang="en-US" sz="1600" b="1" dirty="0">
                <a:latin typeface="+mj-lt"/>
                <a:cs typeface="Times New Roman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Bhargavi</a:t>
            </a:r>
            <a:r>
              <a:rPr lang="en-US" sz="1600" b="1" dirty="0">
                <a:latin typeface="+mj-lt"/>
                <a:cs typeface="Times New Roman" pitchFamily="18" charset="0"/>
              </a:rPr>
              <a:t>                (2587422)</a:t>
            </a:r>
          </a:p>
          <a:p>
            <a:pPr marL="1371600" lvl="3" indent="0" algn="just" defTabSz="914439">
              <a:spcBef>
                <a:spcPts val="1001"/>
              </a:spcBef>
              <a:buNone/>
              <a:defRPr/>
            </a:pPr>
            <a:r>
              <a:rPr lang="en-US" sz="1600" b="1" dirty="0">
                <a:latin typeface="+mj-lt"/>
                <a:cs typeface="Times New Roman" pitchFamily="18" charset="0"/>
              </a:rPr>
              <a:t>3.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Shoib</a:t>
            </a:r>
            <a:r>
              <a:rPr lang="en-US" sz="1600" b="1" dirty="0">
                <a:latin typeface="+mj-lt"/>
                <a:cs typeface="Times New Roman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Akhter</a:t>
            </a:r>
            <a:r>
              <a:rPr lang="en-US" sz="1600" b="1" dirty="0">
                <a:latin typeface="+mj-lt"/>
                <a:cs typeface="Times New Roman" pitchFamily="18" charset="0"/>
              </a:rPr>
              <a:t>                         (2587657)</a:t>
            </a:r>
          </a:p>
          <a:p>
            <a:pPr marL="1371600" lvl="3" indent="0" algn="just" defTabSz="914439">
              <a:spcBef>
                <a:spcPts val="1001"/>
              </a:spcBef>
              <a:buNone/>
              <a:defRPr/>
            </a:pPr>
            <a:r>
              <a:rPr lang="en-US" sz="1600" b="1" dirty="0">
                <a:latin typeface="+mj-lt"/>
                <a:cs typeface="Times New Roman" pitchFamily="18" charset="0"/>
              </a:rPr>
              <a:t>4.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Jayashree</a:t>
            </a:r>
            <a:r>
              <a:rPr lang="en-US" sz="1600" b="1" dirty="0">
                <a:latin typeface="+mj-lt"/>
                <a:cs typeface="Times New Roman" pitchFamily="18" charset="0"/>
              </a:rPr>
              <a:t> M                          (2587409)</a:t>
            </a:r>
          </a:p>
          <a:p>
            <a:pPr marL="1371600" lvl="3" indent="0" algn="just" defTabSz="914439">
              <a:spcBef>
                <a:spcPts val="1001"/>
              </a:spcBef>
              <a:buNone/>
              <a:defRPr/>
            </a:pPr>
            <a:r>
              <a:rPr lang="en-US" sz="1600" b="1" dirty="0">
                <a:latin typeface="+mj-lt"/>
                <a:cs typeface="Times New Roman" pitchFamily="18" charset="0"/>
              </a:rPr>
              <a:t>5.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Kamireddy</a:t>
            </a:r>
            <a:r>
              <a:rPr lang="en-US" sz="1600" b="1" dirty="0">
                <a:latin typeface="+mj-lt"/>
                <a:cs typeface="Times New Roman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veda</a:t>
            </a:r>
            <a:r>
              <a:rPr lang="en-US" sz="1600" b="1" dirty="0">
                <a:latin typeface="+mj-lt"/>
                <a:cs typeface="Times New Roman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sivani</a:t>
            </a:r>
            <a:r>
              <a:rPr lang="en-US" sz="1600" b="1" dirty="0">
                <a:latin typeface="+mj-lt"/>
                <a:cs typeface="Times New Roman" pitchFamily="18" charset="0"/>
              </a:rPr>
              <a:t>        (2587501)</a:t>
            </a:r>
          </a:p>
          <a:p>
            <a:pPr marL="1371600" lvl="3" indent="0" algn="just" defTabSz="914439">
              <a:spcBef>
                <a:spcPts val="1001"/>
              </a:spcBef>
              <a:buNone/>
              <a:defRPr/>
            </a:pPr>
            <a:r>
              <a:rPr lang="en-US" sz="1600" b="1" dirty="0">
                <a:latin typeface="+mj-lt"/>
                <a:cs typeface="Times New Roman" pitchFamily="18" charset="0"/>
              </a:rPr>
              <a:t>6. Kappa 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Sathwik</a:t>
            </a:r>
            <a:r>
              <a:rPr lang="en-US" sz="1600" b="1" dirty="0">
                <a:latin typeface="+mj-lt"/>
                <a:cs typeface="Times New Roman" pitchFamily="18" charset="0"/>
              </a:rPr>
              <a:t> 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Goud</a:t>
            </a:r>
            <a:r>
              <a:rPr lang="en-US" sz="1600" b="1" dirty="0">
                <a:latin typeface="+mj-lt"/>
                <a:cs typeface="Times New Roman" pitchFamily="18" charset="0"/>
              </a:rPr>
              <a:t>            (2587523)</a:t>
            </a:r>
          </a:p>
          <a:p>
            <a:pPr marL="1371600" lvl="3" indent="0" algn="just" defTabSz="914439">
              <a:spcBef>
                <a:spcPts val="1001"/>
              </a:spcBef>
              <a:buNone/>
              <a:defRPr/>
            </a:pPr>
            <a:r>
              <a:rPr lang="en-US" sz="1600" b="1" dirty="0">
                <a:latin typeface="+mj-lt"/>
                <a:cs typeface="Times New Roman" pitchFamily="18" charset="0"/>
              </a:rPr>
              <a:t>7.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Katele</a:t>
            </a:r>
            <a:r>
              <a:rPr lang="en-US" sz="1600" b="1" dirty="0">
                <a:latin typeface="+mj-lt"/>
                <a:cs typeface="Times New Roman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Lalitha</a:t>
            </a:r>
            <a:r>
              <a:rPr lang="en-US" sz="1600" b="1" dirty="0">
                <a:latin typeface="+mj-lt"/>
                <a:cs typeface="Times New Roman" pitchFamily="18" charset="0"/>
              </a:rPr>
              <a:t>               	  (2587633)</a:t>
            </a:r>
          </a:p>
          <a:p>
            <a:pPr marL="1371600" lvl="3" indent="0" algn="just" defTabSz="914439">
              <a:spcBef>
                <a:spcPts val="1001"/>
              </a:spcBef>
              <a:buNone/>
              <a:defRPr/>
            </a:pPr>
            <a:r>
              <a:rPr lang="en-US" sz="1600" b="1" dirty="0">
                <a:latin typeface="+mj-lt"/>
                <a:cs typeface="Times New Roman" pitchFamily="18" charset="0"/>
              </a:rPr>
              <a:t>8.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Kishu</a:t>
            </a:r>
            <a:r>
              <a:rPr lang="en-US" sz="1600" b="1" dirty="0">
                <a:latin typeface="+mj-lt"/>
                <a:cs typeface="Times New Roman" pitchFamily="18" charset="0"/>
              </a:rPr>
              <a:t> Kumar                  	  (2587532)</a:t>
            </a:r>
            <a:endParaRPr kumimoji="0" lang="en-US" sz="18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  <a:p>
            <a:pPr marL="0" marR="0" lvl="0" indent="0" algn="ctr" defTabSz="914439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A878A-33AB-4B20-980D-82898D67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7499" y="6492879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Google Shape;415;p20">
            <a:extLst>
              <a:ext uri="{FF2B5EF4-FFF2-40B4-BE49-F238E27FC236}">
                <a16:creationId xmlns:a16="http://schemas.microsoft.com/office/drawing/2014/main" id="{79AB3503-FCBE-CEAA-BA15-33D6245F55E1}"/>
              </a:ext>
            </a:extLst>
          </p:cNvPr>
          <p:cNvSpPr txBox="1">
            <a:spLocks/>
          </p:cNvSpPr>
          <p:nvPr/>
        </p:nvSpPr>
        <p:spPr>
          <a:xfrm>
            <a:off x="5812964" y="1705589"/>
            <a:ext cx="6531436" cy="14727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700" b="1" dirty="0">
                <a:ln w="0"/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kumimoji="0" lang="en-IN" sz="37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Clinical</a:t>
            </a:r>
            <a:r>
              <a:rPr kumimoji="0" lang="en-IN" sz="3600" b="1" i="0" u="none" strike="noStrike" kern="1200" cap="none" spc="0" normalizeH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Automation System</a:t>
            </a:r>
            <a:endParaRPr kumimoji="0" lang="en-IN" sz="3600" b="1" i="0" u="none" strike="noStrike" kern="120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FA49B0E-4366-BED7-1B7D-1D0A7CBA98E7}"/>
              </a:ext>
            </a:extLst>
          </p:cNvPr>
          <p:cNvSpPr txBox="1">
            <a:spLocks/>
          </p:cNvSpPr>
          <p:nvPr/>
        </p:nvSpPr>
        <p:spPr>
          <a:xfrm>
            <a:off x="355631" y="435871"/>
            <a:ext cx="4818255" cy="414377"/>
          </a:xfrm>
          <a:prstGeom prst="rect">
            <a:avLst/>
          </a:prstGeom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kern="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" pitchFamily="34" charset="0"/>
              </a:rPr>
              <a:t>REAL LIFE LAB (RLL) PROJECT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55" name="Picture 7" descr="C:\Users\Sony\Downloads\Untitled desig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92" y="2158649"/>
            <a:ext cx="5028219" cy="32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23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F2CC-14F1-8349-6073-303BA5FC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</a:t>
            </a:r>
            <a:endParaRPr lang="en-IN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9B1E298-7C84-83DA-DBF0-B2878A62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2" name="Picture 2" descr="C:\Users\Sony\Downloads\WhatsApp Image 2024-03-27 at 03.43.3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273" y="1648495"/>
            <a:ext cx="7310498" cy="439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6519" y="1687132"/>
            <a:ext cx="35416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Home page is the first interface you get to see when you get into the site.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Through the home page you can navigate to the login page and the register page.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A patient can also book the appointment by clicking on the book appointment option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563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</a:t>
            </a:r>
            <a:endParaRPr lang="en-IN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F3FAFD0-E7FF-FCAC-FD20-4C360290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AutoShape 2" descr="blob:https://web.whatsapp.com/12441b50-e2dc-401c-8c2c-5c0a8b7fd3c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blob:https://web.whatsapp.com/12441b50-e2dc-401c-8c2c-5c0a8b7fd3c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blob:https://web.whatsapp.com/12441b50-e2dc-401c-8c2c-5c0a8b7fd3c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blob:https://web.whatsapp.com/12441b50-e2dc-401c-8c2c-5c0a8b7fd3c3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0" descr="blob:https://web.whatsapp.com/12441b50-e2dc-401c-8c2c-5c0a8b7fd3c3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55" name="Picture 11" descr="C:\Users\Sony\Downloads\WhatsApp Image 2024-03-27 at 03.43.48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07" y="1764406"/>
            <a:ext cx="6782456" cy="410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0375" y="1918952"/>
            <a:ext cx="44464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This is the Register page where one can enter the credentials and other required criteria to get registered and can proceed for the login after registering.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Even a Doctor can register himself through this register page.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err="1">
                <a:latin typeface="+mj-lt"/>
              </a:rPr>
              <a:t>Captcha</a:t>
            </a:r>
            <a:r>
              <a:rPr lang="en-US" sz="2400" dirty="0">
                <a:latin typeface="+mj-lt"/>
              </a:rPr>
              <a:t> needs to be verified after entering the required criteria to register </a:t>
            </a:r>
            <a:r>
              <a:rPr lang="en-US" sz="2400" dirty="0" err="1">
                <a:latin typeface="+mj-lt"/>
              </a:rPr>
              <a:t>succesfully</a:t>
            </a:r>
            <a:r>
              <a:rPr lang="en-US" sz="2400" dirty="0">
                <a:latin typeface="+mj-lt"/>
              </a:rPr>
              <a:t>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00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</a:t>
            </a:r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3CA625E-2357-2D75-F463-1376B9FD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170" name="Picture 2" descr="C:\Users\Sony\Downloads\WhatsApp Image 2024-03-27 at 03.43.5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273" y="1611083"/>
            <a:ext cx="7188456" cy="42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4849" y="1906073"/>
            <a:ext cx="41083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This is the front desk Interface where Doctor, Executive and Pharmacist can login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If they do not have any </a:t>
            </a:r>
          </a:p>
          <a:p>
            <a:r>
              <a:rPr lang="en-US" sz="2400" dirty="0">
                <a:latin typeface="+mj-lt"/>
              </a:rPr>
              <a:t>   account, they can register</a:t>
            </a:r>
          </a:p>
          <a:p>
            <a:r>
              <a:rPr lang="en-US" sz="2400" dirty="0">
                <a:latin typeface="+mj-lt"/>
              </a:rPr>
              <a:t>    themselves first</a:t>
            </a: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There is an option also for reset password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65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Reset Password</a:t>
            </a:r>
            <a:endParaRPr lang="en-IN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C4C72EB-1B3C-ACA4-40A9-EBF0E771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900" y="2111550"/>
            <a:ext cx="3568700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Allows user to reset their passwords if forgotten or compromised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This page provides a form for users to enter user email I'd and set a new password after clicking the reset link</a:t>
            </a:r>
            <a:endParaRPr lang="en-IN" dirty="0"/>
          </a:p>
        </p:txBody>
      </p:sp>
      <p:pic>
        <p:nvPicPr>
          <p:cNvPr id="8194" name="Picture 2" descr="C:\Users\Sony\Downloads\WhatsApp Image 2024-03-27 at 03.45.5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2" y="1582047"/>
            <a:ext cx="7474857" cy="46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5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Side Bar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5571-0503-B389-E615-78A30DB2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761" y="2236569"/>
            <a:ext cx="547745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/>
              <a:t>Provide  navigation and quick access to key features throughout the application.</a:t>
            </a: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/>
              <a:t>Simplify interaction by organizing related functionalities within a convenient sidebar menu</a:t>
            </a:r>
            <a:endParaRPr lang="en-IN" sz="2000" dirty="0"/>
          </a:p>
        </p:txBody>
      </p:sp>
      <p:pic>
        <p:nvPicPr>
          <p:cNvPr id="21506" name="Picture 2" descr="C:\Users\Sony\Downloads\WhatsApp Image 2024-03-27 at 04.45.0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275" y="1712890"/>
            <a:ext cx="2286650" cy="46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29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F2CC-14F1-8349-6073-303BA5FC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Doctor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8C3B4-C9B7-69AD-1211-B522F7D42EF7}"/>
              </a:ext>
            </a:extLst>
          </p:cNvPr>
          <p:cNvSpPr txBox="1"/>
          <p:nvPr/>
        </p:nvSpPr>
        <p:spPr>
          <a:xfrm>
            <a:off x="412124" y="2047741"/>
            <a:ext cx="68901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Doctors can access the system using a secure login process.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View Appointments: Doctors can view a list of their upcoming appointments, including patient details, appointment time.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Appointment management : The ability to view appointment details and manage their schedule.</a:t>
            </a:r>
            <a:r>
              <a:rPr lang="en-IN" dirty="0">
                <a:latin typeface="+mj-lt"/>
              </a:rPr>
              <a:t>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5BEE7B8-93DF-E6A4-FA98-9D357D8F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218" name="Picture 2" descr="C:\Users\Sony\Downloads\WhatsApp Image 2024-03-27 at 03.54.1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846" y="2211625"/>
            <a:ext cx="3763736" cy="250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8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 Appointment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87D26-9CE6-11E4-6F78-D97615B3B7F1}"/>
              </a:ext>
            </a:extLst>
          </p:cNvPr>
          <p:cNvSpPr txBox="1"/>
          <p:nvPr/>
        </p:nvSpPr>
        <p:spPr>
          <a:xfrm>
            <a:off x="299398" y="1947004"/>
            <a:ext cx="53544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Patients can view doctor availability (timings) and book appointments with specific doctors.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Front-Office Executives can also book appointments for patients on their be half.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system should manage appointment slots to avoid conflicts.</a:t>
            </a:r>
            <a:endParaRPr lang="en-IN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64D333B-88D2-A02C-0CC6-A427F74B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2530" name="Picture 2" descr="C:\Users\Sony\Downloads\WhatsApp Image 2024-03-27 at 04.31.0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31" y="1734675"/>
            <a:ext cx="5403460" cy="43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6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Appointment History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87D26-9CE6-11E4-6F78-D97615B3B7F1}"/>
              </a:ext>
            </a:extLst>
          </p:cNvPr>
          <p:cNvSpPr txBox="1"/>
          <p:nvPr/>
        </p:nvSpPr>
        <p:spPr>
          <a:xfrm>
            <a:off x="299398" y="1947004"/>
            <a:ext cx="535442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The Patient appointment history provides a list of a patient's past and upcoming appointments.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Allow patients to view details like doctor, date, time, and appointment status.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search the filter to check the  appointments booked by patient and the status whether its accepted or pending </a:t>
            </a:r>
            <a:endParaRPr lang="en-IN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64D333B-88D2-A02C-0CC6-A427F74B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482" name="Picture 2" descr="C:\Users\Sony\Downloads\WhatsApp Image 2024-03-27 at 04.30.1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244" y="1745793"/>
            <a:ext cx="6096955" cy="437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Pharmacist</a:t>
            </a:r>
            <a:endParaRPr lang="en-IN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283FE29-B5F1-6387-98D8-0B498C20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8432" y="1655786"/>
            <a:ext cx="60902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Pharmacy Module is a key component of the healthcare appointment booking system, allowing patients and doctors to manage medications.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Manage medicines (CRUD operations):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Create new medicines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Read existing medicine information.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Update medicine details (e.g., stock, price).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Delete medicine entries (if applicable).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Search medicines by name for quick access.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View medicine list to monitor inventory.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Apply a 10% discount on medicine prices for patients.</a:t>
            </a:r>
            <a:endParaRPr lang="en-GB" sz="2400" dirty="0">
              <a:latin typeface="+mj-lt"/>
            </a:endParaRPr>
          </a:p>
        </p:txBody>
      </p:sp>
      <p:pic>
        <p:nvPicPr>
          <p:cNvPr id="24578" name="Picture 2" descr="C:\Users\Sony\Downloads\WhatsApp Image 2024-03-27 at 04.38.2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952" y="2099255"/>
            <a:ext cx="4736288" cy="338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Navbar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C7D93-CBD0-AC46-D026-5323091D3305}"/>
              </a:ext>
            </a:extLst>
          </p:cNvPr>
          <p:cNvSpPr txBox="1"/>
          <p:nvPr/>
        </p:nvSpPr>
        <p:spPr>
          <a:xfrm>
            <a:off x="510699" y="1841615"/>
            <a:ext cx="59029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navigation bar, often referred to as a </a:t>
            </a:r>
            <a:r>
              <a:rPr lang="en-US" dirty="0" err="1">
                <a:latin typeface="+mj-lt"/>
              </a:rPr>
              <a:t>navbar</a:t>
            </a:r>
            <a:r>
              <a:rPr lang="en-US" dirty="0">
                <a:latin typeface="+mj-lt"/>
              </a:rPr>
              <a:t>, is a crucial component in web development used to provide navigation links to various sections or pages of a website.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typically appears at the top of a webpage and may contain links, buttons, icons, or other interactive elements that allow users to navigate through the site easily.</a:t>
            </a:r>
            <a:endParaRPr lang="en-IN" dirty="0">
              <a:latin typeface="+mj-lt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379AA5C-CBDE-6001-A938-0273956D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3554" name="Picture 2" descr="C:\Users\Sony\Downloads\WhatsApp Image 2024-03-27 at 04.50.4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42" y="2477886"/>
            <a:ext cx="40576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2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FC59-4B0D-4C19-8530-AAF6AAA4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691" y="720634"/>
            <a:ext cx="4388618" cy="73342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entury Gothic" panose="020B0502020202020204" pitchFamily="34" charset="0"/>
              </a:rPr>
              <a:t>CONTENTS</a:t>
            </a:r>
            <a:endParaRPr lang="en-IN" sz="5400" b="1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087209-184F-4FAA-8A58-58AB0946E24F}"/>
              </a:ext>
            </a:extLst>
          </p:cNvPr>
          <p:cNvCxnSpPr>
            <a:cxnSpLocks/>
          </p:cNvCxnSpPr>
          <p:nvPr/>
        </p:nvCxnSpPr>
        <p:spPr>
          <a:xfrm>
            <a:off x="3901691" y="1514838"/>
            <a:ext cx="4388618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D91135-E65C-4368-B7B8-B4BBFFED9BD1}"/>
              </a:ext>
            </a:extLst>
          </p:cNvPr>
          <p:cNvCxnSpPr>
            <a:cxnSpLocks/>
          </p:cNvCxnSpPr>
          <p:nvPr/>
        </p:nvCxnSpPr>
        <p:spPr>
          <a:xfrm>
            <a:off x="3901691" y="627329"/>
            <a:ext cx="4388618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6FBAD1-7AEF-445A-9B14-2518F8B8AB21}"/>
              </a:ext>
            </a:extLst>
          </p:cNvPr>
          <p:cNvSpPr txBox="1"/>
          <p:nvPr/>
        </p:nvSpPr>
        <p:spPr>
          <a:xfrm>
            <a:off x="2425083" y="1899423"/>
            <a:ext cx="7341833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73" marR="0" lvl="0" indent="-514373" algn="l" defTabSz="457200" rtl="0" eaLnBrk="1" fontAlgn="auto" latinLnBrk="0" hangingPunct="1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Title</a:t>
            </a:r>
          </a:p>
          <a:p>
            <a:pPr marL="514373" marR="0" lvl="0" indent="-514373" algn="l" defTabSz="457200" rtl="0" eaLnBrk="1" fontAlgn="auto" latinLnBrk="0" hangingPunct="1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Contents </a:t>
            </a:r>
          </a:p>
          <a:p>
            <a:pPr marL="514373" marR="0" lvl="0" indent="-514373" algn="l" defTabSz="457200" rtl="0" eaLnBrk="1" fontAlgn="auto" latinLnBrk="0" hangingPunct="1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Modules</a:t>
            </a:r>
          </a:p>
          <a:p>
            <a:pPr marL="514373" marR="0" lvl="0" indent="-514373" algn="l" defTabSz="457200" rtl="0" eaLnBrk="1" fontAlgn="auto" latinLnBrk="0" hangingPunct="1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Objective</a:t>
            </a:r>
            <a:endParaRPr lang="en-IN" sz="2000" dirty="0">
              <a:solidFill>
                <a:prstClr val="black"/>
              </a:solidFill>
              <a:latin typeface="+mj-lt"/>
            </a:endParaRPr>
          </a:p>
          <a:p>
            <a:pPr marL="514373" indent="-514373" defTabSz="457200">
              <a:spcBef>
                <a:spcPts val="201"/>
              </a:spcBef>
              <a:spcAft>
                <a:spcPts val="201"/>
              </a:spcAft>
              <a:buFont typeface="+mj-lt"/>
              <a:buAutoNum type="romanUcPeriod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Introduction</a:t>
            </a:r>
          </a:p>
          <a:p>
            <a:pPr marL="514373" indent="-514373" defTabSz="457200">
              <a:spcBef>
                <a:spcPts val="201"/>
              </a:spcBef>
              <a:spcAft>
                <a:spcPts val="201"/>
              </a:spcAft>
              <a:buFont typeface="+mj-lt"/>
              <a:buAutoNum type="romanUcPeriod"/>
            </a:pPr>
            <a:r>
              <a:rPr lang="en-US" sz="2000" dirty="0">
                <a:solidFill>
                  <a:prstClr val="black"/>
                </a:solidFill>
                <a:latin typeface="+mj-lt"/>
              </a:rPr>
              <a:t>Database Schema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  <a:p>
            <a:pPr marL="514373" marR="0" lvl="0" indent="-514373" algn="l" defTabSz="457200" rtl="0" eaLnBrk="1" fontAlgn="auto" latinLnBrk="0" hangingPunct="1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Software Requirements</a:t>
            </a:r>
          </a:p>
          <a:p>
            <a:pPr marL="514373" marR="0" lvl="0" indent="-514373" algn="l" defTabSz="457200" rtl="0" eaLnBrk="1" fontAlgn="auto" latinLnBrk="0" hangingPunct="1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+mj-lt"/>
              </a:rPr>
              <a:t>XYZ Medicals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  <a:p>
            <a:pPr marL="514373" marR="0" lvl="0" indent="-514373" algn="l" defTabSz="457200" rtl="0" eaLnBrk="1" fontAlgn="auto" latinLnBrk="0" hangingPunct="1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Testing Reports</a:t>
            </a:r>
          </a:p>
          <a:p>
            <a:pPr marL="514373" marR="0" lvl="0" indent="-514373" algn="l" defTabSz="457200" rtl="0" eaLnBrk="1" fontAlgn="auto" latinLnBrk="0" hangingPunct="1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Conclusion</a:t>
            </a:r>
          </a:p>
          <a:p>
            <a:pPr marL="514373" marR="0" lvl="0" indent="-514373" algn="l" defTabSz="457200" rtl="0" eaLnBrk="1" fontAlgn="auto" latinLnBrk="0" hangingPunct="1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0ED377-03A2-4D16-A3EA-241671E9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0277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36675-EA0B-41CE-9CCE-F6B00A2D88D0}"/>
              </a:ext>
            </a:extLst>
          </p:cNvPr>
          <p:cNvGrpSpPr/>
          <p:nvPr/>
        </p:nvGrpSpPr>
        <p:grpSpPr>
          <a:xfrm>
            <a:off x="10284077" y="1"/>
            <a:ext cx="1907924" cy="1022421"/>
            <a:chOff x="8632898" y="0"/>
            <a:chExt cx="3559102" cy="1910187"/>
          </a:xfrm>
        </p:grpSpPr>
        <p:sp>
          <p:nvSpPr>
            <p:cNvPr id="8" name="Picture Placeholder 9">
              <a:extLst>
                <a:ext uri="{FF2B5EF4-FFF2-40B4-BE49-F238E27FC236}">
                  <a16:creationId xmlns:a16="http://schemas.microsoft.com/office/drawing/2014/main" id="{B4E7E6B2-3128-430E-BA73-0F656ECC53D0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1A3B70"/>
            </a:solidFill>
            <a:ln w="12700" cap="flat" cmpd="sng" algn="ctr">
              <a:solidFill>
                <a:srgbClr val="1A3B7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marL="0" marR="0" lvl="0" indent="0" algn="l" defTabSz="9144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F5D92F-AEA8-447B-BA03-6BE0FBE66FE6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04C958-9D5D-445A-927C-BA4CABB06EF5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1A58BE-F341-4518-B078-072940A98BAE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41114A-A914-41FC-8A5F-FFCAD51121BF}"/>
              </a:ext>
            </a:extLst>
          </p:cNvPr>
          <p:cNvGrpSpPr/>
          <p:nvPr/>
        </p:nvGrpSpPr>
        <p:grpSpPr>
          <a:xfrm flipH="1">
            <a:off x="1" y="-9274"/>
            <a:ext cx="1907924" cy="1022421"/>
            <a:chOff x="8632898" y="0"/>
            <a:chExt cx="3559102" cy="1910187"/>
          </a:xfrm>
        </p:grpSpPr>
        <p:sp>
          <p:nvSpPr>
            <p:cNvPr id="14" name="Picture Placeholder 9">
              <a:extLst>
                <a:ext uri="{FF2B5EF4-FFF2-40B4-BE49-F238E27FC236}">
                  <a16:creationId xmlns:a16="http://schemas.microsoft.com/office/drawing/2014/main" id="{10215AA8-9F3F-454A-80D3-A9E595B2D347}"/>
                </a:ext>
              </a:extLst>
            </p:cNvPr>
            <p:cNvSpPr txBox="1">
              <a:spLocks/>
            </p:cNvSpPr>
            <p:nvPr/>
          </p:nvSpPr>
          <p:spPr>
            <a:xfrm>
              <a:off x="9261647" y="0"/>
              <a:ext cx="2930353" cy="1559882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solidFill>
              <a:srgbClr val="1A3B70"/>
            </a:solidFill>
            <a:ln w="12700" cap="flat" cmpd="sng" algn="ctr">
              <a:solidFill>
                <a:srgbClr val="1A3B7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marL="0" marR="0" lvl="0" indent="0" algn="l" defTabSz="9144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4E3C8D-F8D7-43B3-AFB1-9DCBDDFFFFE8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2898DB-B324-41C6-8EB0-908F43B5C8EA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solidFill>
              <a:srgbClr val="FA6F1A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09422E-3E62-4282-B087-A3B871B365D1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rgbClr val="2C599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91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Medicine</a:t>
            </a:r>
            <a:endParaRPr lang="en-IN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283FE29-B5F1-6387-98D8-0B498C20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8433" y="1655786"/>
            <a:ext cx="51243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Pharmacists start the process of adding a new medicine by selecting the "Add Medicine" and  fill out a form or provide necessary information about the new medicine. 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This may include: </a:t>
            </a:r>
          </a:p>
          <a:p>
            <a:r>
              <a:rPr lang="en-US" sz="2400" dirty="0"/>
              <a:t>    	- Medicine name    </a:t>
            </a:r>
          </a:p>
          <a:p>
            <a:r>
              <a:rPr lang="en-US" sz="2400" dirty="0"/>
              <a:t>   	- Price per unit    </a:t>
            </a:r>
          </a:p>
          <a:p>
            <a:r>
              <a:rPr lang="en-US" sz="2400" dirty="0"/>
              <a:t>	- Tax information</a:t>
            </a:r>
            <a:endParaRPr lang="en-GB" sz="2400" dirty="0">
              <a:latin typeface="+mj-lt"/>
            </a:endParaRPr>
          </a:p>
        </p:txBody>
      </p:sp>
      <p:pic>
        <p:nvPicPr>
          <p:cNvPr id="1026" name="Picture 2" descr="C:\Users\Sony\Downloads\WhatsApp Image 2024-03-27 at 08.25.2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16" y="2194551"/>
            <a:ext cx="40005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95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C6B3-648D-7361-703F-921EE4FE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55" y="2609532"/>
            <a:ext cx="4249645" cy="1821815"/>
          </a:xfrm>
        </p:spPr>
        <p:txBody>
          <a:bodyPr/>
          <a:lstStyle/>
          <a:p>
            <a:r>
              <a:rPr lang="en-GB" sz="5400" dirty="0"/>
              <a:t>Testing Reports</a:t>
            </a:r>
            <a:endParaRPr lang="en-IN" sz="5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AEE72AD-3BB9-CB3B-2386-19D54FD7E3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-428" r="10510" b="428"/>
          <a:stretch/>
        </p:blipFill>
        <p:spPr bwMode="auto">
          <a:xfrm>
            <a:off x="5709920" y="1422269"/>
            <a:ext cx="5255222" cy="4730818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E36FE6-944A-A5E2-4A97-6F32D6F4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72034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  Report</a:t>
            </a:r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EFE4782-6361-93B4-8F4F-87BCC16A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050" name="Picture 2" descr="C:\Users\Sony\Downloads\WhatsApp Image 2024-03-27 at 02.59.5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71" y="1695828"/>
            <a:ext cx="9463315" cy="471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78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C6B3-648D-7361-703F-921EE4FE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53" y="2122170"/>
            <a:ext cx="4023167" cy="2613660"/>
          </a:xfrm>
        </p:spPr>
        <p:txBody>
          <a:bodyPr/>
          <a:lstStyle/>
          <a:p>
            <a:r>
              <a:rPr lang="en-GB" sz="5400" dirty="0"/>
              <a:t>Postman Testing Reports</a:t>
            </a:r>
            <a:endParaRPr lang="en-IN" sz="5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AEE72AD-3BB9-CB3B-2386-19D54FD7E3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" t="-3843" r="5107" b="-3843"/>
          <a:stretch/>
        </p:blipFill>
        <p:spPr bwMode="auto">
          <a:xfrm>
            <a:off x="5709920" y="1063591"/>
            <a:ext cx="5255222" cy="4730818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31F9F-9239-C3A5-C75D-BE109DB4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44002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Register</a:t>
            </a:r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EFE4782-6361-93B4-8F4F-87BCC16A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3" descr="C:\Users\Sony\Downloads\WhatsApp Image 2024-03-27 at 03.21.0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 b="6395"/>
          <a:stretch>
            <a:fillRect/>
          </a:stretch>
        </p:blipFill>
        <p:spPr bwMode="auto">
          <a:xfrm>
            <a:off x="1233491" y="1643067"/>
            <a:ext cx="9756775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02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Register</a:t>
            </a:r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EFE4782-6361-93B4-8F4F-87BCC16A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2290" name="Picture 2" descr="C:\Users\Sony\Downloads\WhatsApp Image 2024-03-27 at 03.26.5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2" y="1785257"/>
            <a:ext cx="9405258" cy="412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46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Medicine</a:t>
            </a:r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EFE4782-6361-93B4-8F4F-87BCC16A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3314" name="Picture 2" descr="C:\Users\Sony\Downloads\WhatsApp Image 2024-03-27 at 03.36.04 (2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65" y="1559860"/>
            <a:ext cx="8552898" cy="50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2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Medicine</a:t>
            </a:r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EFE4782-6361-93B4-8F4F-87BCC16A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4338" name="Picture 2" descr="C:\Users\Sony\Downloads\WhatsApp Image 2024-03-27 at 03.36.04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83" y="1624318"/>
            <a:ext cx="9135036" cy="4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5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Medicine</a:t>
            </a:r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EFE4782-6361-93B4-8F4F-87BCC16A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5362" name="Picture 2" descr="C:\Users\Sony\Downloads\WhatsApp Image 2024-03-27 at 03.36.0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91" y="1655093"/>
            <a:ext cx="9094695" cy="480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1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Appointment</a:t>
            </a:r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EFE4782-6361-93B4-8F4F-87BCC16A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6386" name="Picture 2" descr="C:\Users\Sony\Downloads\WhatsApp Image 2024-03-27 at 02.50.1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71" y="1731786"/>
            <a:ext cx="8610599" cy="44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8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300" dirty="0">
                <a:latin typeface="Century Gothic" panose="020B0502020202020204" pitchFamily="34" charset="0"/>
              </a:rPr>
              <a:t>Modules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976307643"/>
              </p:ext>
            </p:extLst>
          </p:nvPr>
        </p:nvGraphicFramePr>
        <p:xfrm>
          <a:off x="838200" y="1751013"/>
          <a:ext cx="9490073" cy="399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3204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4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en-US" sz="2400" dirty="0"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Domain</a:t>
                      </a:r>
                      <a:endParaRPr lang="en-US" sz="2400" dirty="0"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Modules</a:t>
                      </a:r>
                      <a:endParaRPr lang="en-US" sz="2400" dirty="0"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u="none" dirty="0">
                          <a:solidFill>
                            <a:srgbClr val="002060"/>
                          </a:solidFill>
                        </a:rPr>
                        <a:t>1. </a:t>
                      </a: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Ishwarya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K </a:t>
                      </a:r>
                      <a:endParaRPr lang="en-US" sz="1600" b="1" u="none" dirty="0">
                        <a:solidFill>
                          <a:srgbClr val="002060"/>
                        </a:solidFill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/>
                        <a:t>FSD Doctor</a:t>
                      </a:r>
                      <a:endParaRPr lang="en-US" sz="1600" b="1" u="none" dirty="0"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/>
                        <a:t>Doctor</a:t>
                      </a:r>
                      <a:endParaRPr lang="en-US" sz="1600" b="1" u="none" dirty="0"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u="none" dirty="0">
                          <a:solidFill>
                            <a:srgbClr val="002060"/>
                          </a:solidFill>
                        </a:rPr>
                        <a:t>2. </a:t>
                      </a: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Jammula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Bhargavi</a:t>
                      </a:r>
                      <a:endParaRPr lang="en-US" sz="1600" b="1" u="none" dirty="0">
                        <a:solidFill>
                          <a:srgbClr val="002060"/>
                        </a:solidFill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/>
                        <a:t>FSD Pharmacy</a:t>
                      </a:r>
                      <a:endParaRPr lang="en-US" sz="1600" b="1" u="none" dirty="0"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>
                          <a:latin typeface="+mn-lt"/>
                        </a:rPr>
                        <a:t>Medicine &amp; Not found</a:t>
                      </a: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>
                          <a:solidFill>
                            <a:srgbClr val="002060"/>
                          </a:solidFill>
                        </a:rPr>
                        <a:t>3. </a:t>
                      </a: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Shoib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Akhter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sz="1600" b="1" u="none" dirty="0">
                        <a:solidFill>
                          <a:srgbClr val="002060"/>
                        </a:solidFill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/>
                        <a:t>FSD  Login</a:t>
                      </a:r>
                      <a:endParaRPr lang="en-US" sz="1600" b="1" u="none" dirty="0"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>
                          <a:latin typeface="+mn-lt"/>
                          <a:cs typeface="Calibri Light" pitchFamily="34" charset="0"/>
                        </a:rPr>
                        <a:t>Login  &amp;</a:t>
                      </a:r>
                      <a:r>
                        <a:rPr lang="en-US" sz="1600" b="1" u="none" baseline="0" dirty="0">
                          <a:latin typeface="+mn-lt"/>
                          <a:cs typeface="Calibri Light" pitchFamily="34" charset="0"/>
                        </a:rPr>
                        <a:t> Logout</a:t>
                      </a:r>
                      <a:endParaRPr lang="en-US" sz="1600" b="1" u="none" dirty="0">
                        <a:latin typeface="+mn-lt"/>
                        <a:cs typeface="Calibri Light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>
                          <a:solidFill>
                            <a:srgbClr val="002060"/>
                          </a:solidFill>
                        </a:rPr>
                        <a:t>4. </a:t>
                      </a:r>
                      <a:r>
                        <a:rPr lang="en-US" sz="1600" b="1" u="none" dirty="0" err="1">
                          <a:solidFill>
                            <a:srgbClr val="002060"/>
                          </a:solidFill>
                        </a:rPr>
                        <a:t>Jayashree</a:t>
                      </a:r>
                      <a:r>
                        <a:rPr lang="en-US" sz="1600" b="1" u="none" dirty="0">
                          <a:solidFill>
                            <a:srgbClr val="002060"/>
                          </a:solidFill>
                        </a:rPr>
                        <a:t> M</a:t>
                      </a:r>
                      <a:endParaRPr lang="en-US" sz="1600" b="1" u="none" dirty="0">
                        <a:solidFill>
                          <a:srgbClr val="002060"/>
                        </a:solidFill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/>
                        <a:t>FSD Patient</a:t>
                      </a:r>
                      <a:endParaRPr lang="en-US" sz="1600" b="1" u="none" dirty="0"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>
                          <a:latin typeface="+mn-lt"/>
                          <a:cs typeface="Calibri Light" pitchFamily="34" charset="0"/>
                        </a:rPr>
                        <a:t>Book</a:t>
                      </a:r>
                      <a:r>
                        <a:rPr lang="en-US" sz="1600" b="1" u="none" baseline="0" dirty="0">
                          <a:latin typeface="+mn-lt"/>
                          <a:cs typeface="Calibri Light" pitchFamily="34" charset="0"/>
                        </a:rPr>
                        <a:t> Appointment</a:t>
                      </a:r>
                      <a:endParaRPr lang="en-US" sz="1600" b="1" u="none" dirty="0">
                        <a:latin typeface="+mn-lt"/>
                        <a:cs typeface="Calibri Light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>
                          <a:solidFill>
                            <a:srgbClr val="002060"/>
                          </a:solidFill>
                        </a:rPr>
                        <a:t>5. </a:t>
                      </a: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Kamireddy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veda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sivani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sz="1600" b="1" u="none" dirty="0">
                        <a:solidFill>
                          <a:srgbClr val="002060"/>
                        </a:solidFill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/>
                        <a:t>FSD</a:t>
                      </a:r>
                      <a:r>
                        <a:rPr lang="en-US" sz="1600" b="1" u="none" baseline="0" dirty="0"/>
                        <a:t> </a:t>
                      </a:r>
                      <a:r>
                        <a:rPr lang="en-US" sz="1600" b="1" u="none" dirty="0"/>
                        <a:t>Appointment</a:t>
                      </a:r>
                      <a:endParaRPr lang="en-US" sz="1600" b="1" u="none" dirty="0"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>
                          <a:latin typeface="+mn-lt"/>
                          <a:cs typeface="Calibri Light" pitchFamily="34" charset="0"/>
                        </a:rPr>
                        <a:t>History</a:t>
                      </a: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>
                          <a:solidFill>
                            <a:srgbClr val="002060"/>
                          </a:solidFill>
                        </a:rPr>
                        <a:t>6. 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Kappa </a:t>
                      </a: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Sathwik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 </a:t>
                      </a: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Goud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sz="1600" b="1" u="none" dirty="0">
                        <a:solidFill>
                          <a:srgbClr val="002060"/>
                        </a:solidFill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/>
                        <a:t>FSD</a:t>
                      </a:r>
                      <a:r>
                        <a:rPr lang="en-US" sz="1600" b="1" u="none" baseline="0" dirty="0"/>
                        <a:t>  Register</a:t>
                      </a:r>
                      <a:endParaRPr lang="en-US" sz="1600" b="1" u="none" dirty="0"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/>
                        <a:t>Register &amp; Home</a:t>
                      </a:r>
                      <a:endParaRPr lang="en-US" sz="1600" b="1" u="none" dirty="0"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>
                          <a:solidFill>
                            <a:srgbClr val="002060"/>
                          </a:solidFill>
                        </a:rPr>
                        <a:t>7. </a:t>
                      </a: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Katele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Lalitha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sz="1600" b="1" u="none" dirty="0">
                        <a:solidFill>
                          <a:srgbClr val="002060"/>
                        </a:solidFill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/>
                        <a:t>FSD Pharmacy</a:t>
                      </a:r>
                      <a:endParaRPr lang="en-US" sz="1600" b="1" u="none" dirty="0"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>
                          <a:latin typeface="+mn-lt"/>
                        </a:rPr>
                        <a:t>Pharmacist ,</a:t>
                      </a:r>
                      <a:r>
                        <a:rPr lang="en-US" sz="1600" b="1" u="none" baseline="0" dirty="0">
                          <a:latin typeface="+mn-lt"/>
                        </a:rPr>
                        <a:t> Footer &amp; </a:t>
                      </a:r>
                      <a:r>
                        <a:rPr lang="en-US" sz="1600" b="1" u="none" baseline="0" dirty="0" err="1">
                          <a:latin typeface="+mn-lt"/>
                        </a:rPr>
                        <a:t>Navbar</a:t>
                      </a:r>
                      <a:endParaRPr lang="en-US" sz="1600" b="1" u="none" dirty="0">
                        <a:latin typeface="+mn-lt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>
                          <a:solidFill>
                            <a:srgbClr val="002060"/>
                          </a:solidFill>
                        </a:rPr>
                        <a:t>8. </a:t>
                      </a: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Kishu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Kumar 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/>
                        <a:t>FSD Reset</a:t>
                      </a:r>
                      <a:endParaRPr lang="en-US" sz="1600" b="1" u="none" dirty="0"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/>
                        <a:t>Reset Password </a:t>
                      </a:r>
                      <a:r>
                        <a:rPr lang="en-US" sz="1600" b="1" u="none" baseline="0" dirty="0"/>
                        <a:t> &amp; </a:t>
                      </a:r>
                      <a:r>
                        <a:rPr lang="en-US" sz="1600" b="1" u="none" dirty="0"/>
                        <a:t>Side Bar</a:t>
                      </a:r>
                      <a:endParaRPr lang="en-US" sz="1600" b="1" u="none" dirty="0">
                        <a:latin typeface="Century Gothic" pitchFamily="34" charset="0"/>
                      </a:endParaRPr>
                    </a:p>
                  </a:txBody>
                  <a:tcPr marL="82522" marR="8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0BA1160-257A-CE42-FEBF-9C730008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</a:t>
            </a:r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EFE4782-6361-93B4-8F4F-87BCC16A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7410" name="Picture 2" descr="C:\Users\Sony\Downloads\WhatsApp Image 2024-03-27 at 03.21.1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83" y="1591034"/>
            <a:ext cx="8207188" cy="482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E25C5C-83C3-4AAF-AF0D-3CA863A0D1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55076" y="2241259"/>
            <a:ext cx="9177495" cy="33287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Summarize the project's potential to improve healthcare appointment management. Briefly mention the benefits for patients, doctors, front-office staff, and pharmacists. Open the floor for questions and discussion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With the secure login mechanisms , appointment bookings and medical managements the way healthcare services are managed and delivered for the positive outcomes and overall patient experience.</a:t>
            </a:r>
            <a:endParaRPr lang="en-IN" sz="20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D83ED6-8814-457D-BEF1-D0216498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7" y="964291"/>
            <a:ext cx="8522488" cy="70011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entury Gothic" panose="020B0502020202020204" pitchFamily="34" charset="0"/>
              </a:rPr>
              <a:t>CONCLUSION</a:t>
            </a:r>
            <a:endParaRPr lang="en-IN" sz="4000" dirty="0">
              <a:latin typeface="Century Gothic" panose="020B0502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3EB825-D852-451B-8363-05C526FD4D50}"/>
              </a:ext>
            </a:extLst>
          </p:cNvPr>
          <p:cNvGrpSpPr/>
          <p:nvPr/>
        </p:nvGrpSpPr>
        <p:grpSpPr>
          <a:xfrm>
            <a:off x="9144964" y="0"/>
            <a:ext cx="3047036" cy="1503572"/>
            <a:chOff x="8632898" y="0"/>
            <a:chExt cx="3559103" cy="1910187"/>
          </a:xfrm>
        </p:grpSpPr>
        <p:sp>
          <p:nvSpPr>
            <p:cNvPr id="7" name="Picture Placeholder 9">
              <a:extLst>
                <a:ext uri="{FF2B5EF4-FFF2-40B4-BE49-F238E27FC236}">
                  <a16:creationId xmlns:a16="http://schemas.microsoft.com/office/drawing/2014/main" id="{41FD60F9-2AED-40DB-97B9-29A1E297EA12}"/>
                </a:ext>
              </a:extLst>
            </p:cNvPr>
            <p:cNvSpPr txBox="1">
              <a:spLocks/>
            </p:cNvSpPr>
            <p:nvPr/>
          </p:nvSpPr>
          <p:spPr>
            <a:xfrm>
              <a:off x="9261648" y="0"/>
              <a:ext cx="2930353" cy="1559880"/>
            </a:xfrm>
            <a:custGeom>
              <a:avLst/>
              <a:gdLst>
                <a:gd name="connsiteX0" fmla="*/ 562125 w 2930353"/>
                <a:gd name="connsiteY0" fmla="*/ 435632 h 1559882"/>
                <a:gd name="connsiteX1" fmla="*/ 1124250 w 2930353"/>
                <a:gd name="connsiteY1" fmla="*/ 997757 h 1559882"/>
                <a:gd name="connsiteX2" fmla="*/ 562125 w 2930353"/>
                <a:gd name="connsiteY2" fmla="*/ 1559882 h 1559882"/>
                <a:gd name="connsiteX3" fmla="*/ 0 w 2930353"/>
                <a:gd name="connsiteY3" fmla="*/ 997757 h 1559882"/>
                <a:gd name="connsiteX4" fmla="*/ 562125 w 2930353"/>
                <a:gd name="connsiteY4" fmla="*/ 435632 h 1559882"/>
                <a:gd name="connsiteX5" fmla="*/ 1475035 w 2930353"/>
                <a:gd name="connsiteY5" fmla="*/ 0 h 1559882"/>
                <a:gd name="connsiteX6" fmla="*/ 2930353 w 2930353"/>
                <a:gd name="connsiteY6" fmla="*/ 0 h 1559882"/>
                <a:gd name="connsiteX7" fmla="*/ 2930353 w 2930353"/>
                <a:gd name="connsiteY7" fmla="*/ 1239091 h 1559882"/>
                <a:gd name="connsiteX8" fmla="*/ 2822571 w 2930353"/>
                <a:gd name="connsiteY8" fmla="*/ 1328020 h 1559882"/>
                <a:gd name="connsiteX9" fmla="*/ 2282653 w 2930353"/>
                <a:gd name="connsiteY9" fmla="*/ 1492942 h 1559882"/>
                <a:gd name="connsiteX10" fmla="*/ 1316979 w 2930353"/>
                <a:gd name="connsiteY10" fmla="*/ 527268 h 1559882"/>
                <a:gd name="connsiteX11" fmla="*/ 1392867 w 2930353"/>
                <a:gd name="connsiteY11" fmla="*/ 151384 h 15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0353" h="1559882">
                  <a:moveTo>
                    <a:pt x="562125" y="435632"/>
                  </a:moveTo>
                  <a:cubicBezTo>
                    <a:pt x="872578" y="435632"/>
                    <a:pt x="1124250" y="687304"/>
                    <a:pt x="1124250" y="997757"/>
                  </a:cubicBezTo>
                  <a:cubicBezTo>
                    <a:pt x="1124250" y="1308210"/>
                    <a:pt x="872578" y="1559882"/>
                    <a:pt x="562125" y="1559882"/>
                  </a:cubicBezTo>
                  <a:cubicBezTo>
                    <a:pt x="251672" y="1559882"/>
                    <a:pt x="0" y="1308210"/>
                    <a:pt x="0" y="997757"/>
                  </a:cubicBezTo>
                  <a:cubicBezTo>
                    <a:pt x="0" y="687304"/>
                    <a:pt x="251672" y="435632"/>
                    <a:pt x="562125" y="435632"/>
                  </a:cubicBezTo>
                  <a:close/>
                  <a:moveTo>
                    <a:pt x="1475035" y="0"/>
                  </a:moveTo>
                  <a:lnTo>
                    <a:pt x="2930353" y="0"/>
                  </a:lnTo>
                  <a:lnTo>
                    <a:pt x="2930353" y="1239091"/>
                  </a:lnTo>
                  <a:lnTo>
                    <a:pt x="2822571" y="1328020"/>
                  </a:lnTo>
                  <a:cubicBezTo>
                    <a:pt x="2668448" y="1432143"/>
                    <a:pt x="2482651" y="1492942"/>
                    <a:pt x="2282653" y="1492942"/>
                  </a:cubicBezTo>
                  <a:cubicBezTo>
                    <a:pt x="1749326" y="1492942"/>
                    <a:pt x="1316979" y="1060595"/>
                    <a:pt x="1316979" y="527268"/>
                  </a:cubicBezTo>
                  <a:cubicBezTo>
                    <a:pt x="1316979" y="393936"/>
                    <a:pt x="1344001" y="266916"/>
                    <a:pt x="1392867" y="151384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marR="0" lvl="0" indent="0" algn="l" defTabSz="9144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F536C02-FE55-461A-8A0C-049E028E54F4}"/>
                </a:ext>
              </a:extLst>
            </p:cNvPr>
            <p:cNvSpPr/>
            <p:nvPr/>
          </p:nvSpPr>
          <p:spPr>
            <a:xfrm>
              <a:off x="10384673" y="1426163"/>
              <a:ext cx="479802" cy="484024"/>
            </a:xfrm>
            <a:prstGeom prst="ellipse">
              <a:avLst/>
            </a:prstGeom>
            <a:solidFill>
              <a:srgbClr val="ACCBF9">
                <a:lumMod val="9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724634-8947-45E2-BD75-1CEC0BEA3C5A}"/>
                </a:ext>
              </a:extLst>
            </p:cNvPr>
            <p:cNvSpPr/>
            <p:nvPr/>
          </p:nvSpPr>
          <p:spPr>
            <a:xfrm>
              <a:off x="8632898" y="620449"/>
              <a:ext cx="182532" cy="190620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F5AE39-33DE-4E4E-B697-AB2FDB3AE019}"/>
                </a:ext>
              </a:extLst>
            </p:cNvPr>
            <p:cNvSpPr/>
            <p:nvPr/>
          </p:nvSpPr>
          <p:spPr>
            <a:xfrm>
              <a:off x="8903140" y="327249"/>
              <a:ext cx="330198" cy="32439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37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FC1FB66-D831-4FD1-A478-3E28624BE90B}"/>
              </a:ext>
            </a:extLst>
          </p:cNvPr>
          <p:cNvSpPr/>
          <p:nvPr/>
        </p:nvSpPr>
        <p:spPr>
          <a:xfrm>
            <a:off x="4205287" y="1490662"/>
            <a:ext cx="3781426" cy="38766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1" b="1" i="0" u="none" strike="noStrike" kern="1200" cap="none" spc="0" normalizeH="0" baseline="0" noProof="0" dirty="0">
                <a:ln>
                  <a:noFill/>
                </a:ln>
                <a:solidFill>
                  <a:srgbClr val="009BD2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THANK YOU</a:t>
            </a:r>
            <a:endParaRPr kumimoji="0" lang="en-IN" sz="5401" b="1" i="0" u="none" strike="noStrike" kern="1200" cap="none" spc="0" normalizeH="0" baseline="0" noProof="0" dirty="0">
              <a:ln>
                <a:noFill/>
              </a:ln>
              <a:solidFill>
                <a:srgbClr val="009BD2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DDE99A-49E6-49A9-8FDB-34FC0A3EF687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0" y="3429000"/>
            <a:ext cx="4205287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181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Objective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0780" y="2032736"/>
            <a:ext cx="728562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+mj-lt"/>
              </a:rPr>
              <a:t>Development of a dynamic and responsive web application using Java full stack technologies User-Friendly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+mj-lt"/>
              </a:rPr>
              <a:t>Patient appointment book and management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+mj-lt"/>
              </a:rPr>
              <a:t>Role based access and functionalities: like Doctor, front office executive ,pharmacist.</a:t>
            </a:r>
            <a:endParaRPr lang="en-IN" sz="24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8573C-605C-0481-D2A7-35DE8914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ow much does it Cost to Develop a Healthcare App in 2024?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5" r="5669"/>
          <a:stretch/>
        </p:blipFill>
        <p:spPr bwMode="auto">
          <a:xfrm>
            <a:off x="8243888" y="2263775"/>
            <a:ext cx="3019425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86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838200" y="2257612"/>
            <a:ext cx="6027057" cy="376726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This project aims to develop a user-friendly healthcare management system designed to streamline communication and improve efficiency within a medical setting. This system caters to various user roles.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Clinical Automation System has </a:t>
            </a:r>
          </a:p>
          <a:p>
            <a:pPr lvl="1">
              <a:lnSpc>
                <a:spcPct val="100000"/>
              </a:lnSpc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Patient</a:t>
            </a:r>
          </a:p>
          <a:p>
            <a:pPr lvl="1">
              <a:lnSpc>
                <a:spcPct val="100000"/>
              </a:lnSpc>
            </a:pPr>
            <a:r>
              <a:rPr lang="en-IN" sz="1800" b="1" dirty="0">
                <a:latin typeface="Calibri" pitchFamily="34" charset="0"/>
                <a:cs typeface="Calibri" pitchFamily="34" charset="0"/>
              </a:rPr>
              <a:t>front-office executive</a:t>
            </a:r>
          </a:p>
          <a:p>
            <a:pPr lvl="1"/>
            <a:r>
              <a:rPr lang="en-IN" sz="1800" b="1" dirty="0">
                <a:latin typeface="Calibri" pitchFamily="34" charset="0"/>
                <a:cs typeface="Calibri" pitchFamily="34" charset="0"/>
              </a:rPr>
              <a:t> Doctor</a:t>
            </a:r>
          </a:p>
          <a:p>
            <a:pPr lvl="1"/>
            <a:r>
              <a:rPr lang="en-IN" sz="1800" b="1" dirty="0">
                <a:latin typeface="Calibri" pitchFamily="34" charset="0"/>
                <a:cs typeface="Calibri" pitchFamily="34" charset="0"/>
              </a:rPr>
              <a:t>Pharmacist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Introduction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E5652FA-6050-E846-00DF-5000A9E1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C:\Users\Sony\Downloads\WhatsApp Image 2024-03-27 at 03.18.14.jpe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1" r="8971"/>
          <a:stretch>
            <a:fillRect/>
          </a:stretch>
        </p:blipFill>
        <p:spPr bwMode="auto">
          <a:xfrm>
            <a:off x="7169324" y="2249715"/>
            <a:ext cx="4540757" cy="351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42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C6B3-648D-7361-703F-921EE4FE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828800"/>
            <a:ext cx="4340180" cy="2451100"/>
          </a:xfrm>
        </p:spPr>
        <p:txBody>
          <a:bodyPr/>
          <a:lstStyle/>
          <a:p>
            <a:r>
              <a:rPr lang="en-GB" sz="5400" dirty="0"/>
              <a:t>DATABASE SCHEMA</a:t>
            </a:r>
            <a:endParaRPr lang="en-I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FEEC1-5BF4-5310-3BED-69AC62AA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AutoShape 2" descr="blob:https://web.whatsapp.com/ce3fb165-356a-4fec-ba8c-9fa8f1b480b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blob:https://web.whatsapp.com/ce3fb165-356a-4fec-ba8c-9fa8f1b480b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blob:https://web.whatsapp.com/ce3fb165-356a-4fec-ba8c-9fa8f1b480b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 descr="C:\Users\Sony\Downloads\WhatsApp Image 2024-03-27 at 02.30.5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407" y="806102"/>
            <a:ext cx="6703107" cy="550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7815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55966" y="2735183"/>
            <a:ext cx="4891088" cy="269222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Spring Tool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Visual Studio Code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MySQL Workbench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Testing: Postman, </a:t>
            </a:r>
            <a:r>
              <a:rPr lang="en-US" dirty="0" err="1">
                <a:latin typeface="+mj-lt"/>
              </a:rPr>
              <a:t>JUnit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Software Requirements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89C03E-FA55-0376-CCAB-1757F1F274EA}"/>
              </a:ext>
            </a:extLst>
          </p:cNvPr>
          <p:cNvGrpSpPr/>
          <p:nvPr/>
        </p:nvGrpSpPr>
        <p:grpSpPr>
          <a:xfrm>
            <a:off x="4937884" y="1950720"/>
            <a:ext cx="6838724" cy="3685850"/>
            <a:chOff x="4917564" y="1706880"/>
            <a:chExt cx="6838724" cy="36858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C0B746-FDD5-AEEA-657F-4A98AE4D3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1604" y="1706880"/>
              <a:ext cx="3264684" cy="2176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D7D0FA-2C8A-1535-79CF-9C8DDF0E1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273" b="92727" l="10000" r="90000">
                          <a14:foregroundMark x1="49722" y1="8182" x2="49722" y2="8182"/>
                          <a14:foregroundMark x1="51111" y1="91818" x2="51111" y2="91818"/>
                          <a14:foregroundMark x1="50000" y1="7273" x2="50000" y2="7273"/>
                          <a14:foregroundMark x1="52500" y1="92727" x2="52500" y2="92727"/>
                          <a14:foregroundMark x1="47222" y1="53636" x2="47222" y2="53636"/>
                          <a14:foregroundMark x1="46389" y1="53182" x2="48333" y2="54091"/>
                          <a14:foregroundMark x1="57222" y1="36364" x2="45833" y2="50000"/>
                          <a14:foregroundMark x1="57778" y1="37727" x2="35556" y2="68182"/>
                          <a14:foregroundMark x1="35556" y1="68182" x2="46389" y2="59091"/>
                          <a14:foregroundMark x1="61667" y1="25455" x2="64722" y2="27273"/>
                          <a14:foregroundMark x1="64722" y1="25455" x2="64722" y2="25455"/>
                          <a14:foregroundMark x1="63889" y1="25455" x2="61111" y2="32273"/>
                          <a14:foregroundMark x1="62778" y1="26818" x2="65000" y2="34091"/>
                          <a14:foregroundMark x1="57500" y1="43636" x2="52778" y2="58182"/>
                          <a14:foregroundMark x1="34722" y1="70000" x2="39167" y2="759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69" y="4141509"/>
              <a:ext cx="2047453" cy="125122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5FD1E81-18B1-01D6-70B3-681E930FB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564" y="2200406"/>
              <a:ext cx="1353315" cy="135331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8021134-2F25-1917-21B7-5A8D07A9E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969" y="2165450"/>
              <a:ext cx="1388271" cy="1388271"/>
            </a:xfrm>
            <a:prstGeom prst="rect">
              <a:avLst/>
            </a:prstGeom>
          </p:spPr>
        </p:pic>
      </p:grp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4168FCB4-F879-89D8-5909-4C0DC917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 descr="How to use Junit 4 in a Spring Boot 2.6 project | by Saeed ..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57" y="4205896"/>
            <a:ext cx="3934765" cy="16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14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627061" y="2191005"/>
            <a:ext cx="7065510" cy="344779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entury Gothic" pitchFamily="34" charset="0"/>
              </a:rPr>
              <a:t>Efficient Medication Management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entury Gothic" pitchFamily="34" charset="0"/>
              </a:rPr>
              <a:t>Enhanced Patient Experience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entury Gothic" pitchFamily="34" charset="0"/>
              </a:rPr>
              <a:t>Streamlined Appointment Management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entury Gothic" pitchFamily="34" charset="0"/>
              </a:rPr>
              <a:t>Intuitive User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0F3B00B-0CFE-A6A2-84EA-58FA5FA5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7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C6B3-648D-7361-703F-921EE4FE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64" y="-1098477"/>
            <a:ext cx="6433930" cy="265811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7030A0"/>
                </a:solidFill>
              </a:rPr>
              <a:t>XYZ Medicals</a:t>
            </a:r>
            <a:endParaRPr lang="en-IN" sz="5400" dirty="0">
              <a:solidFill>
                <a:srgbClr val="7030A0"/>
              </a:solidFill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58C7397-1F59-A50A-ACD1-97A7B4B6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4440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434" name="Picture 2" descr="C:\Users\Sony\Downloads\WhatsApp Image 2024-03-27 at 04.37.5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68" y="1790162"/>
            <a:ext cx="7241163" cy="450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96934"/>
      </p:ext>
    </p:extLst>
  </p:cSld>
  <p:clrMapOvr>
    <a:masterClrMapping/>
  </p:clrMapOvr>
  <p:transition spd="slow">
    <p:pull/>
  </p:transition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</TotalTime>
  <Words>926</Words>
  <Application>Microsoft Office PowerPoint</Application>
  <PresentationFormat>Widescreen</PresentationFormat>
  <Paragraphs>177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Arial</vt:lpstr>
      <vt:lpstr>Arial Rounded MT Bold</vt:lpstr>
      <vt:lpstr>Avenir Next LT Pro</vt:lpstr>
      <vt:lpstr>Calibri</vt:lpstr>
      <vt:lpstr>Calibri Light</vt:lpstr>
      <vt:lpstr>Century Gothic</vt:lpstr>
      <vt:lpstr>Times New Roman</vt:lpstr>
      <vt:lpstr>Trebuchet MS</vt:lpstr>
      <vt:lpstr>Tw Cen MT</vt:lpstr>
      <vt:lpstr>Tw Cen MT Condensed</vt:lpstr>
      <vt:lpstr>Wingdings</vt:lpstr>
      <vt:lpstr>Wingdings 3</vt:lpstr>
      <vt:lpstr>Office Theme</vt:lpstr>
      <vt:lpstr>1_Office Theme</vt:lpstr>
      <vt:lpstr>Integral</vt:lpstr>
      <vt:lpstr>PowerPoint Presentation</vt:lpstr>
      <vt:lpstr>CONTENTS</vt:lpstr>
      <vt:lpstr>Modules</vt:lpstr>
      <vt:lpstr>Objective</vt:lpstr>
      <vt:lpstr>Introduction</vt:lpstr>
      <vt:lpstr>DATABASE SCHEMA</vt:lpstr>
      <vt:lpstr>Software Requirements</vt:lpstr>
      <vt:lpstr>Outcome</vt:lpstr>
      <vt:lpstr>XYZ Medicals</vt:lpstr>
      <vt:lpstr>Home Page</vt:lpstr>
      <vt:lpstr>Register</vt:lpstr>
      <vt:lpstr>Login</vt:lpstr>
      <vt:lpstr>Reset Password</vt:lpstr>
      <vt:lpstr>Side Bar</vt:lpstr>
      <vt:lpstr>Doctor</vt:lpstr>
      <vt:lpstr>Book Appointment </vt:lpstr>
      <vt:lpstr>Appointment History</vt:lpstr>
      <vt:lpstr>Pharmacist</vt:lpstr>
      <vt:lpstr>Navbar</vt:lpstr>
      <vt:lpstr>Medicine</vt:lpstr>
      <vt:lpstr>Testing Reports</vt:lpstr>
      <vt:lpstr>Unit Testing  Report</vt:lpstr>
      <vt:lpstr>Postman Testing Reports</vt:lpstr>
      <vt:lpstr>Doctor Register</vt:lpstr>
      <vt:lpstr>Patient Register</vt:lpstr>
      <vt:lpstr>Medicine</vt:lpstr>
      <vt:lpstr>Medicine</vt:lpstr>
      <vt:lpstr>Medicine</vt:lpstr>
      <vt:lpstr>Appointment</vt:lpstr>
      <vt:lpstr>Doctor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P K</dc:creator>
  <cp:lastModifiedBy>KISHU KUMAR</cp:lastModifiedBy>
  <cp:revision>192</cp:revision>
  <dcterms:created xsi:type="dcterms:W3CDTF">2024-01-22T15:09:27Z</dcterms:created>
  <dcterms:modified xsi:type="dcterms:W3CDTF">2024-03-27T06:24:43Z</dcterms:modified>
</cp:coreProperties>
</file>