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8" r:id="rId3"/>
    <p:sldId id="257" r:id="rId4"/>
    <p:sldId id="256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641F-B02B-4F27-8C9A-4E50683F642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6F22-7B39-4542-AE8A-F3609ECA6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73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641F-B02B-4F27-8C9A-4E50683F642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6F22-7B39-4542-AE8A-F3609ECA6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641F-B02B-4F27-8C9A-4E50683F642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6F22-7B39-4542-AE8A-F3609ECA6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22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641F-B02B-4F27-8C9A-4E50683F642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6F22-7B39-4542-AE8A-F3609ECA6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53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641F-B02B-4F27-8C9A-4E50683F642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6F22-7B39-4542-AE8A-F3609ECA6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38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641F-B02B-4F27-8C9A-4E50683F642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6F22-7B39-4542-AE8A-F3609ECA6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8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641F-B02B-4F27-8C9A-4E50683F642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6F22-7B39-4542-AE8A-F3609ECA6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8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641F-B02B-4F27-8C9A-4E50683F642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6F22-7B39-4542-AE8A-F3609ECA6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60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641F-B02B-4F27-8C9A-4E50683F642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6F22-7B39-4542-AE8A-F3609ECA6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44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641F-B02B-4F27-8C9A-4E50683F642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6F22-7B39-4542-AE8A-F3609ECA6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5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641F-B02B-4F27-8C9A-4E50683F642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06F22-7B39-4542-AE8A-F3609ECA6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08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641F-B02B-4F27-8C9A-4E50683F642B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6F22-7B39-4542-AE8A-F3609ECA6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90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8566" y="1484784"/>
            <a:ext cx="479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SOLAR POWERED SMART </a:t>
            </a:r>
            <a:r>
              <a:rPr lang="en-US" b="1" dirty="0"/>
              <a:t>AGRICULTURE SYSTEM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42075" y="2533546"/>
            <a:ext cx="336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BY:- </a:t>
            </a:r>
            <a:r>
              <a:rPr lang="en-US" dirty="0" smtClean="0"/>
              <a:t>TEAM AGROTECH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44886" y="3356992"/>
            <a:ext cx="4148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TEAM LEADER     :- PUJA KUMARI</a:t>
            </a:r>
          </a:p>
          <a:p>
            <a:r>
              <a:rPr lang="en-US" dirty="0"/>
              <a:t>TEAM MEMBER 1 :- AMAN PRAJAPATI</a:t>
            </a:r>
          </a:p>
          <a:p>
            <a:r>
              <a:rPr lang="en-US" dirty="0"/>
              <a:t>TEAM MEMBER 2 :- ANIKET KUMAR SAW</a:t>
            </a:r>
          </a:p>
        </p:txBody>
      </p:sp>
      <p:sp>
        <p:nvSpPr>
          <p:cNvPr id="7" name="Frame 6"/>
          <p:cNvSpPr/>
          <p:nvPr/>
        </p:nvSpPr>
        <p:spPr>
          <a:xfrm>
            <a:off x="2237762" y="3776954"/>
            <a:ext cx="4638493" cy="1452245"/>
          </a:xfrm>
          <a:prstGeom prst="frame">
            <a:avLst>
              <a:gd name="adj1" fmla="val 11800"/>
            </a:avLst>
          </a:prstGeom>
          <a:solidFill>
            <a:srgbClr val="FFC000">
              <a:alpha val="55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51720" y="404664"/>
            <a:ext cx="5400600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</a:rPr>
              <a:t>UTKALHACK 2.0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3284984"/>
            <a:ext cx="6408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INSTITUTE NAME:- CHAIBASA  ENGINEERING COLLEGE</a:t>
            </a:r>
          </a:p>
        </p:txBody>
      </p:sp>
    </p:spTree>
    <p:extLst>
      <p:ext uri="{BB962C8B-B14F-4D97-AF65-F5344CB8AC3E}">
        <p14:creationId xmlns:p14="http://schemas.microsoft.com/office/powerpoint/2010/main" val="400804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988840"/>
            <a:ext cx="71759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4000" dirty="0" smtClean="0"/>
              <a:t>Rain 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4000" dirty="0" smtClean="0"/>
              <a:t>Solar Panel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4000" dirty="0" err="1" smtClean="0"/>
              <a:t>Arduino</a:t>
            </a:r>
            <a:r>
              <a:rPr lang="en-IN" sz="4000" dirty="0" smtClean="0"/>
              <a:t> Uno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4000" dirty="0" smtClean="0"/>
              <a:t>Soil Moisture Sensor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4000" dirty="0" smtClean="0"/>
              <a:t>Water Pump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4000" dirty="0" smtClean="0"/>
              <a:t>DS3231 Real Time Clock Module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9910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RAIN PIPE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28800"/>
            <a:ext cx="3695700" cy="3810000"/>
          </a:xfrm>
        </p:spPr>
      </p:pic>
      <p:sp>
        <p:nvSpPr>
          <p:cNvPr id="87" name="Content Placeholder 8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It has Nano punch holes for sprinkling water.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has range up to 10-15ft one side each at required minimal pressure.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9787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88640"/>
            <a:ext cx="9036495" cy="6336703"/>
            <a:chOff x="0" y="0"/>
            <a:chExt cx="10620375" cy="6886575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7200900" y="3705225"/>
              <a:ext cx="146685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0" y="0"/>
              <a:ext cx="10620375" cy="6886575"/>
              <a:chOff x="0" y="0"/>
              <a:chExt cx="10620375" cy="688657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00900" y="4019550"/>
                <a:ext cx="1762125" cy="2505075"/>
                <a:chOff x="0" y="0"/>
                <a:chExt cx="1762125" cy="2505075"/>
              </a:xfrm>
            </p:grpSpPr>
            <p:cxnSp>
              <p:nvCxnSpPr>
                <p:cNvPr id="79" name="Straight Arrow Connector 78"/>
                <p:cNvCxnSpPr/>
                <p:nvPr/>
              </p:nvCxnSpPr>
              <p:spPr>
                <a:xfrm>
                  <a:off x="0" y="0"/>
                  <a:ext cx="2286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1209675" y="2505075"/>
                  <a:ext cx="55245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0" y="0"/>
                <a:ext cx="10620375" cy="6886575"/>
                <a:chOff x="0" y="0"/>
                <a:chExt cx="10620375" cy="6886575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6867525" y="914400"/>
                  <a:ext cx="0" cy="8667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4924425" y="4648200"/>
                  <a:ext cx="0" cy="222885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/>
                <p:cNvGrpSpPr/>
                <p:nvPr/>
              </p:nvGrpSpPr>
              <p:grpSpPr>
                <a:xfrm>
                  <a:off x="0" y="0"/>
                  <a:ext cx="10620375" cy="6886575"/>
                  <a:chOff x="0" y="0"/>
                  <a:chExt cx="10620375" cy="6886575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6867525" y="1266825"/>
                    <a:ext cx="590550" cy="5114925"/>
                    <a:chOff x="0" y="0"/>
                    <a:chExt cx="590550" cy="5114925"/>
                  </a:xfrm>
                </p:grpSpPr>
                <p:cxnSp>
                  <p:nvCxnSpPr>
                    <p:cNvPr id="76" name="Straight Arrow Connector 75"/>
                    <p:cNvCxnSpPr/>
                    <p:nvPr/>
                  </p:nvCxnSpPr>
                  <p:spPr>
                    <a:xfrm>
                      <a:off x="0" y="2952750"/>
                      <a:ext cx="590550" cy="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Connector 76"/>
                    <p:cNvCxnSpPr/>
                    <p:nvPr/>
                  </p:nvCxnSpPr>
                  <p:spPr>
                    <a:xfrm>
                      <a:off x="361950" y="0"/>
                      <a:ext cx="0" cy="3048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>
                      <a:off x="228600" y="4781550"/>
                      <a:ext cx="0" cy="33337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0" y="0"/>
                    <a:ext cx="10620375" cy="6886575"/>
                    <a:chOff x="0" y="0"/>
                    <a:chExt cx="10620375" cy="6886575"/>
                  </a:xfrm>
                </p:grpSpPr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>
                      <a:off x="8696325" y="981075"/>
                      <a:ext cx="0" cy="28575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8696325" y="3371850"/>
                      <a:ext cx="0" cy="34290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>
                      <a:off x="8801100" y="5715000"/>
                      <a:ext cx="0" cy="33337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0" y="0"/>
                      <a:ext cx="10620375" cy="6886575"/>
                      <a:chOff x="0" y="0"/>
                      <a:chExt cx="10620375" cy="6886575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4924425" y="647700"/>
                        <a:ext cx="5695950" cy="6238875"/>
                        <a:chOff x="0" y="0"/>
                        <a:chExt cx="5695950" cy="6238875"/>
                      </a:xfrm>
                    </p:grpSpPr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4219575" y="2076450"/>
                          <a:ext cx="1476375" cy="1219200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3100">
                              <a:effectLst/>
                              <a:ea typeface="Calibri"/>
                              <a:cs typeface="Times New Roman"/>
                            </a:rPr>
                            <a:t>FIELD</a:t>
                          </a:r>
                          <a:endParaRPr lang="en-IN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68" name="Oval 67"/>
                        <p:cNvSpPr/>
                        <p:nvPr/>
                      </p:nvSpPr>
                      <p:spPr>
                        <a:xfrm>
                          <a:off x="4219575" y="4010026"/>
                          <a:ext cx="1476375" cy="1047750"/>
                        </a:xfrm>
                        <a:prstGeom prst="ellipse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1100" dirty="0">
                              <a:solidFill>
                                <a:srgbClr val="000000"/>
                              </a:solidFill>
                              <a:effectLst/>
                              <a:ea typeface="Calibri"/>
                              <a:cs typeface="Times New Roman"/>
                            </a:rPr>
                            <a:t>SOIL  MOISTURE SENSOR </a:t>
                          </a:r>
                          <a:endParaRPr lang="en-IN" sz="1100" dirty="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cxnSp>
                      <p:nvCxnSpPr>
                        <p:cNvPr id="69" name="Straight Arrow Connector 68"/>
                        <p:cNvCxnSpPr/>
                        <p:nvPr/>
                      </p:nvCxnSpPr>
                      <p:spPr>
                        <a:xfrm>
                          <a:off x="4962525" y="3295650"/>
                          <a:ext cx="0" cy="81915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4514850" y="0"/>
                          <a:ext cx="914400" cy="9144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1800">
                              <a:solidFill>
                                <a:srgbClr val="000000"/>
                              </a:solidFill>
                              <a:effectLst/>
                              <a:ea typeface="Calibri"/>
                              <a:cs typeface="Times New Roman"/>
                            </a:rPr>
                            <a:t>RAIN PIPE</a:t>
                          </a:r>
                          <a:endParaRPr lang="en-IN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cxnSp>
                      <p:nvCxnSpPr>
                        <p:cNvPr id="71" name="Straight Connector 70"/>
                        <p:cNvCxnSpPr/>
                        <p:nvPr/>
                      </p:nvCxnSpPr>
                      <p:spPr>
                        <a:xfrm flipV="1">
                          <a:off x="4057650" y="447675"/>
                          <a:ext cx="9525" cy="542925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3"/>
                        </a:lnRef>
                        <a:fillRef idx="0">
                          <a:schemeClr val="accent3"/>
                        </a:fillRef>
                        <a:effectRef idx="2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Straight Arrow Connector 71"/>
                        <p:cNvCxnSpPr/>
                        <p:nvPr/>
                      </p:nvCxnSpPr>
                      <p:spPr>
                        <a:xfrm>
                          <a:off x="4067175" y="466725"/>
                          <a:ext cx="447675" cy="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3">
                          <a:schemeClr val="accent3"/>
                        </a:lnRef>
                        <a:fillRef idx="0">
                          <a:schemeClr val="accent3"/>
                        </a:fillRef>
                        <a:effectRef idx="2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3" name="Straight Arrow Connector 72"/>
                        <p:cNvCxnSpPr/>
                        <p:nvPr/>
                      </p:nvCxnSpPr>
                      <p:spPr>
                        <a:xfrm>
                          <a:off x="4972050" y="914400"/>
                          <a:ext cx="0" cy="1190625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" name="Straight Connector 73"/>
                        <p:cNvCxnSpPr/>
                        <p:nvPr/>
                      </p:nvCxnSpPr>
                      <p:spPr>
                        <a:xfrm flipH="1">
                          <a:off x="4972050" y="5057775"/>
                          <a:ext cx="19050" cy="118110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Straight Connector 74"/>
                        <p:cNvCxnSpPr/>
                        <p:nvPr/>
                      </p:nvCxnSpPr>
                      <p:spPr>
                        <a:xfrm>
                          <a:off x="0" y="6238875"/>
                          <a:ext cx="4953000" cy="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0" y="0"/>
                        <a:ext cx="8982075" cy="6648450"/>
                        <a:chOff x="0" y="0"/>
                        <a:chExt cx="8982075" cy="6648450"/>
                      </a:xfrm>
                    </p:grpSpPr>
                    <p:cxnSp>
                      <p:nvCxnSpPr>
                        <p:cNvPr id="20" name="Straight Arrow Connector 19"/>
                        <p:cNvCxnSpPr/>
                        <p:nvPr/>
                      </p:nvCxnSpPr>
                      <p:spPr>
                        <a:xfrm flipH="1">
                          <a:off x="6438900" y="1095375"/>
                          <a:ext cx="647700" cy="1905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1" name="Parallelogram 20"/>
                        <p:cNvSpPr/>
                        <p:nvPr/>
                      </p:nvSpPr>
                      <p:spPr>
                        <a:xfrm>
                          <a:off x="0" y="257175"/>
                          <a:ext cx="2438400" cy="1162050"/>
                        </a:xfrm>
                        <a:prstGeom prst="parallelogram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2000" b="1" dirty="0">
                              <a:solidFill>
                                <a:srgbClr val="000000"/>
                              </a:solidFill>
                              <a:effectLst/>
                              <a:ea typeface="Calibri"/>
                              <a:cs typeface="Times New Roman"/>
                            </a:rPr>
                            <a:t>SOLAR PANEL</a:t>
                          </a:r>
                          <a:endParaRPr lang="en-IN" sz="1100" b="1" dirty="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22" name="Rectangle 21"/>
                        <p:cNvSpPr/>
                        <p:nvPr/>
                      </p:nvSpPr>
                      <p:spPr>
                        <a:xfrm>
                          <a:off x="133350" y="4495800"/>
                          <a:ext cx="2047875" cy="196215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3"/>
                        </a:lnRef>
                        <a:fillRef idx="1">
                          <a:schemeClr val="lt1"/>
                        </a:fillRef>
                        <a:effectRef idx="0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2000" b="1" dirty="0">
                              <a:solidFill>
                                <a:srgbClr val="262626"/>
                              </a:solidFill>
                              <a:effectLst/>
                              <a:ea typeface="Calibri"/>
                              <a:cs typeface="Times New Roman"/>
                            </a:rPr>
                            <a:t>SOLAR BATTERY</a:t>
                          </a:r>
                          <a:endParaRPr lang="en-IN" sz="1100" b="1" dirty="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cxnSp>
                      <p:nvCxnSpPr>
                        <p:cNvPr id="23" name="Straight Arrow Connector 22"/>
                        <p:cNvCxnSpPr/>
                        <p:nvPr/>
                      </p:nvCxnSpPr>
                      <p:spPr>
                        <a:xfrm>
                          <a:off x="876300" y="1419225"/>
                          <a:ext cx="19050" cy="3076575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2438400" y="2028825"/>
                          <a:ext cx="2219325" cy="1190626"/>
                        </a:xfrm>
                        <a:prstGeom prst="roundRect">
                          <a:avLst/>
                        </a:prstGeom>
                      </p:spPr>
                      <p:style>
                        <a:lnRef idx="2">
                          <a:schemeClr val="accent6">
                            <a:shade val="50000"/>
                          </a:schemeClr>
                        </a:lnRef>
                        <a:fillRef idx="1">
                          <a:schemeClr val="accent6"/>
                        </a:fillRef>
                        <a:effectRef idx="0">
                          <a:schemeClr val="accent6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1500" dirty="0">
                              <a:effectLst/>
                              <a:ea typeface="Calibri"/>
                              <a:cs typeface="Times New Roman"/>
                            </a:rPr>
                            <a:t>MICROCONTROLLER</a:t>
                          </a:r>
                          <a:endParaRPr lang="en-IN" sz="1100" dirty="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25" name="Rectangle 24"/>
                        <p:cNvSpPr/>
                        <p:nvPr/>
                      </p:nvSpPr>
                      <p:spPr>
                        <a:xfrm>
                          <a:off x="2943225" y="0"/>
                          <a:ext cx="1343025" cy="6477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1500" b="1" dirty="0">
                              <a:solidFill>
                                <a:srgbClr val="000000"/>
                              </a:solidFill>
                              <a:effectLst/>
                              <a:ea typeface="Calibri"/>
                              <a:cs typeface="Times New Roman"/>
                            </a:rPr>
                            <a:t>DS3231 RTC MODULE</a:t>
                          </a:r>
                          <a:endParaRPr lang="en-IN" sz="1100" b="1" dirty="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cxnSp>
                      <p:nvCxnSpPr>
                        <p:cNvPr id="26" name="Straight Arrow Connector 25"/>
                        <p:cNvCxnSpPr/>
                        <p:nvPr/>
                      </p:nvCxnSpPr>
                      <p:spPr>
                        <a:xfrm flipH="1">
                          <a:off x="3562350" y="647700"/>
                          <a:ext cx="8890" cy="1381125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7" name="Rectangle 26"/>
                        <p:cNvSpPr/>
                        <p:nvPr/>
                      </p:nvSpPr>
                      <p:spPr>
                        <a:xfrm>
                          <a:off x="3086100" y="4991100"/>
                          <a:ext cx="1571625" cy="1095375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2100" b="1" dirty="0">
                              <a:solidFill>
                                <a:srgbClr val="000000"/>
                              </a:solidFill>
                              <a:effectLst/>
                              <a:ea typeface="Calibri"/>
                              <a:cs typeface="Times New Roman"/>
                            </a:rPr>
                            <a:t>INVERTER</a:t>
                          </a:r>
                          <a:endParaRPr lang="en-IN" sz="1100" b="1" dirty="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cxnSp>
                      <p:nvCxnSpPr>
                        <p:cNvPr id="28" name="Straight Arrow Connector 27"/>
                        <p:cNvCxnSpPr/>
                        <p:nvPr/>
                      </p:nvCxnSpPr>
                      <p:spPr>
                        <a:xfrm>
                          <a:off x="2181225" y="5467350"/>
                          <a:ext cx="914400" cy="1905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Straight Arrow Connector 28"/>
                        <p:cNvCxnSpPr/>
                        <p:nvPr/>
                      </p:nvCxnSpPr>
                      <p:spPr>
                        <a:xfrm flipV="1">
                          <a:off x="3695700" y="3219450"/>
                          <a:ext cx="28575" cy="177165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Rectangle 29"/>
                        <p:cNvSpPr/>
                        <p:nvPr/>
                      </p:nvSpPr>
                      <p:spPr>
                        <a:xfrm>
                          <a:off x="5353050" y="800100"/>
                          <a:ext cx="1085850" cy="4572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1800">
                              <a:solidFill>
                                <a:srgbClr val="000000"/>
                              </a:solidFill>
                              <a:effectLst/>
                              <a:ea typeface="Calibri"/>
                              <a:cs typeface="Times New Roman"/>
                            </a:rPr>
                            <a:t>RELAY1</a:t>
                          </a:r>
                          <a:endParaRPr lang="en-IN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5353050" y="2457450"/>
                          <a:ext cx="1085850" cy="4572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1800">
                              <a:solidFill>
                                <a:srgbClr val="000000"/>
                              </a:solidFill>
                              <a:effectLst/>
                              <a:ea typeface="Calibri"/>
                              <a:cs typeface="Times New Roman"/>
                            </a:rPr>
                            <a:t>RELAY2</a:t>
                          </a:r>
                          <a:endParaRPr lang="en-IN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32" name="Rectangle 31"/>
                        <p:cNvSpPr/>
                        <p:nvPr/>
                      </p:nvSpPr>
                      <p:spPr>
                        <a:xfrm>
                          <a:off x="5353050" y="4162425"/>
                          <a:ext cx="1085850" cy="457200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1800">
                              <a:solidFill>
                                <a:srgbClr val="000000"/>
                              </a:solidFill>
                              <a:effectLst/>
                              <a:ea typeface="Calibri"/>
                              <a:cs typeface="Times New Roman"/>
                            </a:rPr>
                            <a:t>RELAY3</a:t>
                          </a:r>
                          <a:endParaRPr lang="en-IN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cxnSp>
                      <p:nvCxnSpPr>
                        <p:cNvPr id="33" name="Straight Connector 32"/>
                        <p:cNvCxnSpPr/>
                        <p:nvPr/>
                      </p:nvCxnSpPr>
                      <p:spPr>
                        <a:xfrm>
                          <a:off x="4657725" y="5534025"/>
                          <a:ext cx="2428875" cy="9525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Connector 33"/>
                        <p:cNvCxnSpPr/>
                        <p:nvPr/>
                      </p:nvCxnSpPr>
                      <p:spPr>
                        <a:xfrm flipV="1">
                          <a:off x="7086600" y="1114425"/>
                          <a:ext cx="0" cy="441960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Straight Arrow Connector 34"/>
                        <p:cNvCxnSpPr/>
                        <p:nvPr/>
                      </p:nvCxnSpPr>
                      <p:spPr>
                        <a:xfrm flipH="1">
                          <a:off x="6438900" y="2781300"/>
                          <a:ext cx="647700" cy="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Arrow Connector 35"/>
                        <p:cNvCxnSpPr/>
                        <p:nvPr/>
                      </p:nvCxnSpPr>
                      <p:spPr>
                        <a:xfrm flipH="1" flipV="1">
                          <a:off x="6438900" y="4533900"/>
                          <a:ext cx="647700" cy="1905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Straight Connector 36"/>
                        <p:cNvCxnSpPr/>
                        <p:nvPr/>
                      </p:nvCxnSpPr>
                      <p:spPr>
                        <a:xfrm flipV="1">
                          <a:off x="4343400" y="923925"/>
                          <a:ext cx="19050" cy="110490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Straight Arrow Connector 37"/>
                        <p:cNvCxnSpPr/>
                        <p:nvPr/>
                      </p:nvCxnSpPr>
                      <p:spPr>
                        <a:xfrm>
                          <a:off x="4362450" y="923925"/>
                          <a:ext cx="990600" cy="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Arrow Connector 38"/>
                        <p:cNvCxnSpPr/>
                        <p:nvPr/>
                      </p:nvCxnSpPr>
                      <p:spPr>
                        <a:xfrm flipV="1">
                          <a:off x="4657725" y="2571750"/>
                          <a:ext cx="695325" cy="9525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/>
                        <p:cNvCxnSpPr/>
                        <p:nvPr/>
                      </p:nvCxnSpPr>
                      <p:spPr>
                        <a:xfrm>
                          <a:off x="4333875" y="3219450"/>
                          <a:ext cx="0" cy="1066800"/>
                        </a:xfrm>
                        <a:prstGeom prst="line">
                          <a:avLst/>
                        </a:prstGeom>
                        <a:ln>
                          <a:solidFill>
                            <a:srgbClr val="0070C0"/>
                          </a:solidFill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Straight Arrow Connector 40"/>
                        <p:cNvCxnSpPr/>
                        <p:nvPr/>
                      </p:nvCxnSpPr>
                      <p:spPr>
                        <a:xfrm>
                          <a:off x="4333875" y="4286250"/>
                          <a:ext cx="1019175" cy="0"/>
                        </a:xfrm>
                        <a:prstGeom prst="straightConnector1">
                          <a:avLst/>
                        </a:prstGeom>
                        <a:ln>
                          <a:solidFill>
                            <a:srgbClr val="0070C0"/>
                          </a:solidFill>
                          <a:tailEnd type="arrow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2" name="Rectangle 41"/>
                        <p:cNvSpPr/>
                        <p:nvPr/>
                      </p:nvSpPr>
                      <p:spPr>
                        <a:xfrm>
                          <a:off x="7315201" y="2571749"/>
                          <a:ext cx="981075" cy="89535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1100">
                              <a:effectLst/>
                              <a:ea typeface="Calibri"/>
                              <a:cs typeface="Times New Roman"/>
                            </a:rPr>
                            <a:t>FERTILIZER TANK</a:t>
                          </a:r>
                        </a:p>
                      </p:txBody>
                    </p:sp>
                    <p:sp>
                      <p:nvSpPr>
                        <p:cNvPr id="43" name="Rectangle 42"/>
                        <p:cNvSpPr/>
                        <p:nvPr/>
                      </p:nvSpPr>
                      <p:spPr>
                        <a:xfrm>
                          <a:off x="7315201" y="4930161"/>
                          <a:ext cx="1028699" cy="91818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1100" dirty="0">
                              <a:effectLst/>
                              <a:ea typeface="Calibri"/>
                              <a:cs typeface="Times New Roman"/>
                            </a:rPr>
                            <a:t>PESTICIDES TANK</a:t>
                          </a:r>
                        </a:p>
                      </p:txBody>
                    </p:sp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7291389" y="156513"/>
                          <a:ext cx="957262" cy="929337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1600" dirty="0">
                              <a:effectLst/>
                              <a:ea typeface="Calibri"/>
                              <a:cs typeface="Times New Roman"/>
                            </a:rPr>
                            <a:t>WATER TANK</a:t>
                          </a:r>
                          <a:endParaRPr lang="en-IN" sz="1100" dirty="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45" name="Rectangle 44"/>
                        <p:cNvSpPr/>
                        <p:nvPr/>
                      </p:nvSpPr>
                      <p:spPr>
                        <a:xfrm>
                          <a:off x="7400925" y="1524000"/>
                          <a:ext cx="933450" cy="3429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1600">
                              <a:effectLst/>
                              <a:ea typeface="Calibri"/>
                              <a:cs typeface="Times New Roman"/>
                            </a:rPr>
                            <a:t>PUMP</a:t>
                          </a:r>
                          <a:endParaRPr lang="en-IN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46" name="Rectangle 45"/>
                        <p:cNvSpPr/>
                        <p:nvPr/>
                      </p:nvSpPr>
                      <p:spPr>
                        <a:xfrm>
                          <a:off x="7448550" y="3943350"/>
                          <a:ext cx="933450" cy="3429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1700">
                              <a:effectLst/>
                              <a:ea typeface="Calibri"/>
                              <a:cs typeface="Times New Roman"/>
                            </a:rPr>
                            <a:t>PUMP</a:t>
                          </a:r>
                          <a:endParaRPr lang="en-IN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7496175" y="6305550"/>
                          <a:ext cx="933450" cy="34290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IN" sz="1700">
                              <a:effectLst/>
                              <a:ea typeface="Calibri"/>
                              <a:cs typeface="Times New Roman"/>
                            </a:rPr>
                            <a:t>PUMP</a:t>
                          </a:r>
                          <a:endParaRPr lang="en-IN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cxnSp>
                      <p:nvCxnSpPr>
                        <p:cNvPr id="48" name="Straight Connector 47"/>
                        <p:cNvCxnSpPr/>
                        <p:nvPr/>
                      </p:nvCxnSpPr>
                      <p:spPr>
                        <a:xfrm>
                          <a:off x="6438900" y="923925"/>
                          <a:ext cx="419100" cy="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Straight Arrow Connector 48"/>
                        <p:cNvCxnSpPr/>
                        <p:nvPr/>
                      </p:nvCxnSpPr>
                      <p:spPr>
                        <a:xfrm>
                          <a:off x="6858000" y="1790700"/>
                          <a:ext cx="542925" cy="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Straight Connector 49"/>
                        <p:cNvCxnSpPr/>
                        <p:nvPr/>
                      </p:nvCxnSpPr>
                      <p:spPr>
                        <a:xfrm>
                          <a:off x="6438900" y="2581275"/>
                          <a:ext cx="419100" cy="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Connector 50"/>
                        <p:cNvCxnSpPr/>
                        <p:nvPr/>
                      </p:nvCxnSpPr>
                      <p:spPr>
                        <a:xfrm>
                          <a:off x="6858000" y="2590800"/>
                          <a:ext cx="0" cy="161925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Connector 51"/>
                        <p:cNvCxnSpPr/>
                        <p:nvPr/>
                      </p:nvCxnSpPr>
                      <p:spPr>
                        <a:xfrm>
                          <a:off x="6438900" y="4324350"/>
                          <a:ext cx="419100" cy="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Straight Connector 52"/>
                        <p:cNvCxnSpPr/>
                        <p:nvPr/>
                      </p:nvCxnSpPr>
                      <p:spPr>
                        <a:xfrm flipH="1">
                          <a:off x="6858000" y="4286250"/>
                          <a:ext cx="19051" cy="228600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Straight Arrow Connector 53"/>
                        <p:cNvCxnSpPr/>
                        <p:nvPr/>
                      </p:nvCxnSpPr>
                      <p:spPr>
                        <a:xfrm>
                          <a:off x="6867525" y="6572250"/>
                          <a:ext cx="628650" cy="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Straight Connector 54"/>
                        <p:cNvCxnSpPr/>
                        <p:nvPr/>
                      </p:nvCxnSpPr>
                      <p:spPr>
                        <a:xfrm>
                          <a:off x="8248650" y="971550"/>
                          <a:ext cx="438150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Connector 55"/>
                        <p:cNvCxnSpPr/>
                        <p:nvPr/>
                      </p:nvCxnSpPr>
                      <p:spPr>
                        <a:xfrm flipH="1">
                          <a:off x="7219950" y="1257300"/>
                          <a:ext cx="1466850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Straight Arrow Connector 56"/>
                        <p:cNvCxnSpPr/>
                        <p:nvPr/>
                      </p:nvCxnSpPr>
                      <p:spPr>
                        <a:xfrm>
                          <a:off x="7219950" y="1562100"/>
                          <a:ext cx="180975" cy="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Straight Connector 57"/>
                        <p:cNvCxnSpPr/>
                        <p:nvPr/>
                      </p:nvCxnSpPr>
                      <p:spPr>
                        <a:xfrm>
                          <a:off x="8315325" y="3362325"/>
                          <a:ext cx="371475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/>
                        <p:cNvCxnSpPr/>
                        <p:nvPr/>
                      </p:nvCxnSpPr>
                      <p:spPr>
                        <a:xfrm>
                          <a:off x="7219950" y="3705225"/>
                          <a:ext cx="0" cy="314325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Straight Connector 59"/>
                        <p:cNvCxnSpPr/>
                        <p:nvPr/>
                      </p:nvCxnSpPr>
                      <p:spPr>
                        <a:xfrm>
                          <a:off x="8362950" y="5705475"/>
                          <a:ext cx="428625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Straight Connector 60"/>
                        <p:cNvCxnSpPr/>
                        <p:nvPr/>
                      </p:nvCxnSpPr>
                      <p:spPr>
                        <a:xfrm flipH="1">
                          <a:off x="7086600" y="6038850"/>
                          <a:ext cx="1704975" cy="0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2" name="Straight Arrow Connector 61"/>
                        <p:cNvCxnSpPr/>
                        <p:nvPr/>
                      </p:nvCxnSpPr>
                      <p:spPr>
                        <a:xfrm>
                          <a:off x="7086600" y="6372225"/>
                          <a:ext cx="409575" cy="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2">
                          <a:schemeClr val="accent3"/>
                        </a:lnRef>
                        <a:fillRef idx="0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3" name="Straight Arrow Connector 62"/>
                        <p:cNvCxnSpPr/>
                        <p:nvPr/>
                      </p:nvCxnSpPr>
                      <p:spPr>
                        <a:xfrm>
                          <a:off x="8429625" y="4162425"/>
                          <a:ext cx="552450" cy="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3">
                          <a:schemeClr val="accent3"/>
                        </a:lnRef>
                        <a:fillRef idx="0">
                          <a:schemeClr val="accent3"/>
                        </a:fillRef>
                        <a:effectRef idx="2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" name="Straight Arrow Connector 63"/>
                        <p:cNvCxnSpPr/>
                        <p:nvPr/>
                      </p:nvCxnSpPr>
                      <p:spPr>
                        <a:xfrm>
                          <a:off x="8353425" y="1724025"/>
                          <a:ext cx="628650" cy="0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3">
                          <a:schemeClr val="accent3"/>
                        </a:lnRef>
                        <a:fillRef idx="0">
                          <a:schemeClr val="accent3"/>
                        </a:fillRef>
                        <a:effectRef idx="2">
                          <a:schemeClr val="accent3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Straight Connector 64"/>
                        <p:cNvCxnSpPr/>
                        <p:nvPr/>
                      </p:nvCxnSpPr>
                      <p:spPr>
                        <a:xfrm>
                          <a:off x="4019550" y="4657725"/>
                          <a:ext cx="895350" cy="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Straight Arrow Connector 65"/>
                        <p:cNvCxnSpPr/>
                        <p:nvPr/>
                      </p:nvCxnSpPr>
                      <p:spPr>
                        <a:xfrm flipV="1">
                          <a:off x="4019550" y="3219450"/>
                          <a:ext cx="0" cy="1438275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3">
                          <a:schemeClr val="accent1"/>
                        </a:lnRef>
                        <a:fillRef idx="0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410149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ADVANTAGES OF THIS SYSTEM:-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2776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IN" dirty="0" smtClean="0"/>
              <a:t> 1.  Fully Automatic System</a:t>
            </a:r>
          </a:p>
          <a:p>
            <a:pPr lvl="2"/>
            <a:r>
              <a:rPr lang="en-IN" dirty="0" smtClean="0"/>
              <a:t> 2. Time Saving System</a:t>
            </a:r>
          </a:p>
          <a:p>
            <a:pPr lvl="2"/>
            <a:r>
              <a:rPr lang="en-IN" dirty="0"/>
              <a:t> </a:t>
            </a:r>
            <a:r>
              <a:rPr lang="en-IN" dirty="0" smtClean="0"/>
              <a:t>3. Cost effective</a:t>
            </a:r>
          </a:p>
          <a:p>
            <a:pPr lvl="2"/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265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</TotalTime>
  <Words>129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TECHNOLOGY USED</vt:lpstr>
      <vt:lpstr>RAIN PIPE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2020-02-01T16:28:31Z</dcterms:created>
  <dcterms:modified xsi:type="dcterms:W3CDTF">2020-02-02T08:14:32Z</dcterms:modified>
</cp:coreProperties>
</file>