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7"/>
  </p:notesMasterIdLst>
  <p:handoutMasterIdLst>
    <p:handoutMasterId r:id="rId18"/>
  </p:handoutMasterIdLst>
  <p:sldIdLst>
    <p:sldId id="257" r:id="rId5"/>
    <p:sldId id="384" r:id="rId6"/>
    <p:sldId id="317" r:id="rId7"/>
    <p:sldId id="268" r:id="rId8"/>
    <p:sldId id="279" r:id="rId9"/>
    <p:sldId id="270" r:id="rId10"/>
    <p:sldId id="392" r:id="rId11"/>
    <p:sldId id="393" r:id="rId12"/>
    <p:sldId id="394" r:id="rId13"/>
    <p:sldId id="395" r:id="rId14"/>
    <p:sldId id="396" r:id="rId15"/>
    <p:sldId id="39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3725" autoAdjust="0"/>
  </p:normalViewPr>
  <p:slideViewPr>
    <p:cSldViewPr snapToGrid="0">
      <p:cViewPr varScale="1">
        <p:scale>
          <a:sx n="156" d="100"/>
          <a:sy n="156" d="100"/>
        </p:scale>
        <p:origin x="112" y="20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69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0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4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15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20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13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05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sibongtoi1111/ImageShop" TargetMode="External"/><Relationship Id="rId2" Type="http://schemas.openxmlformats.org/officeDocument/2006/relationships/hyperlink" Target="https://main.d1jljls174m8zc.amplifyapp.com/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main.d1jljls174m8zc.amplifyapp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Exercise Work Presentation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/>
              <a:t>Hung Phan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Request authorization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Content Placeholder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7BB7A69-BE04-2FAB-2CD7-E310C4714A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5034" y="1670844"/>
            <a:ext cx="5029458" cy="20575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816ADA-9C12-8B83-058C-0657E08DB99E}"/>
              </a:ext>
            </a:extLst>
          </p:cNvPr>
          <p:cNvSpPr txBox="1"/>
          <p:nvPr/>
        </p:nvSpPr>
        <p:spPr>
          <a:xfrm>
            <a:off x="699982" y="3943350"/>
            <a:ext cx="48966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For the request posting images into database. I believe only the authorized one should be able to make the request to prevent CSRF attack.</a:t>
            </a:r>
          </a:p>
          <a:p>
            <a:endParaRPr lang="en-US" dirty="0"/>
          </a:p>
        </p:txBody>
      </p:sp>
      <p:pic>
        <p:nvPicPr>
          <p:cNvPr id="14" name="Content Placeholder 13" descr="Text&#10;&#10;Description automatically generated">
            <a:extLst>
              <a:ext uri="{FF2B5EF4-FFF2-40B4-BE49-F238E27FC236}">
                <a16:creationId xmlns:a16="http://schemas.microsoft.com/office/drawing/2014/main" id="{6A17FAE8-3E67-85B4-0865-CCAC0152A5B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675177" y="1639435"/>
            <a:ext cx="3426665" cy="26713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5C3C7B6-254F-F4A4-3051-B4BC7D90020E}"/>
              </a:ext>
            </a:extLst>
          </p:cNvPr>
          <p:cNvSpPr txBox="1"/>
          <p:nvPr/>
        </p:nvSpPr>
        <p:spPr>
          <a:xfrm>
            <a:off x="6675177" y="4441371"/>
            <a:ext cx="376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Access token included</a:t>
            </a:r>
          </a:p>
        </p:txBody>
      </p:sp>
    </p:spTree>
    <p:extLst>
      <p:ext uri="{BB962C8B-B14F-4D97-AF65-F5344CB8AC3E}">
        <p14:creationId xmlns:p14="http://schemas.microsoft.com/office/powerpoint/2010/main" val="3652731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Route Protection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816ADA-9C12-8B83-058C-0657E08DB99E}"/>
              </a:ext>
            </a:extLst>
          </p:cNvPr>
          <p:cNvSpPr txBox="1"/>
          <p:nvPr/>
        </p:nvSpPr>
        <p:spPr>
          <a:xfrm>
            <a:off x="550862" y="3894364"/>
            <a:ext cx="4896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Routes division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C3C7B6-254F-F4A4-3051-B4BC7D90020E}"/>
              </a:ext>
            </a:extLst>
          </p:cNvPr>
          <p:cNvSpPr txBox="1"/>
          <p:nvPr/>
        </p:nvSpPr>
        <p:spPr>
          <a:xfrm>
            <a:off x="6522791" y="1215275"/>
            <a:ext cx="376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user is logged in</a:t>
            </a:r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2C076793-AADD-F7D1-0253-33D067440B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0862" y="1639435"/>
            <a:ext cx="5429250" cy="1977025"/>
          </a:xfrm>
          <a:prstGeom prst="rect">
            <a:avLst/>
          </a:prstGeom>
        </p:spPr>
      </p:pic>
      <p:pic>
        <p:nvPicPr>
          <p:cNvPr id="13" name="Content Placeholder 12" descr="Text&#10;&#10;Description automatically generated">
            <a:extLst>
              <a:ext uri="{FF2B5EF4-FFF2-40B4-BE49-F238E27FC236}">
                <a16:creationId xmlns:a16="http://schemas.microsoft.com/office/drawing/2014/main" id="{F6E6FCE7-97C2-D5BC-19CF-2560763A224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597235" y="1639435"/>
            <a:ext cx="2853935" cy="427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697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/>
          <a:lstStyle/>
          <a:p>
            <a:r>
              <a:rPr lang="en-US" dirty="0"/>
              <a:t>Hung Phan</a:t>
            </a:r>
          </a:p>
          <a:p>
            <a:r>
              <a:rPr lang="en-US" dirty="0"/>
              <a:t>Demo: </a:t>
            </a:r>
            <a:r>
              <a:rPr lang="en-US" dirty="0" err="1">
                <a:hlinkClick r:id="rId2"/>
              </a:rPr>
              <a:t>HMTerest</a:t>
            </a:r>
            <a:r>
              <a:rPr lang="en-US" dirty="0">
                <a:hlinkClick r:id="rId2"/>
              </a:rPr>
              <a:t> (amplifyapp.com)</a:t>
            </a:r>
            <a:endParaRPr lang="en-US" dirty="0"/>
          </a:p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kisibongtoi1111/</a:t>
            </a:r>
            <a:r>
              <a:rPr lang="en-US" dirty="0" err="1">
                <a:hlinkClick r:id="rId3"/>
              </a:rPr>
              <a:t>ImageShop</a:t>
            </a:r>
            <a:r>
              <a:rPr lang="en-US" dirty="0">
                <a:hlinkClick r:id="rId3"/>
              </a:rPr>
              <a:t> (github.com)</a:t>
            </a:r>
            <a:endParaRPr lang="en-US" dirty="0"/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18" name="Picture Placeholder 17" descr="A group of people sitting at a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Picture Placeholder 24" descr="Digital Graph Screen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3" name="Picture Placeholder 22" descr="A person drawing on a white board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563" y="4508500"/>
            <a:ext cx="6221412" cy="1563688"/>
          </a:xfrm>
          <a:noFill/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ImageShop</a:t>
            </a:r>
            <a:r>
              <a:rPr lang="en-US" dirty="0"/>
              <a:t> is built for creating a playground for artists, photographers, or designers, who want to share their ideas and passions. </a:t>
            </a:r>
          </a:p>
          <a:p>
            <a:r>
              <a:rPr lang="en-US" dirty="0"/>
              <a:t>Users can register an account and log in with which to upload the images into database.</a:t>
            </a: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err="1"/>
              <a:t>ImageShop</a:t>
            </a:r>
            <a:r>
              <a:rPr lang="en-US" dirty="0"/>
              <a:t> usage</a:t>
            </a: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Demo: </a:t>
            </a:r>
            <a:r>
              <a:rPr lang="en-US" dirty="0" err="1">
                <a:hlinkClick r:id="rId4"/>
              </a:rPr>
              <a:t>HMTerest</a:t>
            </a:r>
            <a:r>
              <a:rPr lang="en-US" dirty="0">
                <a:hlinkClick r:id="rId4"/>
              </a:rPr>
              <a:t> (amplifyapp.com)</a:t>
            </a:r>
            <a:endParaRPr 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548640"/>
            <a:ext cx="8281987" cy="1253041"/>
          </a:xfrm>
        </p:spPr>
        <p:txBody>
          <a:bodyPr/>
          <a:lstStyle/>
          <a:p>
            <a:r>
              <a:rPr lang="en-US" dirty="0"/>
              <a:t>Stacks used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91181F6D-A54F-4289-8C36-80ECE3B2C8E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79500" y="3781425"/>
            <a:ext cx="1711325" cy="365760"/>
          </a:xfrm>
        </p:spPr>
        <p:txBody>
          <a:bodyPr/>
          <a:lstStyle/>
          <a:p>
            <a:r>
              <a:rPr lang="en-US" dirty="0"/>
              <a:t>ReactJS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E4387CED-5FBE-4AFF-B64D-975B5574F16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39151" y="3781425"/>
            <a:ext cx="1711325" cy="365760"/>
          </a:xfrm>
        </p:spPr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FE5CD03B-066A-46AF-8FB8-E8A78074AB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62743" y="3781425"/>
            <a:ext cx="1711325" cy="365760"/>
          </a:xfrm>
        </p:spPr>
        <p:txBody>
          <a:bodyPr/>
          <a:lstStyle/>
          <a:p>
            <a:r>
              <a:rPr lang="en-US" dirty="0"/>
              <a:t>Tailwind CSS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F4640D91-CB97-4FCC-8FEF-F4B22B844DC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433112" y="3787288"/>
            <a:ext cx="1711325" cy="365760"/>
          </a:xfrm>
        </p:spPr>
        <p:txBody>
          <a:bodyPr/>
          <a:lstStyle/>
          <a:p>
            <a:r>
              <a:rPr lang="en-US" dirty="0"/>
              <a:t>Firebase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567CB54-5235-5F4F-6745-02081B11C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01" y="2122919"/>
            <a:ext cx="1346900" cy="117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34762F9-48E2-1B6D-D969-C779EE696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384" y="2122919"/>
            <a:ext cx="1171217" cy="117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8460FB4-0B00-1CD6-2149-73652941C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307" y="1952615"/>
            <a:ext cx="1406691" cy="140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rebase Logo PNG vector in SVG, PDF, AI, CDR format">
            <a:extLst>
              <a:ext uri="{FF2B5EF4-FFF2-40B4-BE49-F238E27FC236}">
                <a16:creationId xmlns:a16="http://schemas.microsoft.com/office/drawing/2014/main" id="{0FA5A7AB-30E2-37A7-E1E0-A68090908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2345" y="2234052"/>
            <a:ext cx="1341505" cy="100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876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>
            <a:normAutofit/>
          </a:bodyPr>
          <a:lstStyle/>
          <a:p>
            <a:r>
              <a:rPr lang="en-US" dirty="0"/>
              <a:t>Application security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2" name="Picture 4" descr="Cyber Security Logo PNG - PNG All">
            <a:extLst>
              <a:ext uri="{FF2B5EF4-FFF2-40B4-BE49-F238E27FC236}">
                <a16:creationId xmlns:a16="http://schemas.microsoft.com/office/drawing/2014/main" id="{FCD7EAE7-924E-7B60-34F1-188DC4C7B651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3" b="2903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Input Validation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6" name="Content Placeholder 1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8F2C495-B86B-465C-2C6A-0D6DC8C0C7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0859" y="1670844"/>
            <a:ext cx="3392018" cy="3516312"/>
          </a:xfrm>
          <a:prstGeom prst="rect">
            <a:avLst/>
          </a:prstGeom>
        </p:spPr>
      </p:pic>
      <p:pic>
        <p:nvPicPr>
          <p:cNvPr id="21" name="Content Placeholder 20" descr="Text&#10;&#10;Description automatically generated">
            <a:extLst>
              <a:ext uri="{FF2B5EF4-FFF2-40B4-BE49-F238E27FC236}">
                <a16:creationId xmlns:a16="http://schemas.microsoft.com/office/drawing/2014/main" id="{20678E42-A3E2-ED8D-749C-877F56D20DC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878157" y="1670844"/>
            <a:ext cx="4041104" cy="351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345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Input Sanitization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Content Placeholder 8" descr="Text, timeline&#10;&#10;Description automatically generated">
            <a:extLst>
              <a:ext uri="{FF2B5EF4-FFF2-40B4-BE49-F238E27FC236}">
                <a16:creationId xmlns:a16="http://schemas.microsoft.com/office/drawing/2014/main" id="{4D7E35C9-486A-FA5C-BFD6-B45475DEA2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0862" y="1670844"/>
            <a:ext cx="5429250" cy="2293148"/>
          </a:xfrm>
          <a:prstGeom prst="rect">
            <a:avLst/>
          </a:prstGeom>
        </p:spPr>
      </p:pic>
      <p:pic>
        <p:nvPicPr>
          <p:cNvPr id="10" name="Picture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DCEC388-B234-2F29-20B6-732A8BC15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5623" y="1619508"/>
            <a:ext cx="3397083" cy="2344483"/>
          </a:xfrm>
          <a:prstGeom prst="rect">
            <a:avLst/>
          </a:prstGeom>
        </p:spPr>
      </p:pic>
      <p:pic>
        <p:nvPicPr>
          <p:cNvPr id="13" name="Content Placeholder 1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A602F55-F3DC-91D1-B9E2-AF3228C2390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/>
          <a:stretch>
            <a:fillRect/>
          </a:stretch>
        </p:blipFill>
        <p:spPr>
          <a:xfrm>
            <a:off x="550862" y="4176902"/>
            <a:ext cx="5437187" cy="159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793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Authentication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38730-A002-2495-D82C-44AFA902D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2" y="1671601"/>
            <a:ext cx="5429114" cy="3515555"/>
          </a:xfrm>
        </p:spPr>
        <p:txBody>
          <a:bodyPr/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Firebase Authentication is used for the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ImageShop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 web application. Because this is a qualified third-party service provided by Google. Therefore, The information can be secured.</a:t>
            </a: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All the created users will be assigned a unique user id or UID which will be used to identify user credentials.</a:t>
            </a:r>
          </a:p>
          <a:p>
            <a:endParaRPr lang="en-US" dirty="0"/>
          </a:p>
        </p:txBody>
      </p:sp>
      <p:pic>
        <p:nvPicPr>
          <p:cNvPr id="13" name="Content Placeholder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8284445-88DD-BB5A-051B-DB9CC35DCF0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63066" y="1671601"/>
            <a:ext cx="4868182" cy="313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79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Authentication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38730-A002-2495-D82C-44AFA902D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2" y="1671601"/>
            <a:ext cx="5429114" cy="3515555"/>
          </a:xfrm>
        </p:spPr>
        <p:txBody>
          <a:bodyPr/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Create the same user credential.</a:t>
            </a:r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</a:rPr>
              <a:t>Login with the wrong password.</a:t>
            </a:r>
            <a:endParaRPr lang="en-US" dirty="0"/>
          </a:p>
        </p:txBody>
      </p:sp>
      <p:pic>
        <p:nvPicPr>
          <p:cNvPr id="10" name="Content Placeholder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32EBF40-C13C-3BD7-639B-5C78FC0C0D9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62902" y="1833151"/>
            <a:ext cx="5437187" cy="83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14663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{7E644A67-2C6E-4007-9978-4320BD41F648}tf33713516_win32</Template>
  <TotalTime>36</TotalTime>
  <Words>218</Words>
  <Application>Microsoft Office PowerPoint</Application>
  <PresentationFormat>Widescreen</PresentationFormat>
  <Paragraphs>53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Gill Sans MT</vt:lpstr>
      <vt:lpstr>Walbaum Display</vt:lpstr>
      <vt:lpstr>3DFloatVTI</vt:lpstr>
      <vt:lpstr>Exercise Work Presentation</vt:lpstr>
      <vt:lpstr>Introduction</vt:lpstr>
      <vt:lpstr>ImageShop usage</vt:lpstr>
      <vt:lpstr>Stacks used</vt:lpstr>
      <vt:lpstr>Application security</vt:lpstr>
      <vt:lpstr>Input Validation </vt:lpstr>
      <vt:lpstr>Input Sanitization </vt:lpstr>
      <vt:lpstr>Authentication</vt:lpstr>
      <vt:lpstr>Authentication</vt:lpstr>
      <vt:lpstr>Request authorization</vt:lpstr>
      <vt:lpstr>Route Protection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Work Presentation</dc:title>
  <dc:creator>Hung Phan</dc:creator>
  <cp:lastModifiedBy>Hung Phan</cp:lastModifiedBy>
  <cp:revision>1</cp:revision>
  <dcterms:created xsi:type="dcterms:W3CDTF">2023-05-08T20:07:33Z</dcterms:created>
  <dcterms:modified xsi:type="dcterms:W3CDTF">2023-05-08T20:44:14Z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