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DAE1B-D9DA-4D02-84CB-A85EC4F3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5EA8C9-3345-4C86-A7D6-50D6F3137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2603C-5B45-4A1A-AC6F-D4784D7B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73AF2-1191-4B24-91E2-CA48643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E0082-5E87-4977-B4BA-6E2F0D2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7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E1C0-761D-4CA8-9469-CD538F41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26F72-0D6A-453F-A3BD-332E849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FC3B3-9B13-40D2-AACB-5E0A171C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7F97C-8307-48FD-830F-ED158FC0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77121-87E1-413D-9C16-04074EDB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7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6DE2A-E111-4334-8101-EBE1E5ED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B023A-D58B-47AD-BC7C-581FBB06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00E07-A7F5-40BF-B1A2-0C6D2D0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30597-DFF4-4D33-A9CE-7BF383D8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3569F-7C85-4E5C-9C79-1DAFA1A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5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0C5BB-1252-4486-8039-8FD01B57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EFD1D-19E6-4230-9EEF-359A09FC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7A151-F72D-4B86-B9F4-19EB3C29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33735-1D53-4E8F-A307-4A628FA0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9DE2F-FCDF-49E8-9259-12EBBC95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28E28-E32E-45A5-8B1C-B7E175D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A0A8FB-C8EC-4F0D-BB0A-06B11D77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BDAC99-BFC2-4ED7-B6B9-D08852BF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5CB19-2926-4857-B9D8-2E7BAEAE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5D19F-25A1-472C-9BDB-5F2A364E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3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286AE-1D69-4E3B-8242-23FCB7DD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4586-B925-4824-A801-B3988967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EA004-9E4B-4074-AB3C-A73A3FD8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1A23A8-9BC1-4872-90CD-7A679B9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8E0595-C350-4762-8D8F-6AD67005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5D146-A87C-47A6-8CA6-C04B582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7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D232-5BA7-4377-A9CA-CD584A05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AC1A1-0CCA-44EF-9700-C67CCD1B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7965C6-EA98-4FA3-B80C-BA8E8FF1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4C1C0-A3E5-46D6-8722-09F4F0D5E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4E8C9B-ACF7-418A-B019-048FC1F2F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6686EA-7B69-4157-8EFE-C47AA95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44FD96-38ED-43C0-8A95-2E63FC7E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247002-B63D-4AC3-81BE-D1FD242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BEB2E-B5ED-4B63-BE87-CBF59F0F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AC6CCC-0D36-44F9-80BF-8AE92D2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70D03D-F7E3-4998-A7B0-9330A8CF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322CA8-D567-4157-BE82-AF5EB466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6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B2FDA2-98D0-4004-9E11-635B52F0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56FA32-CA37-4F1C-990D-82E59C3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19D33C-5709-46A3-AD6D-71FB43F8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1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8BE95-5827-409F-A263-BB54E1C9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82C62-1C64-4EB3-8567-E0463B41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5C2AD0-51E6-4B72-9F25-A91A9F53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CCC94-0E2E-4B44-8B49-DCC9D8E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F062F3-E0BF-4B52-8A0E-E512BDCB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BDD1-318D-40DA-82C8-9BF3D886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23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E4FF8-8B60-47E7-9CD1-9CAF15CE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412ECF-4D99-423F-9599-AA787733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7092C-4832-4DDF-ADA2-B9091DA9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1AF21-F8DD-4FE0-B8A5-E1F94B54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6231B3-005E-41CA-993C-6845977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75362D-1CE7-46E8-8B6A-1556483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993AB8-CAE2-49A5-895E-6DB7C372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435FE-1B04-4278-A54A-9E8808D5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5B2F7-C8A7-4F6C-8504-4D5B9190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4C22-E168-4D68-81D0-FA52286E82A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0B5B41-2C02-4B0C-93E2-F7070C4FF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0233B-B9FF-401C-A501-614853D0A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DDC5-28E7-441C-9CC9-C205CB411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532FC3F2-19A8-4791-B529-D8033D3F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7742CA-F94E-483A-A541-3A27BBFB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ja-JP" sz="660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Guardian Unity</a:t>
            </a:r>
            <a:endParaRPr kumimoji="1" lang="en-US" altLang="ja-JP" sz="6600" kern="120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0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5BE23683-B76F-492D-82CB-B6CDB8D5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058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E25BBA-7D2B-4627-8C74-1DA221110B7E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BC0F30-D045-4B09-99EE-8846F39A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C4C35-7FC8-423C-80B9-F8CB204C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/>
              <a:t>ステージの真ん中に</a:t>
            </a:r>
            <a:r>
              <a:rPr lang="ja-JP" altLang="en-US" dirty="0"/>
              <a:t>塔</a:t>
            </a:r>
            <a:r>
              <a:rPr kumimoji="1" lang="ja-JP" altLang="en-US" dirty="0"/>
              <a:t>が配置してあります。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・敵がそれを破壊しようと攻めてくるので敵を倒しながら守って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下さい。</a:t>
            </a:r>
            <a:r>
              <a:rPr kumimoji="1" lang="ja-JP" altLang="en-US" dirty="0"/>
              <a:t>　　　　　 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/>
              <a:t>塔の耐久力が０になるゲームオーバーです。</a:t>
            </a:r>
          </a:p>
        </p:txBody>
      </p:sp>
    </p:spTree>
    <p:extLst>
      <p:ext uri="{BB962C8B-B14F-4D97-AF65-F5344CB8AC3E}">
        <p14:creationId xmlns:p14="http://schemas.microsoft.com/office/powerpoint/2010/main" val="167533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背景パターン&#10;&#10;自動的に生成された説明">
            <a:extLst>
              <a:ext uri="{FF2B5EF4-FFF2-40B4-BE49-F238E27FC236}">
                <a16:creationId xmlns:a16="http://schemas.microsoft.com/office/drawing/2014/main" id="{1F3C7313-84EF-4276-AD3B-F8B16172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05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C23415-4441-4655-94F5-390A05F7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B712C0-870F-4649-9BE5-99164C19BCA3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コンテンツ プレースホルダー 13" descr="グラフィカル ユーザー インターフェイス, アプリケーション, Web サイト&#10;&#10;自動的に生成された説明">
            <a:extLst>
              <a:ext uri="{FF2B5EF4-FFF2-40B4-BE49-F238E27FC236}">
                <a16:creationId xmlns:a16="http://schemas.microsoft.com/office/drawing/2014/main" id="{DE6AF440-1ECE-42AA-B92D-E39292FA0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2" y="2136018"/>
            <a:ext cx="6239596" cy="3509773"/>
          </a:xfrm>
        </p:spPr>
      </p:pic>
      <p:sp>
        <p:nvSpPr>
          <p:cNvPr id="15" name="矢印: 左 14">
            <a:extLst>
              <a:ext uri="{FF2B5EF4-FFF2-40B4-BE49-F238E27FC236}">
                <a16:creationId xmlns:a16="http://schemas.microsoft.com/office/drawing/2014/main" id="{86D2D001-57F9-4F8F-8795-502DEA2F7818}"/>
              </a:ext>
            </a:extLst>
          </p:cNvPr>
          <p:cNvSpPr/>
          <p:nvPr/>
        </p:nvSpPr>
        <p:spPr>
          <a:xfrm rot="10800000">
            <a:off x="2592197" y="2136018"/>
            <a:ext cx="371435" cy="3893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64ADC4-03C7-49BE-BE87-5E72FCF4C382}"/>
              </a:ext>
            </a:extLst>
          </p:cNvPr>
          <p:cNvSpPr txBox="1"/>
          <p:nvPr/>
        </p:nvSpPr>
        <p:spPr>
          <a:xfrm>
            <a:off x="1340376" y="2146014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塔の耐久</a:t>
            </a:r>
          </a:p>
        </p:txBody>
      </p:sp>
    </p:spTree>
    <p:extLst>
      <p:ext uri="{BB962C8B-B14F-4D97-AF65-F5344CB8AC3E}">
        <p14:creationId xmlns:p14="http://schemas.microsoft.com/office/powerpoint/2010/main" val="41103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背景パターン&#10;&#10;自動的に生成された説明">
            <a:extLst>
              <a:ext uri="{FF2B5EF4-FFF2-40B4-BE49-F238E27FC236}">
                <a16:creationId xmlns:a16="http://schemas.microsoft.com/office/drawing/2014/main" id="{AE4F2079-1C8E-49CF-85B7-54BFF90C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058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036718-6EE7-4145-A783-A16B984CE02C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あああ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238750-B448-4C19-9881-211BF91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14"/>
            <a:ext cx="10515600" cy="77847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操作説明</a:t>
            </a:r>
          </a:p>
        </p:txBody>
      </p:sp>
      <p:pic>
        <p:nvPicPr>
          <p:cNvPr id="20" name="コンテンツ プレースホルダー 19" descr="ビデオゲームのコントローラー&#10;&#10;中程度の精度で自動的に生成された説明">
            <a:extLst>
              <a:ext uri="{FF2B5EF4-FFF2-40B4-BE49-F238E27FC236}">
                <a16:creationId xmlns:a16="http://schemas.microsoft.com/office/drawing/2014/main" id="{4A5F5415-B1FE-46E2-907E-4D7BC286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FDE8F6-A6DE-4317-AACA-4FE89D7F02AA}"/>
              </a:ext>
            </a:extLst>
          </p:cNvPr>
          <p:cNvSpPr txBox="1"/>
          <p:nvPr/>
        </p:nvSpPr>
        <p:spPr>
          <a:xfrm>
            <a:off x="1658239" y="5830901"/>
            <a:ext cx="20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キャラクター移動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B65378-6DBB-4E14-B3DC-8AB7DBC2C953}"/>
              </a:ext>
            </a:extLst>
          </p:cNvPr>
          <p:cNvSpPr txBox="1"/>
          <p:nvPr/>
        </p:nvSpPr>
        <p:spPr>
          <a:xfrm>
            <a:off x="9386295" y="47333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ジャンプ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C21481-11DC-4ABE-93F5-D3ECD4715838}"/>
              </a:ext>
            </a:extLst>
          </p:cNvPr>
          <p:cNvSpPr txBox="1"/>
          <p:nvPr/>
        </p:nvSpPr>
        <p:spPr>
          <a:xfrm>
            <a:off x="8471895" y="58076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視点移動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D01C79-D140-43D9-8A0E-3C8D4B247C7A}"/>
              </a:ext>
            </a:extLst>
          </p:cNvPr>
          <p:cNvSpPr txBox="1"/>
          <p:nvPr/>
        </p:nvSpPr>
        <p:spPr>
          <a:xfrm>
            <a:off x="9472594" y="2776813"/>
            <a:ext cx="14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攻撃</a:t>
            </a:r>
          </a:p>
        </p:txBody>
      </p:sp>
      <p:sp>
        <p:nvSpPr>
          <p:cNvPr id="27" name="矢印: 左 26">
            <a:extLst>
              <a:ext uri="{FF2B5EF4-FFF2-40B4-BE49-F238E27FC236}">
                <a16:creationId xmlns:a16="http://schemas.microsoft.com/office/drawing/2014/main" id="{8F778BB3-8CD2-4188-9C8E-03C3D91F7CAA}"/>
              </a:ext>
            </a:extLst>
          </p:cNvPr>
          <p:cNvSpPr/>
          <p:nvPr/>
        </p:nvSpPr>
        <p:spPr>
          <a:xfrm rot="20433445">
            <a:off x="7207026" y="3188553"/>
            <a:ext cx="2112863" cy="3893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>
            <a:extLst>
              <a:ext uri="{FF2B5EF4-FFF2-40B4-BE49-F238E27FC236}">
                <a16:creationId xmlns:a16="http://schemas.microsoft.com/office/drawing/2014/main" id="{525F7726-68C5-4FEF-B64F-720310EDF4D2}"/>
              </a:ext>
            </a:extLst>
          </p:cNvPr>
          <p:cNvSpPr/>
          <p:nvPr/>
        </p:nvSpPr>
        <p:spPr>
          <a:xfrm rot="1407171">
            <a:off x="7596293" y="4292884"/>
            <a:ext cx="1764987" cy="3893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>
            <a:extLst>
              <a:ext uri="{FF2B5EF4-FFF2-40B4-BE49-F238E27FC236}">
                <a16:creationId xmlns:a16="http://schemas.microsoft.com/office/drawing/2014/main" id="{A6A4A370-FC75-4F3E-8390-0F869413642C}"/>
              </a:ext>
            </a:extLst>
          </p:cNvPr>
          <p:cNvSpPr/>
          <p:nvPr/>
        </p:nvSpPr>
        <p:spPr>
          <a:xfrm rot="1806369">
            <a:off x="6891457" y="4862006"/>
            <a:ext cx="1746919" cy="3893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>
            <a:extLst>
              <a:ext uri="{FF2B5EF4-FFF2-40B4-BE49-F238E27FC236}">
                <a16:creationId xmlns:a16="http://schemas.microsoft.com/office/drawing/2014/main" id="{AFA04F78-D518-41AB-8ABD-C65D87E59F43}"/>
              </a:ext>
            </a:extLst>
          </p:cNvPr>
          <p:cNvSpPr/>
          <p:nvPr/>
        </p:nvSpPr>
        <p:spPr>
          <a:xfrm rot="8906266">
            <a:off x="3140383" y="4866422"/>
            <a:ext cx="1981400" cy="3893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A2E56D-589B-4DB8-8885-ADFC2B069813}"/>
              </a:ext>
            </a:extLst>
          </p:cNvPr>
          <p:cNvSpPr txBox="1"/>
          <p:nvPr/>
        </p:nvSpPr>
        <p:spPr>
          <a:xfrm>
            <a:off x="1658239" y="5522422"/>
            <a:ext cx="15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左スティック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AAC3914-D8CB-4B21-9EF0-F8717A9B14C0}"/>
              </a:ext>
            </a:extLst>
          </p:cNvPr>
          <p:cNvSpPr txBox="1"/>
          <p:nvPr/>
        </p:nvSpPr>
        <p:spPr>
          <a:xfrm>
            <a:off x="8478786" y="5471375"/>
            <a:ext cx="15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右</a:t>
            </a:r>
            <a:r>
              <a:rPr kumimoji="1" lang="ja-JP" altLang="en-US" dirty="0">
                <a:solidFill>
                  <a:srgbClr val="C00000"/>
                </a:solidFill>
              </a:rPr>
              <a:t>スティック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6849E0-DDC3-4B76-B987-F784A3651379}"/>
              </a:ext>
            </a:extLst>
          </p:cNvPr>
          <p:cNvSpPr txBox="1"/>
          <p:nvPr/>
        </p:nvSpPr>
        <p:spPr>
          <a:xfrm>
            <a:off x="9396277" y="4463356"/>
            <a:ext cx="15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A</a:t>
            </a:r>
            <a:r>
              <a:rPr kumimoji="1" lang="ja-JP" altLang="en-US" dirty="0">
                <a:solidFill>
                  <a:srgbClr val="C00000"/>
                </a:solidFill>
              </a:rPr>
              <a:t>ボタン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49A35C-4B06-4148-ABE0-BE62D2B43681}"/>
              </a:ext>
            </a:extLst>
          </p:cNvPr>
          <p:cNvSpPr txBox="1"/>
          <p:nvPr/>
        </p:nvSpPr>
        <p:spPr>
          <a:xfrm>
            <a:off x="9468113" y="2507614"/>
            <a:ext cx="15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X</a:t>
            </a:r>
            <a:r>
              <a:rPr kumimoji="1" lang="ja-JP" altLang="en-US" dirty="0">
                <a:solidFill>
                  <a:srgbClr val="C00000"/>
                </a:solidFill>
              </a:rPr>
              <a:t>ボタン</a:t>
            </a:r>
          </a:p>
        </p:txBody>
      </p:sp>
    </p:spTree>
    <p:extLst>
      <p:ext uri="{BB962C8B-B14F-4D97-AF65-F5344CB8AC3E}">
        <p14:creationId xmlns:p14="http://schemas.microsoft.com/office/powerpoint/2010/main" val="28793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67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HGS創英角ﾎﾟｯﾌﾟ体</vt:lpstr>
      <vt:lpstr>HG創英角ｺﾞｼｯｸUB</vt:lpstr>
      <vt:lpstr>游ゴシック</vt:lpstr>
      <vt:lpstr>游ゴシック Light</vt:lpstr>
      <vt:lpstr>Arial</vt:lpstr>
      <vt:lpstr>Office テーマ</vt:lpstr>
      <vt:lpstr>Guardian Unity</vt:lpstr>
      <vt:lpstr>ゲーム概要</vt:lpstr>
      <vt:lpstr>ゲーム画面</vt:lpstr>
      <vt:lpstr>操作説明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岸上 佑輔</dc:creator>
  <cp:lastModifiedBy>岸上 佑輔</cp:lastModifiedBy>
  <cp:revision>4</cp:revision>
  <dcterms:created xsi:type="dcterms:W3CDTF">2021-11-02T00:41:24Z</dcterms:created>
  <dcterms:modified xsi:type="dcterms:W3CDTF">2021-11-04T16:41:07Z</dcterms:modified>
</cp:coreProperties>
</file>