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C0E3F-DECF-45EF-8583-0C9A1ECD212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CE4BC-0E73-4EBC-B107-ACCABE57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8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MongoDB:</a:t>
            </a:r>
            <a:r>
              <a:rPr lang="en-US" dirty="0"/>
              <a:t> A popular NoSQL document-oriented </a:t>
            </a:r>
            <a:r>
              <a:rPr lang="en-US" dirty="0" err="1"/>
              <a:t>database.</a:t>
            </a:r>
            <a:r>
              <a:rPr lang="en-US" b="1" dirty="0" err="1"/>
              <a:t>SQL</a:t>
            </a:r>
            <a:r>
              <a:rPr lang="en-US" b="1" dirty="0"/>
              <a:t> Databases:</a:t>
            </a:r>
            <a:r>
              <a:rPr lang="en-US" dirty="0"/>
              <a:t> Relational databases like MySQL and PostgreSQL.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CE4BC-0E73-4EBC-B107-ACCABE57FA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79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CE4BC-0E73-4EBC-B107-ACCABE57FA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1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5CEC-24D7-6CB8-945E-DF0D2B2B8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10D7D-B5C1-83DD-BA9F-7D58EF709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55B06-0894-D974-B886-5B32C489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0BA8-E5E6-4908-80AA-4A7AB89F019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3257D-17FE-AF1D-CC97-DE907109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39608-4DA1-AC4C-E15E-ECCEFE34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9EE7-6CEE-4693-80D1-B160EC0F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CD6E-0827-3EC5-6B95-D82E7952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DFB57-FF61-64A0-0E66-263F8AC81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0731-D387-6AC9-2893-3EE8CCEF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0BA8-E5E6-4908-80AA-4A7AB89F019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C0D8-458E-C968-1EE1-0FA701FE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C71E-E950-66A8-CBA8-38AE267E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9EE7-6CEE-4693-80D1-B160EC0F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5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1D08A-383D-C2BD-72E3-7457FDFBE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2736A-33B3-B28B-E50E-D44AAB9E1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C85EB-C102-6CFF-296E-2E6EF13B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0BA8-E5E6-4908-80AA-4A7AB89F019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5C822-4619-24BB-5492-22AF8E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FDBF5-91D3-CC16-BD61-6857F507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9EE7-6CEE-4693-80D1-B160EC0F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9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7DD2-9ACD-1DD6-20AC-E480A54A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BFCC2-44BC-B7DE-5901-827DB97A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C8A0B-BF66-882B-52FA-1DEAB3D5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0BA8-E5E6-4908-80AA-4A7AB89F019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F5CB8-972D-0C0E-1C3B-515EDE526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FB1F2-5E4F-C037-F0F7-913C7AEB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9EE7-6CEE-4693-80D1-B160EC0F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4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1C09-99E8-958E-494C-38A86E46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B56EC-5A18-92A4-9A87-D4531816C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0F056-4EEB-77CC-B4C9-704BD01B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0BA8-E5E6-4908-80AA-4A7AB89F019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B8540-23AD-02F8-BA4D-BF5CB359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2EF15-CA0B-9E8B-CC40-F1AE5ACF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9EE7-6CEE-4693-80D1-B160EC0F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5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3AF9-C40F-A822-0AF9-B935261A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ACB49-11C7-2D49-69F1-67F8A097A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AC219-1B87-C9FB-7C12-D6E8335F9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21C3D-A4BA-DFF5-10B5-3B675C33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0BA8-E5E6-4908-80AA-4A7AB89F019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C2986-CF54-9E7E-D914-A929B0FB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2DFB1-97F8-9C61-491B-51980DDC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9EE7-6CEE-4693-80D1-B160EC0F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6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4390-0917-45F7-9EBF-CB4A5A4EC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920F2-7D24-F80F-2EDC-D8D4153B3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A2D93-1483-9EF3-55E8-2D10BF390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04AC1-5A3A-6DA5-926D-4F792EEF0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30690-E576-0CA6-265B-152B46FEA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7F20-38D3-8C4E-CDFD-F9ACFD5A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0BA8-E5E6-4908-80AA-4A7AB89F019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79C7C-21E9-2644-F039-07AF5C08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8DA963-8069-3CCF-4EAD-3B0BC5DB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9EE7-6CEE-4693-80D1-B160EC0F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EF16-CE78-4C31-67DC-A6C1D218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C47D9-C18B-EFA7-3E19-672BEAAC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0BA8-E5E6-4908-80AA-4A7AB89F019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CDF3F-CCA4-35D1-D079-87D57A85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52668-B004-94CC-67F5-153C090E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9EE7-6CEE-4693-80D1-B160EC0F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25E90-4B5D-4B76-B2D5-4D153662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0BA8-E5E6-4908-80AA-4A7AB89F019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67AD0-AE38-6275-5206-78CD0332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F17DA-52D4-D885-D48C-C234A15D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9EE7-6CEE-4693-80D1-B160EC0F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6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4AED-80C5-CEFA-6428-7C410D62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4C7E4-F557-1638-A63B-BE8480FF9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62C46-A0B6-736B-940B-B9F69CF29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FD3F-2604-04A3-4C50-5BFB8060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0BA8-E5E6-4908-80AA-4A7AB89F019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82F00-4474-EA56-89F4-2421D1CA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3CFBB-009F-97BF-3311-DDFD0F61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9EE7-6CEE-4693-80D1-B160EC0F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91F7-95AC-2032-2F97-97FB215A3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E63E4-B7EA-DC6A-4737-CD490D213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491EE-8413-F311-8385-746E44CB6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25A47-3AC3-3E7A-8563-9F9B78AE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40BA8-E5E6-4908-80AA-4A7AB89F019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317E0-97B5-E38B-3403-2FA38BE2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B869C-A12C-7135-6781-05FE7B05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29EE7-6CEE-4693-80D1-B160EC0F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1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4EF43-12F8-CEDC-CB5C-7B38635A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27906-1694-D3DC-E0AE-87E78840B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9DBDE-810C-838E-4922-46D6F5090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40BA8-E5E6-4908-80AA-4A7AB89F0193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E71D3-6DBA-F37F-657C-4FC1305EA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A7109-4151-D4B7-3B1F-90FA4450B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9EE7-6CEE-4693-80D1-B160EC0F1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58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CC62-12C5-A683-FF18-69B023CC2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MongoDB and SQL Databases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80D150-6D88-C37A-3B97-A9FEAB3199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popular NoSQL document-oriented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Databases: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Relational databases like MySQL and PostgreSQL. </a:t>
            </a:r>
          </a:p>
        </p:txBody>
      </p:sp>
    </p:spTree>
    <p:extLst>
      <p:ext uri="{BB962C8B-B14F-4D97-AF65-F5344CB8AC3E}">
        <p14:creationId xmlns:p14="http://schemas.microsoft.com/office/powerpoint/2010/main" val="3503387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8871-C284-D913-6467-F5A81A82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2F8A63-8E17-11C3-DE47-96557D476D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47023"/>
            <a:ext cx="1243641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NoSQL, Document-Oriented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Storage: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data in flexible, JSON-like documents (BSON format).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Schema-less or flexible schema.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for horizontal scaling; supports sharding.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Ideal for applications requiring flexible data models,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	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such as content management systems and real-time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	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64354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7733-392A-4725-859B-27CBA5DEB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E30A5-0BCF-A097-226F-86951BD54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Type:</a:t>
            </a:r>
            <a:r>
              <a:rPr lang="en-US" dirty="0"/>
              <a:t> Relational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Storage:</a:t>
            </a:r>
            <a:r>
              <a:rPr lang="en-US" dirty="0"/>
              <a:t> Stores data in tables with rows and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Schema:</a:t>
            </a:r>
            <a:r>
              <a:rPr lang="en-US" dirty="0"/>
              <a:t> Fixed schema; requires a predefined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Scalability:</a:t>
            </a:r>
            <a:r>
              <a:rPr lang="en-US" dirty="0"/>
              <a:t> Typically scales vertically; supports replication and clustering.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Cases:</a:t>
            </a:r>
            <a:r>
              <a:rPr lang="en-US" dirty="0"/>
              <a:t> Suitable for applications requiring complex queries and transactions, such as banking systems and traditional enterprise applications.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680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07B8-324E-A03C-4014-E0FCA4EF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vs. SQL Databases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65B4AF-F7BD-7F00-B3DB-810BCB0B3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8304"/>
            <a:ext cx="1104687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 Flexibility: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Schema-less or flexible schema allows for dynamic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Fixed schema; changes require altering table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Model: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Document-oriented; data is stored in JSON/BSON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Table-based; data is stored in rows and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Horizontal scaling (sharding) for handling large datasets and high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Vertical scaling (upgrading hardware) and supports horizontal scaling through replication.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Language: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its own query language (MongoDB Query Language - MQL).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Structured Query Language (SQL) for querying.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Supports multi-document transactions (since version 4.0).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 support for ACID transactions (Atomicity, Consistency, Isolation, Durability).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10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4C04-F5F4-9CCD-C5A8-A195530D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Best Use Cases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D4679D-5817-A06A-161F-AD509CD107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46858"/>
            <a:ext cx="9892452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to Use MongoDB: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you need flexible schema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applications with varying data structures.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horizontal scaling is a priority.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to Use SQL Databases: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you require complex queries and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applications with a stable, well-defined schema.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ACID compliance is crucial.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76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Widescreen</PresentationFormat>
  <Paragraphs>45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Comparing MongoDB and SQL Databases</vt:lpstr>
      <vt:lpstr>MongoDB Overview</vt:lpstr>
      <vt:lpstr>SQL Databases Overview</vt:lpstr>
      <vt:lpstr>MongoDB vs. SQL Databases</vt:lpstr>
      <vt:lpstr>Conclusion and Best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kisinja kiarie</dc:creator>
  <cp:lastModifiedBy>kisinja kiarie</cp:lastModifiedBy>
  <cp:revision>1</cp:revision>
  <dcterms:created xsi:type="dcterms:W3CDTF">2024-07-23T14:07:55Z</dcterms:created>
  <dcterms:modified xsi:type="dcterms:W3CDTF">2024-07-23T14:07:55Z</dcterms:modified>
</cp:coreProperties>
</file>