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430" y="63500"/>
            <a:ext cx="12169140" cy="6594475"/>
            <a:chOff x="18" y="100"/>
            <a:chExt cx="19164" cy="10385"/>
          </a:xfrm>
        </p:grpSpPr>
        <p:pic>
          <p:nvPicPr>
            <p:cNvPr id="5" name="图片 4" descr="print-are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" y="100"/>
              <a:ext cx="19164" cy="10385"/>
            </a:xfrm>
            <a:prstGeom prst="rect">
              <a:avLst/>
            </a:prstGeom>
          </p:spPr>
        </p:pic>
        <p:sp>
          <p:nvSpPr>
            <p:cNvPr id="6" name="上箭头标注 5"/>
            <p:cNvSpPr/>
            <p:nvPr/>
          </p:nvSpPr>
          <p:spPr>
            <a:xfrm>
              <a:off x="2516" y="740"/>
              <a:ext cx="1286" cy="1084"/>
            </a:xfrm>
            <a:prstGeom prst="upArrowCallou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bg1"/>
                  </a:solidFill>
                  <a:uFillTx/>
                </a:rPr>
                <a:t>信息栏</a:t>
              </a:r>
              <a:endParaRPr lang="zh-CN" alt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7" name="上箭头标注 6"/>
            <p:cNvSpPr/>
            <p:nvPr/>
          </p:nvSpPr>
          <p:spPr>
            <a:xfrm>
              <a:off x="5759" y="9401"/>
              <a:ext cx="1286" cy="1084"/>
            </a:xfrm>
            <a:prstGeom prst="upArrowCallou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rgbClr val="FFFFFF"/>
                  </a:solidFill>
                  <a:uFillTx/>
                </a:rPr>
                <a:t>选范围</a:t>
              </a:r>
              <a:endParaRPr lang="zh-CN" altLang="en-US" sz="1600">
                <a:solidFill>
                  <a:srgbClr val="FFFFFF"/>
                </a:solidFill>
                <a:uFillTx/>
              </a:endParaRPr>
            </a:p>
          </p:txBody>
        </p:sp>
        <p:sp>
          <p:nvSpPr>
            <p:cNvPr id="8" name="上箭头标注 7"/>
            <p:cNvSpPr/>
            <p:nvPr/>
          </p:nvSpPr>
          <p:spPr>
            <a:xfrm rot="16200000">
              <a:off x="9400" y="1388"/>
              <a:ext cx="1286" cy="1084"/>
            </a:xfrm>
            <a:prstGeom prst="upArrowCallout">
              <a:avLst>
                <a:gd name="adj1" fmla="val 0"/>
                <a:gd name="adj2" fmla="val 25000"/>
                <a:gd name="adj3" fmla="val 25000"/>
                <a:gd name="adj4" fmla="val 6497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zh-CN" altLang="en-US" sz="1600">
                  <a:solidFill>
                    <a:srgbClr val="FAFAFA"/>
                  </a:solidFill>
                  <a:uFillTx/>
                </a:rPr>
                <a:t>预览图</a:t>
              </a:r>
              <a:endParaRPr lang="zh-CN" altLang="en-US" sz="1600">
                <a:solidFill>
                  <a:srgbClr val="FAFAFA"/>
                </a:solidFill>
                <a:uFillTx/>
              </a:endParaRPr>
            </a:p>
          </p:txBody>
        </p:sp>
        <p:sp>
          <p:nvSpPr>
            <p:cNvPr id="11" name="上箭头标注 10"/>
            <p:cNvSpPr/>
            <p:nvPr/>
          </p:nvSpPr>
          <p:spPr>
            <a:xfrm rot="5400000">
              <a:off x="14459" y="1388"/>
              <a:ext cx="1286" cy="1084"/>
            </a:xfrm>
            <a:prstGeom prst="upArrowCallout">
              <a:avLst>
                <a:gd name="adj1" fmla="val 0"/>
                <a:gd name="adj2" fmla="val 25000"/>
                <a:gd name="adj3" fmla="val 25000"/>
                <a:gd name="adj4" fmla="val 6497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zh-CN" altLang="en-US" sz="1600">
                  <a:solidFill>
                    <a:srgbClr val="FFFFFF"/>
                  </a:solidFill>
                  <a:uFillTx/>
                </a:rPr>
                <a:t>设时间</a:t>
              </a:r>
              <a:endParaRPr lang="zh-CN" altLang="en-US" sz="1600">
                <a:solidFill>
                  <a:srgbClr val="FFFFFF"/>
                </a:solidFill>
                <a:uFillTx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main-fra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0" y="203200"/>
            <a:ext cx="12177395" cy="6323965"/>
          </a:xfrm>
          <a:prstGeom prst="rect">
            <a:avLst/>
          </a:prstGeom>
        </p:spPr>
      </p:pic>
      <p:sp>
        <p:nvSpPr>
          <p:cNvPr id="5" name="上箭头标注 4"/>
          <p:cNvSpPr/>
          <p:nvPr/>
        </p:nvSpPr>
        <p:spPr>
          <a:xfrm>
            <a:off x="2684145" y="367919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01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9" name="上箭头标注 8"/>
          <p:cNvSpPr/>
          <p:nvPr/>
        </p:nvSpPr>
        <p:spPr>
          <a:xfrm>
            <a:off x="106045" y="88900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02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0" name="上箭头标注 9"/>
          <p:cNvSpPr/>
          <p:nvPr/>
        </p:nvSpPr>
        <p:spPr>
          <a:xfrm>
            <a:off x="628015" y="88900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03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1" name="上箭头标注 10"/>
          <p:cNvSpPr/>
          <p:nvPr/>
        </p:nvSpPr>
        <p:spPr>
          <a:xfrm>
            <a:off x="2209800" y="94805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04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2" name="上箭头标注 11"/>
          <p:cNvSpPr/>
          <p:nvPr/>
        </p:nvSpPr>
        <p:spPr>
          <a:xfrm>
            <a:off x="4396740" y="94805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05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3" name="上箭头标注 12"/>
          <p:cNvSpPr/>
          <p:nvPr/>
        </p:nvSpPr>
        <p:spPr>
          <a:xfrm>
            <a:off x="5859145" y="49403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06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4" name="上箭头标注 13"/>
          <p:cNvSpPr/>
          <p:nvPr/>
        </p:nvSpPr>
        <p:spPr>
          <a:xfrm>
            <a:off x="6217920" y="175133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07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5" name="上箭头标注 14"/>
          <p:cNvSpPr/>
          <p:nvPr/>
        </p:nvSpPr>
        <p:spPr>
          <a:xfrm>
            <a:off x="7301230" y="133540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08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10490835" y="75692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09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7" name="上箭头标注 16"/>
          <p:cNvSpPr/>
          <p:nvPr/>
        </p:nvSpPr>
        <p:spPr>
          <a:xfrm>
            <a:off x="11061700" y="133540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10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8" name="上箭头标注 17"/>
          <p:cNvSpPr/>
          <p:nvPr/>
        </p:nvSpPr>
        <p:spPr>
          <a:xfrm>
            <a:off x="11612245" y="133540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11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19" name="上箭头标注 18"/>
          <p:cNvSpPr/>
          <p:nvPr/>
        </p:nvSpPr>
        <p:spPr>
          <a:xfrm>
            <a:off x="6826885" y="359727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12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20" name="上箭头标注 19"/>
          <p:cNvSpPr/>
          <p:nvPr/>
        </p:nvSpPr>
        <p:spPr>
          <a:xfrm>
            <a:off x="8568055" y="286321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13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21" name="上箭头标注 20"/>
          <p:cNvSpPr/>
          <p:nvPr/>
        </p:nvSpPr>
        <p:spPr>
          <a:xfrm>
            <a:off x="9361805" y="336740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14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22" name="上箭头标注 21"/>
          <p:cNvSpPr/>
          <p:nvPr/>
        </p:nvSpPr>
        <p:spPr>
          <a:xfrm>
            <a:off x="11522075" y="378333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15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23" name="上箭头标注 22"/>
          <p:cNvSpPr/>
          <p:nvPr/>
        </p:nvSpPr>
        <p:spPr>
          <a:xfrm rot="5400000">
            <a:off x="11327765" y="2999740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16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25" name="上箭头标注 24"/>
          <p:cNvSpPr/>
          <p:nvPr/>
        </p:nvSpPr>
        <p:spPr>
          <a:xfrm rot="5400000">
            <a:off x="11251565" y="5956935"/>
            <a:ext cx="474345" cy="415925"/>
          </a:xfrm>
          <a:prstGeom prst="upArrowCallout">
            <a:avLst/>
          </a:prstGeom>
          <a:solidFill>
            <a:schemeClr val="bg1"/>
          </a:solidFill>
          <a:ln w="38100" cmpd="sng">
            <a:solidFill>
              <a:srgbClr val="00FFFF"/>
            </a:solidFill>
            <a:prstDash val="solid"/>
          </a:ln>
          <a:effectLst>
            <a:glow rad="228600">
              <a:srgbClr val="FF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17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46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</cp:lastModifiedBy>
  <cp:revision>29</cp:revision>
  <dcterms:created xsi:type="dcterms:W3CDTF">2019-06-19T02:08:00Z</dcterms:created>
  <dcterms:modified xsi:type="dcterms:W3CDTF">2019-10-20T13:44:38Z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