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docMetadata/LabelInfo.xml" ContentType="application/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46.xml" ContentType="application/vnd.openxmlformats-officedocument.presentationml.slideLayout+xml"/>
  <Override PartName="/ppt/slideLayouts/slideLayout29.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9.xml" ContentType="application/vnd.openxmlformats-officedocument.presentationml.slideLayout+xml"/>
  <Override PartName="/ppt/slideLayouts/slideLayout36.xml" ContentType="application/vnd.openxmlformats-officedocument.presentationml.slideLayout+xml"/>
  <Override PartName="/ppt/slideLayouts/slideLayout27.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60.xml" ContentType="application/vnd.openxmlformats-officedocument.presentationml.slideLayout+xml"/>
  <Override PartName="/ppt/slideLayouts/slideLayout26.xml" ContentType="application/vnd.openxmlformats-officedocument.presentationml.slideLayout+xml"/>
  <Override PartName="/ppt/slideLayouts/slideLayout51.xml" ContentType="application/vnd.openxmlformats-officedocument.presentationml.slideLayout+xml"/>
  <Override PartName="/ppt/slideLayouts/slideLayout34.xml" ContentType="application/vnd.openxmlformats-officedocument.presentationml.slideLayout+xml"/>
  <Override PartName="/ppt/slideLayouts/slideLayout17.xml" ContentType="application/vnd.openxmlformats-officedocument.presentationml.slideLayout+xml"/>
  <Override PartName="/ppt/slideLayouts/slideLayout35.xml" ContentType="application/vnd.openxmlformats-officedocument.presentationml.slideLayout+xml"/>
  <Override PartName="/ppt/slideLayouts/slideLayout52.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50.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_rels/slideLayout33.xml.rels" ContentType="application/vnd.openxmlformats-package.relationships+xml"/>
  <Override PartName="/ppt/slideLayouts/_rels/slideLayout50.xml.rels" ContentType="application/vnd.openxmlformats-package.relationships+xml"/>
  <Override PartName="/ppt/slideLayouts/_rels/slideLayout59.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51.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52.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60.xml.rels" ContentType="application/vnd.openxmlformats-package.relationships+xml"/>
  <Override PartName="/ppt/slideLayouts/_rels/slideLayout46.xml.rels" ContentType="application/vnd.openxmlformats-package.relationships+xml"/>
  <Override PartName="/ppt/slideLayouts/_rels/slideLayout29.xml.rels" ContentType="application/vnd.openxmlformats-package.relationships+xml"/>
  <Override PartName="/ppt/slideLayouts/_rels/slideLayout45.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58.xml.rels" ContentType="application/vnd.openxmlformats-package.relationships+xml"/>
  <Override PartName="/ppt/slideLayouts/_rels/slideLayout15.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42.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10.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3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38.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9.xml.rels" ContentType="application/vnd.openxmlformats-package.relationships+xml"/>
  <Override PartName="/ppt/slideLayouts/_rels/slideLayout39.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slideLayout2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53.xml" ContentType="application/vnd.openxmlformats-officedocument.presentationml.slideLayout+xml"/>
  <Override PartName="/ppt/slideLayouts/slideLayout10.xml" ContentType="application/vnd.openxmlformats-officedocument.presentationml.slideLayout+xml"/>
  <Override PartName="/ppt/slideLayouts/slideLayout30.xml" ContentType="application/vnd.openxmlformats-officedocument.presentationml.slideLayout+xml"/>
  <Override PartName="/ppt/slideLayouts/slideLayout1.xml" ContentType="application/vnd.openxmlformats-officedocument.presentationml.slideLayout+xml"/>
  <Override PartName="/ppt/slideLayouts/slideLayout37.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8.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39.xml" ContentType="application/vnd.openxmlformats-officedocument.presentationml.slideLayout+xml"/>
  <Override PartName="/ppt/slideLayouts/slideLayout13.xml" ContentType="application/vnd.openxmlformats-officedocument.presentationml.slideLayout+xml"/>
  <Override PartName="/ppt/slideLayouts/slideLayout5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4.xml" ContentType="application/vnd.openxmlformats-officedocument.presentationml.slideLayout+xml"/>
  <Override PartName="/ppt/slideLayouts/slideLayout57.xml" ContentType="application/vnd.openxmlformats-officedocument.presentationml.slideLayout+xml"/>
  <Override PartName="/ppt/slideLayouts/slideLayout15.xml" ContentType="application/vnd.openxmlformats-officedocument.presentationml.slideLayout+xml"/>
  <Override PartName="/ppt/slideLayouts/slideLayout58.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1.png" ContentType="image/png"/>
  <Override PartName="/ppt/media/image2.png" ContentType="image/png"/>
  <Override PartName="/ppt/media/image3.png" ContentType="image/png"/>
  <Override PartName="/ppt/media/image5.jpeg" ContentType="image/jpeg"/>
  <Override PartName="/ppt/media/image4.png" ContentType="image/png"/>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microsoft.com/office/2020/02/relationships/classificationlabels" Target="docMetadata/LabelInfo.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FADCCB4-4662-4365-B0A4-B086D118FB72}"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E7622D6-22CB-4BAA-A42C-3C964F916C2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8A4F91F-090E-44B4-A790-96CEDDB11D9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37BE2A3-39C5-4339-9F88-A6384161665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B67A8CE-8872-4749-93DC-5D8693830FE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267080" y="1615680"/>
            <a:ext cx="4179240" cy="7066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00C6C0B-7094-45BD-8491-8B7AF502D92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6D02C25-CB73-499B-91CB-87F467A63FB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998427E-80D1-4A0F-9490-0CF32F21EB2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14DC009-3A86-4EE4-A2C7-BCF913803C3E}"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9A7A263-0FCC-4B0F-AF78-65726F30A27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5462CB2-584F-4D37-9531-19913190235B}"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4C1C854-383C-4D9C-810A-6A2B7C338592}"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25E4F94-700B-44A8-B357-9EC5DE60F69F}"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9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CCF5A99-05BC-4753-8530-AFF4BE2521EE}"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9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EDE6599-A4F5-4BEB-930D-9CF9420CB7C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1543854-3862-4095-8757-EBA54ED208C8}"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7B0F7CF-CA84-41DC-9500-C902881A0524}"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267080" y="1615680"/>
            <a:ext cx="4179240" cy="7066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1FE7D28-C664-419B-A559-323562B46E0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0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0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0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D3087BD-7C74-4CF0-9DDE-8A66E330E17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0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0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D85139D-D40A-419E-81FD-663C9F425DD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1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3CB443F-9B02-42A8-A11B-0A49FFBBC3E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1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1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A07F379-7445-4B4F-9859-21745AFDAA8B}"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1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1D5AE6A-BE28-4D3B-A5D6-328C07EF2EDB}"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2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2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2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2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2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2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1D946DBB-28D2-4736-BA70-A856C13BE2E1}"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8966C32D-6478-4328-9C15-E761E2594DE2}"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648CACCA-D79C-4C7C-AE38-0AEDEF1A5AC8}"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9B4F682-F7CF-4534-8B5B-383933D2DEA8}"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EDC1FD01-BA0E-4133-A874-04BA451C6C7E}"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86F72CEF-D2C0-4241-B084-7F7F414DC32B}"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4267080" y="1615680"/>
            <a:ext cx="4179240" cy="7066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30E8E10F-FE83-420B-BADC-866C2DDBDC24}"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12BDE4F-0DD3-4A4D-BAD0-909F1C0FA5A7}"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DDDBEFC0-3571-4FAE-AC04-B47B1B83ADC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2EDB9F0-A010-41C0-B038-37B13065005E}"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2523D2CE-547F-408A-9BB2-9CC1D1D5603E}"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AFB6EB7C-3872-4299-888A-AE628816A828}"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391FBF86-A807-45FB-B5FE-A9C1F8F0E620}"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C3F811A1-5B6D-4158-AA0C-C6027B2B455B}"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8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1C14992-27B0-40CB-87FC-F6CDCE50329F}"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8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1F033F08-C374-4080-981E-64ADF732FBD8}"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8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8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18B90341-864A-48B0-BEDA-498EFF660845}"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6357EF2B-D423-432B-BEA3-84E91688F737}"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4267080" y="1615680"/>
            <a:ext cx="4179240" cy="706680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EB767F7B-3006-4344-B978-F02E6CB11C15}"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9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AD9B1F99-606A-451F-9D79-98ED08786FA2}"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9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F84F733B-7A51-408D-AC5D-9F59B8627608}"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20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20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20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3A42FB2C-F3FA-4078-824E-1748F1975061}"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20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20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0F7CA40A-98C1-4C74-A502-CE42EC29F4B9}"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2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2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20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21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41C902B1-17B4-4F13-BF3E-CEEC98C0183D}"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267080" y="1615680"/>
            <a:ext cx="4179240" cy="7066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21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21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21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21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21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21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E0EC774F-1AD1-4E89-94EA-46E0912711EC}"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enorite"/>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Tenorite"/>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415920" y="4434840"/>
            <a:ext cx="4941360" cy="1121760"/>
          </a:xfrm>
          <a:prstGeom prst="rect">
            <a:avLst/>
          </a:prstGeom>
          <a:noFill/>
          <a:ln w="0">
            <a:noFill/>
          </a:ln>
        </p:spPr>
        <p:txBody>
          <a:bodyPr anchor="b">
            <a:noAutofit/>
          </a:bodyPr>
          <a:p>
            <a:pPr indent="0">
              <a:lnSpc>
                <a:spcPct val="90000"/>
              </a:lnSpc>
              <a:buNone/>
            </a:pPr>
            <a:r>
              <a:rPr b="0" lang="en-US" sz="3600" spc="148" strike="noStrike" cap="all">
                <a:solidFill>
                  <a:srgbClr val="000000"/>
                </a:solidFill>
                <a:latin typeface="Tenorite"/>
              </a:rPr>
              <a:t>CLICK TO EDIT </a:t>
            </a:r>
            <a:r>
              <a:rPr b="0" lang="en-US" sz="3600" spc="148" strike="noStrike" cap="all">
                <a:solidFill>
                  <a:srgbClr val="000000"/>
                </a:solidFill>
                <a:latin typeface="Tenorite"/>
              </a:rPr>
              <a:t>MASTER TITLE </a:t>
            </a:r>
            <a:r>
              <a:rPr b="0" lang="en-US" sz="3600" spc="148" strike="noStrike" cap="all">
                <a:solidFill>
                  <a:srgbClr val="000000"/>
                </a:solidFill>
                <a:latin typeface="Tenorite"/>
              </a:rPr>
              <a:t>STYLE</a:t>
            </a:r>
            <a:endParaRPr b="0" lang="en-US" sz="3600" spc="-1" strike="noStrike">
              <a:solidFill>
                <a:srgbClr val="000000"/>
              </a:solidFill>
              <a:latin typeface="Tenorite"/>
            </a:endParaRPr>
          </a:p>
        </p:txBody>
      </p:sp>
      <p:pic>
        <p:nvPicPr>
          <p:cNvPr id="1" name="Graphic 7" descr=""/>
          <p:cNvPicPr/>
          <p:nvPr/>
        </p:nvPicPr>
        <p:blipFill>
          <a:blip r:embed="rId2"/>
          <a:srcRect l="9357" t="23648" r="0" b="0"/>
          <a:stretch/>
        </p:blipFill>
        <p:spPr>
          <a:xfrm>
            <a:off x="0" y="0"/>
            <a:ext cx="9487800" cy="5054040"/>
          </a:xfrm>
          <a:prstGeom prst="rect">
            <a:avLst/>
          </a:prstGeom>
          <a:ln w="0">
            <a:noFill/>
          </a:ln>
        </p:spPr>
      </p:pic>
      <p:sp>
        <p:nvSpPr>
          <p:cNvPr id="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Tenorite"/>
              </a:rPr>
              <a:t>Click to edit the outline text </a:t>
            </a:r>
            <a:r>
              <a:rPr b="0" lang="en-US" sz="2800" spc="-1" strike="noStrike">
                <a:solidFill>
                  <a:srgbClr val="000000"/>
                </a:solidFill>
                <a:latin typeface="Tenorite"/>
              </a:rPr>
              <a:t>format</a:t>
            </a:r>
            <a:endParaRPr b="0" lang="en-US" sz="2800" spc="-1" strike="noStrike">
              <a:solidFill>
                <a:srgbClr val="000000"/>
              </a:solidFill>
              <a:latin typeface="Tenorite"/>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Tenorite"/>
              </a:rPr>
              <a:t>Second Outline Level</a:t>
            </a:r>
            <a:endParaRPr b="0" lang="en-US" sz="2000" spc="-1" strike="noStrike">
              <a:solidFill>
                <a:srgbClr val="000000"/>
              </a:solidFill>
              <a:latin typeface="Tenorite"/>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Tenorite"/>
              </a:rPr>
              <a:t>Third Outline Level</a:t>
            </a:r>
            <a:endParaRPr b="0" lang="en-US" sz="1800" spc="-1" strike="noStrike">
              <a:solidFill>
                <a:srgbClr val="000000"/>
              </a:solidFill>
              <a:latin typeface="Tenorite"/>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Tenorite"/>
              </a:rPr>
              <a:t>Fourth Outline Level</a:t>
            </a:r>
            <a:endParaRPr b="0" lang="en-US" sz="1800" spc="-1" strike="noStrike">
              <a:solidFill>
                <a:srgbClr val="000000"/>
              </a:solidFill>
              <a:latin typeface="Tenorite"/>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Tenorite"/>
              </a:rPr>
              <a:t>Fifth Outline Level</a:t>
            </a:r>
            <a:endParaRPr b="0" lang="en-US" sz="2000" spc="-1" strike="noStrike">
              <a:solidFill>
                <a:srgbClr val="000000"/>
              </a:solidFill>
              <a:latin typeface="Tenorite"/>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Tenorite"/>
              </a:rPr>
              <a:t>Sixth Outline Level</a:t>
            </a:r>
            <a:endParaRPr b="0" lang="en-US" sz="2000" spc="-1" strike="noStrike">
              <a:solidFill>
                <a:srgbClr val="000000"/>
              </a:solidFill>
              <a:latin typeface="Tenorite"/>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Tenorite"/>
              </a:rPr>
              <a:t>Seventh Outline </a:t>
            </a:r>
            <a:r>
              <a:rPr b="0" lang="en-US" sz="2000" spc="-1" strike="noStrike">
                <a:solidFill>
                  <a:srgbClr val="000000"/>
                </a:solidFill>
                <a:latin typeface="Tenorite"/>
              </a:rPr>
              <a:t>Level</a:t>
            </a:r>
            <a:endParaRPr b="0" lang="en-US" sz="2000" spc="-1" strike="noStrike">
              <a:solidFill>
                <a:srgbClr val="000000"/>
              </a:solidFill>
              <a:latin typeface="Tenorite"/>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1362240" y="1671480"/>
            <a:ext cx="5111280" cy="1204560"/>
          </a:xfrm>
          <a:prstGeom prst="rect">
            <a:avLst/>
          </a:prstGeom>
          <a:noFill/>
          <a:ln w="0">
            <a:noFill/>
          </a:ln>
        </p:spPr>
        <p:txBody>
          <a:bodyPr anchor="b">
            <a:normAutofit/>
          </a:bodyPr>
          <a:p>
            <a:pPr indent="0">
              <a:lnSpc>
                <a:spcPct val="90000"/>
              </a:lnSpc>
              <a:buNone/>
            </a:pPr>
            <a:r>
              <a:rPr b="0" lang="en-US" sz="2800" spc="148" strike="noStrike" cap="all">
                <a:solidFill>
                  <a:srgbClr val="000000"/>
                </a:solidFill>
                <a:latin typeface="Tenorite"/>
              </a:rPr>
              <a:t>CLICK TO EDIT MASTER TITLE STYLE</a:t>
            </a:r>
            <a:endParaRPr b="0" lang="en-US" sz="2800" spc="-1" strike="noStrike">
              <a:solidFill>
                <a:srgbClr val="000000"/>
              </a:solidFill>
              <a:latin typeface="Tenorite"/>
            </a:endParaRPr>
          </a:p>
        </p:txBody>
      </p:sp>
      <p:sp>
        <p:nvSpPr>
          <p:cNvPr id="40" name="PlaceHolder 2"/>
          <p:cNvSpPr>
            <a:spLocks noGrp="1"/>
          </p:cNvSpPr>
          <p:nvPr>
            <p:ph type="body"/>
          </p:nvPr>
        </p:nvSpPr>
        <p:spPr>
          <a:xfrm>
            <a:off x="1362240" y="3660840"/>
            <a:ext cx="5111280" cy="1525320"/>
          </a:xfrm>
          <a:prstGeom prst="rect">
            <a:avLst/>
          </a:prstGeom>
          <a:noFill/>
          <a:ln w="0">
            <a:noFill/>
          </a:ln>
        </p:spPr>
        <p:txBody>
          <a:bodyPr anchor="t">
            <a:normAutofit/>
          </a:bodyPr>
          <a:p>
            <a:pPr indent="0">
              <a:lnSpc>
                <a:spcPct val="100000"/>
              </a:lnSpc>
              <a:spcBef>
                <a:spcPts val="1001"/>
              </a:spcBef>
              <a:buNone/>
              <a:tabLst>
                <a:tab algn="l" pos="0"/>
              </a:tabLst>
            </a:pPr>
            <a:r>
              <a:rPr b="0" lang="hu-HU" sz="1400" spc="49" strike="noStrike">
                <a:solidFill>
                  <a:srgbClr val="000000"/>
                </a:solidFill>
                <a:latin typeface="Tenorite"/>
              </a:rPr>
              <a:t>Mintaszöveg szerkesztése</a:t>
            </a:r>
            <a:endParaRPr b="0" lang="en-US" sz="1400" spc="-1" strike="noStrike">
              <a:solidFill>
                <a:srgbClr val="000000"/>
              </a:solidFill>
              <a:latin typeface="Tenorite"/>
            </a:endParaRPr>
          </a:p>
        </p:txBody>
      </p:sp>
      <p:sp>
        <p:nvSpPr>
          <p:cNvPr id="41" name="PlaceHolder 3"/>
          <p:cNvSpPr>
            <a:spLocks noGrp="1"/>
          </p:cNvSpPr>
          <p:nvPr>
            <p:ph type="dt" idx="1"/>
          </p:nvPr>
        </p:nvSpPr>
        <p:spPr>
          <a:xfrm>
            <a:off x="838080" y="6356520"/>
            <a:ext cx="1218960" cy="364680"/>
          </a:xfrm>
          <a:prstGeom prst="rect">
            <a:avLst/>
          </a:prstGeom>
          <a:noFill/>
          <a:ln w="0">
            <a:noFill/>
          </a:ln>
        </p:spPr>
        <p:txBody>
          <a:bodyPr anchor="ctr">
            <a:noAutofit/>
          </a:bodyPr>
          <a:lstStyle>
            <a:lvl1pPr indent="0">
              <a:lnSpc>
                <a:spcPct val="100000"/>
              </a:lnSpc>
              <a:buNone/>
              <a:defRPr b="0" lang="en-US" sz="900" spc="-1" strike="noStrike">
                <a:solidFill>
                  <a:srgbClr val="8b8b8b"/>
                </a:solidFill>
                <a:latin typeface="Tenorite"/>
              </a:defRPr>
            </a:lvl1pPr>
          </a:lstStyle>
          <a:p>
            <a:pPr indent="0">
              <a:lnSpc>
                <a:spcPct val="100000"/>
              </a:lnSpc>
              <a:buNone/>
            </a:pPr>
            <a:r>
              <a:rPr b="0" lang="en-US" sz="900" spc="-1" strike="noStrike">
                <a:solidFill>
                  <a:srgbClr val="8b8b8b"/>
                </a:solidFill>
                <a:latin typeface="Tenorite"/>
              </a:rPr>
              <a:t>&lt;date/time&gt;</a:t>
            </a:r>
            <a:endParaRPr b="0" lang="en-US" sz="900" spc="-1" strike="noStrike">
              <a:solidFill>
                <a:srgbClr val="000000"/>
              </a:solidFill>
              <a:latin typeface="Times New Roman"/>
            </a:endParaRPr>
          </a:p>
        </p:txBody>
      </p:sp>
      <p:sp>
        <p:nvSpPr>
          <p:cNvPr id="42" name="PlaceHolder 4"/>
          <p:cNvSpPr>
            <a:spLocks noGrp="1"/>
          </p:cNvSpPr>
          <p:nvPr>
            <p:ph type="ftr" idx="2"/>
          </p:nvPr>
        </p:nvSpPr>
        <p:spPr>
          <a:xfrm>
            <a:off x="2463840" y="6356520"/>
            <a:ext cx="3479400" cy="364680"/>
          </a:xfrm>
          <a:prstGeom prst="rect">
            <a:avLst/>
          </a:prstGeom>
          <a:noFill/>
          <a:ln w="0">
            <a:noFill/>
          </a:ln>
        </p:spPr>
        <p:txBody>
          <a:bodyPr anchor="ctr">
            <a:noAutofit/>
          </a:bodyPr>
          <a:lstStyle>
            <a:lvl1pPr indent="0" algn="ctr">
              <a:lnSpc>
                <a:spcPct val="100000"/>
              </a:lnSpc>
              <a:buNone/>
              <a:defRPr b="0" lang="en-US" sz="900" spc="-1" strike="noStrike">
                <a:solidFill>
                  <a:srgbClr val="8b8b8b"/>
                </a:solidFill>
                <a:latin typeface="Tenorite"/>
              </a:defRPr>
            </a:lvl1pPr>
          </a:lstStyle>
          <a:p>
            <a:pPr indent="0" algn="ctr">
              <a:lnSpc>
                <a:spcPct val="100000"/>
              </a:lnSpc>
              <a:buNone/>
            </a:pPr>
            <a:r>
              <a:rPr b="0" lang="en-US" sz="900" spc="-1" strike="noStrike">
                <a:solidFill>
                  <a:srgbClr val="8b8b8b"/>
                </a:solidFill>
                <a:latin typeface="Tenorite"/>
              </a:rPr>
              <a:t>&lt;footer&gt;</a:t>
            </a:r>
            <a:endParaRPr b="0" lang="en-US" sz="900" spc="-1" strike="noStrike">
              <a:solidFill>
                <a:srgbClr val="000000"/>
              </a:solidFill>
              <a:latin typeface="Times New Roman"/>
            </a:endParaRPr>
          </a:p>
        </p:txBody>
      </p:sp>
      <p:sp>
        <p:nvSpPr>
          <p:cNvPr id="43" name="PlaceHolder 5"/>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Tenorite"/>
              </a:defRPr>
            </a:lvl1pPr>
          </a:lstStyle>
          <a:p>
            <a:pPr indent="0" algn="r">
              <a:lnSpc>
                <a:spcPct val="100000"/>
              </a:lnSpc>
              <a:buNone/>
            </a:pPr>
            <a:fld id="{E76C2918-5E78-414F-AB99-C5B4A892FBE3}" type="slidenum">
              <a:rPr b="0" lang="en-US" sz="900" spc="-1" strike="noStrike">
                <a:solidFill>
                  <a:srgbClr val="8b8b8b"/>
                </a:solidFill>
                <a:latin typeface="Tenorite"/>
              </a:rPr>
              <a:t>&lt;number&gt;</a:t>
            </a:fld>
            <a:endParaRPr b="0" lang="en-US" sz="900" spc="-1" strike="noStrike">
              <a:solidFill>
                <a:srgbClr val="000000"/>
              </a:solidFill>
              <a:latin typeface="Times New Roman"/>
            </a:endParaRPr>
          </a:p>
        </p:txBody>
      </p:sp>
      <p:grpSp>
        <p:nvGrpSpPr>
          <p:cNvPr id="44" name="Group 6"/>
          <p:cNvGrpSpPr/>
          <p:nvPr/>
        </p:nvGrpSpPr>
        <p:grpSpPr>
          <a:xfrm>
            <a:off x="6953040" y="-25200"/>
            <a:ext cx="5238720" cy="6901920"/>
            <a:chOff x="6953040" y="-25200"/>
            <a:chExt cx="5238720" cy="6901920"/>
          </a:xfrm>
        </p:grpSpPr>
        <p:cxnSp>
          <p:nvCxnSpPr>
            <p:cNvPr id="45" name="Straight Connector 13"/>
            <p:cNvCxnSpPr/>
            <p:nvPr/>
          </p:nvCxnSpPr>
          <p:spPr>
            <a:xfrm>
              <a:off x="9096120" y="1496880"/>
              <a:ext cx="3096000" cy="360"/>
            </a:xfrm>
            <a:prstGeom prst="straightConnector1">
              <a:avLst/>
            </a:prstGeom>
            <a:ln>
              <a:solidFill>
                <a:srgbClr val="000000"/>
              </a:solidFill>
            </a:ln>
          </p:spPr>
        </p:cxnSp>
        <p:cxnSp>
          <p:nvCxnSpPr>
            <p:cNvPr id="46" name="Straight Connector 22"/>
            <p:cNvCxnSpPr/>
            <p:nvPr/>
          </p:nvCxnSpPr>
          <p:spPr>
            <a:xfrm flipH="1">
              <a:off x="6953040" y="-25200"/>
              <a:ext cx="3791520" cy="6902280"/>
            </a:xfrm>
            <a:prstGeom prst="straightConnector1">
              <a:avLst/>
            </a:prstGeom>
            <a:ln>
              <a:solidFill>
                <a:srgbClr val="000000"/>
              </a:solidFill>
            </a:ln>
          </p:spPr>
        </p:cxnSp>
      </p:gr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3" name="Group 5"/>
          <p:cNvGrpSpPr/>
          <p:nvPr/>
        </p:nvGrpSpPr>
        <p:grpSpPr>
          <a:xfrm>
            <a:off x="0" y="0"/>
            <a:ext cx="2590560" cy="1027800"/>
            <a:chOff x="0" y="0"/>
            <a:chExt cx="2590560" cy="1027800"/>
          </a:xfrm>
        </p:grpSpPr>
        <p:cxnSp>
          <p:nvCxnSpPr>
            <p:cNvPr id="84" name="Straight Connector 9"/>
            <p:cNvCxnSpPr/>
            <p:nvPr/>
          </p:nvCxnSpPr>
          <p:spPr>
            <a:xfrm flipV="1">
              <a:off x="0" y="0"/>
              <a:ext cx="2590920" cy="762120"/>
            </a:xfrm>
            <a:prstGeom prst="straightConnector1">
              <a:avLst/>
            </a:prstGeom>
            <a:ln>
              <a:solidFill>
                <a:srgbClr val="000000"/>
              </a:solidFill>
            </a:ln>
          </p:spPr>
        </p:cxnSp>
        <p:cxnSp>
          <p:nvCxnSpPr>
            <p:cNvPr id="85" name="Straight Connector 11"/>
            <p:cNvCxnSpPr/>
            <p:nvPr/>
          </p:nvCxnSpPr>
          <p:spPr>
            <a:xfrm flipH="1">
              <a:off x="0" y="0"/>
              <a:ext cx="704880" cy="1028160"/>
            </a:xfrm>
            <a:prstGeom prst="straightConnector1">
              <a:avLst/>
            </a:prstGeom>
            <a:ln>
              <a:solidFill>
                <a:srgbClr val="000000"/>
              </a:solidFill>
            </a:ln>
          </p:spPr>
        </p:cxnSp>
      </p:grpSp>
      <p:sp>
        <p:nvSpPr>
          <p:cNvPr id="86"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gn="ctr">
              <a:lnSpc>
                <a:spcPct val="90000"/>
              </a:lnSpc>
              <a:buNone/>
            </a:pPr>
            <a:r>
              <a:rPr b="0" lang="en-US" sz="2800" spc="148" strike="noStrike" cap="all">
                <a:solidFill>
                  <a:srgbClr val="000000"/>
                </a:solidFill>
                <a:latin typeface="Tenorite"/>
              </a:rPr>
              <a:t>CLICK TO EDIT MASTER TITLE STYLE</a:t>
            </a:r>
            <a:endParaRPr b="0" lang="en-US" sz="2800" spc="-1" strike="noStrike">
              <a:solidFill>
                <a:srgbClr val="000000"/>
              </a:solidFill>
              <a:latin typeface="Tenorite"/>
            </a:endParaRPr>
          </a:p>
        </p:txBody>
      </p:sp>
      <p:sp>
        <p:nvSpPr>
          <p:cNvPr id="87" name="PlaceHolder 2"/>
          <p:cNvSpPr>
            <a:spLocks noGrp="1"/>
          </p:cNvSpPr>
          <p:nvPr>
            <p:ph type="body"/>
          </p:nvPr>
        </p:nvSpPr>
        <p:spPr>
          <a:xfrm>
            <a:off x="838080" y="2111400"/>
            <a:ext cx="10515240" cy="3744720"/>
          </a:xfrm>
          <a:prstGeom prst="rect">
            <a:avLst/>
          </a:prstGeom>
          <a:noFill/>
          <a:ln w="0">
            <a:noFill/>
          </a:ln>
        </p:spPr>
        <p:txBody>
          <a:bodyPr lIns="90000" rIns="90000" tIns="45000" bIns="45000" anchor="t">
            <a:noAutofit/>
          </a:bodyPr>
          <a:p>
            <a:pPr indent="0">
              <a:lnSpc>
                <a:spcPct val="100000"/>
              </a:lnSpc>
              <a:buNone/>
            </a:pPr>
            <a:r>
              <a:rPr b="0" lang="hu-HU" sz="1800" spc="-1" strike="noStrike">
                <a:solidFill>
                  <a:srgbClr val="000000"/>
                </a:solidFill>
                <a:latin typeface="Tenorite"/>
              </a:rPr>
              <a:t>SmartArt-ábra beszúrásához kattintson az ikonra</a:t>
            </a:r>
            <a:endParaRPr b="0" lang="en-US" sz="1800" spc="-1" strike="noStrike">
              <a:solidFill>
                <a:srgbClr val="000000"/>
              </a:solidFill>
              <a:latin typeface="Tenorite"/>
            </a:endParaRPr>
          </a:p>
        </p:txBody>
      </p:sp>
      <p:sp>
        <p:nvSpPr>
          <p:cNvPr id="88"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900" spc="-1" strike="noStrike">
                <a:solidFill>
                  <a:srgbClr val="8b8b8b"/>
                </a:solidFill>
                <a:latin typeface="Tenorite"/>
              </a:defRPr>
            </a:lvl1pPr>
          </a:lstStyle>
          <a:p>
            <a:pPr indent="0">
              <a:lnSpc>
                <a:spcPct val="100000"/>
              </a:lnSpc>
              <a:buNone/>
            </a:pPr>
            <a:r>
              <a:rPr b="0" lang="en-US" sz="900" spc="-1" strike="noStrike">
                <a:solidFill>
                  <a:srgbClr val="8b8b8b"/>
                </a:solidFill>
                <a:latin typeface="Tenorite"/>
              </a:rPr>
              <a:t>&lt;date/time&gt;</a:t>
            </a:r>
            <a:endParaRPr b="0" lang="en-US" sz="900" spc="-1" strike="noStrike">
              <a:solidFill>
                <a:srgbClr val="000000"/>
              </a:solidFill>
              <a:latin typeface="Times New Roman"/>
            </a:endParaRPr>
          </a:p>
        </p:txBody>
      </p:sp>
      <p:sp>
        <p:nvSpPr>
          <p:cNvPr id="89"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lnSpc>
                <a:spcPct val="100000"/>
              </a:lnSpc>
              <a:buNone/>
              <a:defRPr b="0" lang="en-US" sz="900" spc="-1" strike="noStrike">
                <a:solidFill>
                  <a:srgbClr val="8b8b8b"/>
                </a:solidFill>
                <a:latin typeface="Tenorite"/>
              </a:defRPr>
            </a:lvl1pPr>
          </a:lstStyle>
          <a:p>
            <a:pPr indent="0" algn="ctr">
              <a:lnSpc>
                <a:spcPct val="100000"/>
              </a:lnSpc>
              <a:buNone/>
            </a:pPr>
            <a:r>
              <a:rPr b="0" lang="en-US" sz="900" spc="-1" strike="noStrike">
                <a:solidFill>
                  <a:srgbClr val="8b8b8b"/>
                </a:solidFill>
                <a:latin typeface="Tenorite"/>
              </a:rPr>
              <a:t>&lt;footer&gt;</a:t>
            </a:r>
            <a:endParaRPr b="0" lang="en-US" sz="900" spc="-1" strike="noStrike">
              <a:solidFill>
                <a:srgbClr val="000000"/>
              </a:solidFill>
              <a:latin typeface="Times New Roman"/>
            </a:endParaRPr>
          </a:p>
        </p:txBody>
      </p:sp>
      <p:sp>
        <p:nvSpPr>
          <p:cNvPr id="90"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Tenorite"/>
              </a:defRPr>
            </a:lvl1pPr>
          </a:lstStyle>
          <a:p>
            <a:pPr indent="0" algn="r">
              <a:lnSpc>
                <a:spcPct val="100000"/>
              </a:lnSpc>
              <a:buNone/>
            </a:pPr>
            <a:fld id="{FE7E98A5-ED4F-4964-BEE2-DDF9977DFD24}" type="slidenum">
              <a:rPr b="0" lang="en-US" sz="900" spc="-1" strike="noStrike">
                <a:solidFill>
                  <a:srgbClr val="8b8b8b"/>
                </a:solidFill>
                <a:latin typeface="Tenorite"/>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1885320" y="892080"/>
            <a:ext cx="8421480" cy="1325160"/>
          </a:xfrm>
          <a:prstGeom prst="rect">
            <a:avLst/>
          </a:prstGeom>
          <a:noFill/>
          <a:ln w="0">
            <a:noFill/>
          </a:ln>
        </p:spPr>
        <p:txBody>
          <a:bodyPr anchor="ctr">
            <a:normAutofit/>
          </a:bodyPr>
          <a:p>
            <a:pPr indent="0" algn="ctr">
              <a:lnSpc>
                <a:spcPct val="90000"/>
              </a:lnSpc>
              <a:buNone/>
            </a:pPr>
            <a:r>
              <a:rPr b="0" lang="en-US" sz="2800" spc="148" strike="noStrike" cap="all">
                <a:solidFill>
                  <a:srgbClr val="000000"/>
                </a:solidFill>
                <a:latin typeface="Tenorite"/>
              </a:rPr>
              <a:t>CLICK TO EDIT MASTER TITLE STYLE</a:t>
            </a:r>
            <a:endParaRPr b="0" lang="en-US" sz="2800" spc="-1" strike="noStrike">
              <a:solidFill>
                <a:srgbClr val="000000"/>
              </a:solidFill>
              <a:latin typeface="Tenorite"/>
            </a:endParaRPr>
          </a:p>
        </p:txBody>
      </p:sp>
      <p:sp>
        <p:nvSpPr>
          <p:cNvPr id="128" name="PlaceHolder 2"/>
          <p:cNvSpPr>
            <a:spLocks noGrp="1"/>
          </p:cNvSpPr>
          <p:nvPr>
            <p:ph type="body"/>
          </p:nvPr>
        </p:nvSpPr>
        <p:spPr>
          <a:xfrm>
            <a:off x="1243080" y="2777040"/>
            <a:ext cx="2882160" cy="823680"/>
          </a:xfrm>
          <a:prstGeom prst="rect">
            <a:avLst/>
          </a:prstGeom>
          <a:noFill/>
          <a:ln w="0">
            <a:noFill/>
          </a:ln>
        </p:spPr>
        <p:txBody>
          <a:bodyPr anchor="b">
            <a:noAutofit/>
          </a:bodyPr>
          <a:p>
            <a:pPr indent="0">
              <a:lnSpc>
                <a:spcPct val="90000"/>
              </a:lnSpc>
              <a:spcBef>
                <a:spcPts val="1001"/>
              </a:spcBef>
              <a:buNone/>
              <a:tabLst>
                <a:tab algn="l" pos="0"/>
              </a:tabLst>
            </a:pPr>
            <a:r>
              <a:rPr b="0" lang="en-US" sz="2000" spc="148" strike="noStrike">
                <a:solidFill>
                  <a:srgbClr val="000000"/>
                </a:solidFill>
                <a:latin typeface="Tenorite"/>
              </a:rPr>
              <a:t>CLICK TO EDIT MASTER TEXT</a:t>
            </a:r>
            <a:endParaRPr b="0" lang="en-US" sz="2000" spc="-1" strike="noStrike">
              <a:solidFill>
                <a:srgbClr val="000000"/>
              </a:solidFill>
              <a:latin typeface="Tenorite"/>
            </a:endParaRPr>
          </a:p>
        </p:txBody>
      </p:sp>
      <p:sp>
        <p:nvSpPr>
          <p:cNvPr id="129" name="PlaceHolder 3"/>
          <p:cNvSpPr>
            <a:spLocks noGrp="1"/>
          </p:cNvSpPr>
          <p:nvPr>
            <p:ph type="body"/>
          </p:nvPr>
        </p:nvSpPr>
        <p:spPr>
          <a:xfrm>
            <a:off x="1243080" y="3834720"/>
            <a:ext cx="2882160" cy="1997640"/>
          </a:xfrm>
          <a:prstGeom prst="rect">
            <a:avLst/>
          </a:prstGeom>
          <a:noFill/>
          <a:ln w="0">
            <a:noFill/>
          </a:ln>
        </p:spPr>
        <p:txBody>
          <a:bodyPr anchor="t">
            <a:normAutofit/>
          </a:bodyPr>
          <a:p>
            <a:pPr indent="0">
              <a:lnSpc>
                <a:spcPct val="100000"/>
              </a:lnSpc>
              <a:spcBef>
                <a:spcPts val="1001"/>
              </a:spcBef>
              <a:buNone/>
              <a:tabLst>
                <a:tab algn="l" pos="0"/>
              </a:tabLst>
            </a:pPr>
            <a:r>
              <a:rPr b="0" lang="hu-HU" sz="1400" spc="49" strike="noStrike">
                <a:solidFill>
                  <a:srgbClr val="000000"/>
                </a:solidFill>
                <a:latin typeface="Tenorite"/>
              </a:rPr>
              <a:t>Mintaszöveg szerkesztése</a:t>
            </a:r>
            <a:endParaRPr b="0" lang="en-US" sz="1400" spc="-1" strike="noStrike">
              <a:solidFill>
                <a:srgbClr val="000000"/>
              </a:solidFill>
              <a:latin typeface="Tenorite"/>
            </a:endParaRPr>
          </a:p>
          <a:p>
            <a:pPr marL="457200" indent="0">
              <a:lnSpc>
                <a:spcPct val="100000"/>
              </a:lnSpc>
              <a:spcBef>
                <a:spcPts val="499"/>
              </a:spcBef>
              <a:buNone/>
              <a:tabLst>
                <a:tab algn="l" pos="0"/>
              </a:tabLst>
            </a:pPr>
            <a:r>
              <a:rPr b="0" lang="hu-HU" sz="1400" spc="49" strike="noStrike">
                <a:solidFill>
                  <a:srgbClr val="000000"/>
                </a:solidFill>
                <a:latin typeface="Tenorite"/>
              </a:rPr>
              <a:t>Második szint</a:t>
            </a:r>
            <a:endParaRPr b="0" lang="en-US" sz="1400" spc="-1" strike="noStrike">
              <a:solidFill>
                <a:srgbClr val="000000"/>
              </a:solidFill>
              <a:latin typeface="Tenorite"/>
            </a:endParaRPr>
          </a:p>
          <a:p>
            <a:pPr marL="914400" indent="0">
              <a:lnSpc>
                <a:spcPct val="100000"/>
              </a:lnSpc>
              <a:spcBef>
                <a:spcPts val="499"/>
              </a:spcBef>
              <a:buNone/>
              <a:tabLst>
                <a:tab algn="l" pos="0"/>
              </a:tabLst>
            </a:pPr>
            <a:r>
              <a:rPr b="0" lang="hu-HU" sz="1400" spc="49" strike="noStrike">
                <a:solidFill>
                  <a:srgbClr val="000000"/>
                </a:solidFill>
                <a:latin typeface="Tenorite"/>
              </a:rPr>
              <a:t>Harmadik szint</a:t>
            </a:r>
            <a:endParaRPr b="0" lang="en-US" sz="1400" spc="-1" strike="noStrike">
              <a:solidFill>
                <a:srgbClr val="000000"/>
              </a:solidFill>
              <a:latin typeface="Tenorite"/>
            </a:endParaRPr>
          </a:p>
          <a:p>
            <a:pPr marL="1371600" indent="0">
              <a:lnSpc>
                <a:spcPct val="100000"/>
              </a:lnSpc>
              <a:spcBef>
                <a:spcPts val="499"/>
              </a:spcBef>
              <a:buNone/>
              <a:tabLst>
                <a:tab algn="l" pos="0"/>
              </a:tabLst>
            </a:pPr>
            <a:r>
              <a:rPr b="0" lang="hu-HU" sz="1400" spc="49" strike="noStrike">
                <a:solidFill>
                  <a:srgbClr val="000000"/>
                </a:solidFill>
                <a:latin typeface="Tenorite"/>
              </a:rPr>
              <a:t>Negyedik szint</a:t>
            </a:r>
            <a:endParaRPr b="0" lang="en-US" sz="1400" spc="-1" strike="noStrike">
              <a:solidFill>
                <a:srgbClr val="000000"/>
              </a:solidFill>
              <a:latin typeface="Tenorite"/>
            </a:endParaRPr>
          </a:p>
          <a:p>
            <a:pPr marL="1828800" indent="0">
              <a:lnSpc>
                <a:spcPct val="100000"/>
              </a:lnSpc>
              <a:spcBef>
                <a:spcPts val="499"/>
              </a:spcBef>
              <a:buNone/>
              <a:tabLst>
                <a:tab algn="l" pos="0"/>
              </a:tabLst>
            </a:pPr>
            <a:r>
              <a:rPr b="0" lang="hu-HU" sz="1400" spc="49" strike="noStrike">
                <a:solidFill>
                  <a:srgbClr val="000000"/>
                </a:solidFill>
                <a:latin typeface="Tenorite"/>
              </a:rPr>
              <a:t>Ötödik szint</a:t>
            </a:r>
            <a:endParaRPr b="0" lang="en-US" sz="1400" spc="-1" strike="noStrike">
              <a:solidFill>
                <a:srgbClr val="000000"/>
              </a:solidFill>
              <a:latin typeface="Tenorite"/>
            </a:endParaRPr>
          </a:p>
        </p:txBody>
      </p:sp>
      <p:sp>
        <p:nvSpPr>
          <p:cNvPr id="130" name="PlaceHolder 4"/>
          <p:cNvSpPr>
            <a:spLocks noGrp="1"/>
          </p:cNvSpPr>
          <p:nvPr>
            <p:ph type="body"/>
          </p:nvPr>
        </p:nvSpPr>
        <p:spPr>
          <a:xfrm>
            <a:off x="4647600" y="2777040"/>
            <a:ext cx="2896200" cy="823680"/>
          </a:xfrm>
          <a:prstGeom prst="rect">
            <a:avLst/>
          </a:prstGeom>
          <a:noFill/>
          <a:ln w="0">
            <a:noFill/>
          </a:ln>
        </p:spPr>
        <p:txBody>
          <a:bodyPr anchor="b">
            <a:noAutofit/>
          </a:bodyPr>
          <a:p>
            <a:pPr indent="0">
              <a:lnSpc>
                <a:spcPct val="90000"/>
              </a:lnSpc>
              <a:spcBef>
                <a:spcPts val="1001"/>
              </a:spcBef>
              <a:buNone/>
              <a:tabLst>
                <a:tab algn="l" pos="0"/>
              </a:tabLst>
            </a:pPr>
            <a:r>
              <a:rPr b="0" lang="en-US" sz="2000" spc="148" strike="noStrike">
                <a:solidFill>
                  <a:srgbClr val="000000"/>
                </a:solidFill>
                <a:latin typeface="Tenorite"/>
              </a:rPr>
              <a:t>CLICK TO EDIT MASTER TEXT</a:t>
            </a:r>
            <a:endParaRPr b="0" lang="en-US" sz="2000" spc="-1" strike="noStrike">
              <a:solidFill>
                <a:srgbClr val="000000"/>
              </a:solidFill>
              <a:latin typeface="Tenorite"/>
            </a:endParaRPr>
          </a:p>
        </p:txBody>
      </p:sp>
      <p:sp>
        <p:nvSpPr>
          <p:cNvPr id="131" name="PlaceHolder 5"/>
          <p:cNvSpPr>
            <a:spLocks noGrp="1"/>
          </p:cNvSpPr>
          <p:nvPr>
            <p:ph type="body"/>
          </p:nvPr>
        </p:nvSpPr>
        <p:spPr>
          <a:xfrm>
            <a:off x="4647600" y="3834720"/>
            <a:ext cx="2896200" cy="1997640"/>
          </a:xfrm>
          <a:prstGeom prst="rect">
            <a:avLst/>
          </a:prstGeom>
          <a:noFill/>
          <a:ln w="0">
            <a:noFill/>
          </a:ln>
        </p:spPr>
        <p:txBody>
          <a:bodyPr anchor="t">
            <a:normAutofit/>
          </a:bodyPr>
          <a:p>
            <a:pPr indent="0">
              <a:lnSpc>
                <a:spcPct val="100000"/>
              </a:lnSpc>
              <a:spcBef>
                <a:spcPts val="1001"/>
              </a:spcBef>
              <a:buNone/>
              <a:tabLst>
                <a:tab algn="l" pos="0"/>
              </a:tabLst>
            </a:pPr>
            <a:r>
              <a:rPr b="0" lang="hu-HU" sz="1400" spc="49" strike="noStrike">
                <a:solidFill>
                  <a:srgbClr val="000000"/>
                </a:solidFill>
                <a:latin typeface="Tenorite"/>
              </a:rPr>
              <a:t>Mintaszöveg szerkesztése</a:t>
            </a:r>
            <a:endParaRPr b="0" lang="en-US" sz="1400" spc="-1" strike="noStrike">
              <a:solidFill>
                <a:srgbClr val="000000"/>
              </a:solidFill>
              <a:latin typeface="Tenorite"/>
            </a:endParaRPr>
          </a:p>
          <a:p>
            <a:pPr marL="457200" indent="0">
              <a:lnSpc>
                <a:spcPct val="100000"/>
              </a:lnSpc>
              <a:spcBef>
                <a:spcPts val="499"/>
              </a:spcBef>
              <a:buNone/>
              <a:tabLst>
                <a:tab algn="l" pos="0"/>
              </a:tabLst>
            </a:pPr>
            <a:r>
              <a:rPr b="0" lang="hu-HU" sz="1400" spc="49" strike="noStrike">
                <a:solidFill>
                  <a:srgbClr val="000000"/>
                </a:solidFill>
                <a:latin typeface="Tenorite"/>
              </a:rPr>
              <a:t>Második szint</a:t>
            </a:r>
            <a:endParaRPr b="0" lang="en-US" sz="1400" spc="-1" strike="noStrike">
              <a:solidFill>
                <a:srgbClr val="000000"/>
              </a:solidFill>
              <a:latin typeface="Tenorite"/>
            </a:endParaRPr>
          </a:p>
          <a:p>
            <a:pPr marL="914400" indent="0">
              <a:lnSpc>
                <a:spcPct val="100000"/>
              </a:lnSpc>
              <a:spcBef>
                <a:spcPts val="499"/>
              </a:spcBef>
              <a:buNone/>
              <a:tabLst>
                <a:tab algn="l" pos="0"/>
              </a:tabLst>
            </a:pPr>
            <a:r>
              <a:rPr b="0" lang="hu-HU" sz="1400" spc="49" strike="noStrike">
                <a:solidFill>
                  <a:srgbClr val="000000"/>
                </a:solidFill>
                <a:latin typeface="Tenorite"/>
              </a:rPr>
              <a:t>Harmadik szint</a:t>
            </a:r>
            <a:endParaRPr b="0" lang="en-US" sz="1400" spc="-1" strike="noStrike">
              <a:solidFill>
                <a:srgbClr val="000000"/>
              </a:solidFill>
              <a:latin typeface="Tenorite"/>
            </a:endParaRPr>
          </a:p>
          <a:p>
            <a:pPr marL="1371600" indent="0">
              <a:lnSpc>
                <a:spcPct val="100000"/>
              </a:lnSpc>
              <a:spcBef>
                <a:spcPts val="499"/>
              </a:spcBef>
              <a:buNone/>
              <a:tabLst>
                <a:tab algn="l" pos="0"/>
              </a:tabLst>
            </a:pPr>
            <a:r>
              <a:rPr b="0" lang="hu-HU" sz="1400" spc="49" strike="noStrike">
                <a:solidFill>
                  <a:srgbClr val="000000"/>
                </a:solidFill>
                <a:latin typeface="Tenorite"/>
              </a:rPr>
              <a:t>Negyedik szint</a:t>
            </a:r>
            <a:endParaRPr b="0" lang="en-US" sz="1400" spc="-1" strike="noStrike">
              <a:solidFill>
                <a:srgbClr val="000000"/>
              </a:solidFill>
              <a:latin typeface="Tenorite"/>
            </a:endParaRPr>
          </a:p>
          <a:p>
            <a:pPr marL="1828800" indent="0">
              <a:lnSpc>
                <a:spcPct val="100000"/>
              </a:lnSpc>
              <a:spcBef>
                <a:spcPts val="499"/>
              </a:spcBef>
              <a:buNone/>
              <a:tabLst>
                <a:tab algn="l" pos="0"/>
              </a:tabLst>
            </a:pPr>
            <a:r>
              <a:rPr b="0" lang="hu-HU" sz="1400" spc="49" strike="noStrike">
                <a:solidFill>
                  <a:srgbClr val="000000"/>
                </a:solidFill>
                <a:latin typeface="Tenorite"/>
              </a:rPr>
              <a:t>Ötödik szint</a:t>
            </a:r>
            <a:endParaRPr b="0" lang="en-US" sz="1400" spc="-1" strike="noStrike">
              <a:solidFill>
                <a:srgbClr val="000000"/>
              </a:solidFill>
              <a:latin typeface="Tenorite"/>
            </a:endParaRPr>
          </a:p>
        </p:txBody>
      </p:sp>
      <p:sp>
        <p:nvSpPr>
          <p:cNvPr id="132" name="PlaceHolder 6"/>
          <p:cNvSpPr>
            <a:spLocks noGrp="1"/>
          </p:cNvSpPr>
          <p:nvPr>
            <p:ph type="body"/>
          </p:nvPr>
        </p:nvSpPr>
        <p:spPr>
          <a:xfrm>
            <a:off x="8066520" y="2777040"/>
            <a:ext cx="2882160" cy="823680"/>
          </a:xfrm>
          <a:prstGeom prst="rect">
            <a:avLst/>
          </a:prstGeom>
          <a:noFill/>
          <a:ln w="0">
            <a:noFill/>
          </a:ln>
        </p:spPr>
        <p:txBody>
          <a:bodyPr anchor="b">
            <a:noAutofit/>
          </a:bodyPr>
          <a:p>
            <a:pPr indent="0">
              <a:lnSpc>
                <a:spcPct val="90000"/>
              </a:lnSpc>
              <a:spcBef>
                <a:spcPts val="1001"/>
              </a:spcBef>
              <a:buNone/>
              <a:tabLst>
                <a:tab algn="l" pos="0"/>
              </a:tabLst>
            </a:pPr>
            <a:r>
              <a:rPr b="0" lang="en-US" sz="2000" spc="148" strike="noStrike">
                <a:solidFill>
                  <a:srgbClr val="000000"/>
                </a:solidFill>
                <a:latin typeface="Tenorite"/>
              </a:rPr>
              <a:t>CLICK TO EDIT MASTER TEXT</a:t>
            </a:r>
            <a:endParaRPr b="0" lang="en-US" sz="2000" spc="-1" strike="noStrike">
              <a:solidFill>
                <a:srgbClr val="000000"/>
              </a:solidFill>
              <a:latin typeface="Tenorite"/>
            </a:endParaRPr>
          </a:p>
        </p:txBody>
      </p:sp>
      <p:sp>
        <p:nvSpPr>
          <p:cNvPr id="133" name="PlaceHolder 7"/>
          <p:cNvSpPr>
            <a:spLocks noGrp="1"/>
          </p:cNvSpPr>
          <p:nvPr>
            <p:ph type="body"/>
          </p:nvPr>
        </p:nvSpPr>
        <p:spPr>
          <a:xfrm>
            <a:off x="8066520" y="3834720"/>
            <a:ext cx="2882160" cy="1997640"/>
          </a:xfrm>
          <a:prstGeom prst="rect">
            <a:avLst/>
          </a:prstGeom>
          <a:noFill/>
          <a:ln w="0">
            <a:noFill/>
          </a:ln>
        </p:spPr>
        <p:txBody>
          <a:bodyPr anchor="t">
            <a:normAutofit/>
          </a:bodyPr>
          <a:p>
            <a:pPr indent="0">
              <a:lnSpc>
                <a:spcPct val="100000"/>
              </a:lnSpc>
              <a:spcBef>
                <a:spcPts val="1001"/>
              </a:spcBef>
              <a:buNone/>
              <a:tabLst>
                <a:tab algn="l" pos="0"/>
              </a:tabLst>
            </a:pPr>
            <a:r>
              <a:rPr b="0" lang="hu-HU" sz="1400" spc="49" strike="noStrike">
                <a:solidFill>
                  <a:srgbClr val="000000"/>
                </a:solidFill>
                <a:latin typeface="Tenorite"/>
              </a:rPr>
              <a:t>Mintaszöveg szerkesztése</a:t>
            </a:r>
            <a:endParaRPr b="0" lang="en-US" sz="1400" spc="-1" strike="noStrike">
              <a:solidFill>
                <a:srgbClr val="000000"/>
              </a:solidFill>
              <a:latin typeface="Tenorite"/>
            </a:endParaRPr>
          </a:p>
          <a:p>
            <a:pPr marL="457200" indent="0">
              <a:lnSpc>
                <a:spcPct val="100000"/>
              </a:lnSpc>
              <a:spcBef>
                <a:spcPts val="499"/>
              </a:spcBef>
              <a:buNone/>
              <a:tabLst>
                <a:tab algn="l" pos="0"/>
              </a:tabLst>
            </a:pPr>
            <a:r>
              <a:rPr b="0" lang="hu-HU" sz="1400" spc="49" strike="noStrike">
                <a:solidFill>
                  <a:srgbClr val="000000"/>
                </a:solidFill>
                <a:latin typeface="Tenorite"/>
              </a:rPr>
              <a:t>Második szint</a:t>
            </a:r>
            <a:endParaRPr b="0" lang="en-US" sz="1400" spc="-1" strike="noStrike">
              <a:solidFill>
                <a:srgbClr val="000000"/>
              </a:solidFill>
              <a:latin typeface="Tenorite"/>
            </a:endParaRPr>
          </a:p>
          <a:p>
            <a:pPr marL="914400" indent="0">
              <a:lnSpc>
                <a:spcPct val="100000"/>
              </a:lnSpc>
              <a:spcBef>
                <a:spcPts val="499"/>
              </a:spcBef>
              <a:buNone/>
              <a:tabLst>
                <a:tab algn="l" pos="0"/>
              </a:tabLst>
            </a:pPr>
            <a:r>
              <a:rPr b="0" lang="hu-HU" sz="1400" spc="49" strike="noStrike">
                <a:solidFill>
                  <a:srgbClr val="000000"/>
                </a:solidFill>
                <a:latin typeface="Tenorite"/>
              </a:rPr>
              <a:t>Harmadik szint</a:t>
            </a:r>
            <a:endParaRPr b="0" lang="en-US" sz="1400" spc="-1" strike="noStrike">
              <a:solidFill>
                <a:srgbClr val="000000"/>
              </a:solidFill>
              <a:latin typeface="Tenorite"/>
            </a:endParaRPr>
          </a:p>
          <a:p>
            <a:pPr marL="1371600" indent="0">
              <a:lnSpc>
                <a:spcPct val="100000"/>
              </a:lnSpc>
              <a:spcBef>
                <a:spcPts val="499"/>
              </a:spcBef>
              <a:buNone/>
              <a:tabLst>
                <a:tab algn="l" pos="0"/>
              </a:tabLst>
            </a:pPr>
            <a:r>
              <a:rPr b="0" lang="hu-HU" sz="1400" spc="49" strike="noStrike">
                <a:solidFill>
                  <a:srgbClr val="000000"/>
                </a:solidFill>
                <a:latin typeface="Tenorite"/>
              </a:rPr>
              <a:t>Negyedik szint</a:t>
            </a:r>
            <a:endParaRPr b="0" lang="en-US" sz="1400" spc="-1" strike="noStrike">
              <a:solidFill>
                <a:srgbClr val="000000"/>
              </a:solidFill>
              <a:latin typeface="Tenorite"/>
            </a:endParaRPr>
          </a:p>
          <a:p>
            <a:pPr marL="1828800" indent="0">
              <a:lnSpc>
                <a:spcPct val="100000"/>
              </a:lnSpc>
              <a:spcBef>
                <a:spcPts val="499"/>
              </a:spcBef>
              <a:buNone/>
              <a:tabLst>
                <a:tab algn="l" pos="0"/>
              </a:tabLst>
            </a:pPr>
            <a:r>
              <a:rPr b="0" lang="hu-HU" sz="1400" spc="49" strike="noStrike">
                <a:solidFill>
                  <a:srgbClr val="000000"/>
                </a:solidFill>
                <a:latin typeface="Tenorite"/>
              </a:rPr>
              <a:t>Ötödik szint</a:t>
            </a:r>
            <a:endParaRPr b="0" lang="en-US" sz="1400" spc="-1" strike="noStrike">
              <a:solidFill>
                <a:srgbClr val="000000"/>
              </a:solidFill>
              <a:latin typeface="Tenorite"/>
            </a:endParaRPr>
          </a:p>
        </p:txBody>
      </p:sp>
      <p:sp>
        <p:nvSpPr>
          <p:cNvPr id="134" name="PlaceHolder 8"/>
          <p:cNvSpPr>
            <a:spLocks noGrp="1"/>
          </p:cNvSpPr>
          <p:nvPr>
            <p:ph type="dt" idx="7"/>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900" spc="-1" strike="noStrike">
                <a:solidFill>
                  <a:srgbClr val="8b8b8b"/>
                </a:solidFill>
                <a:latin typeface="Tenorite"/>
              </a:defRPr>
            </a:lvl1pPr>
          </a:lstStyle>
          <a:p>
            <a:pPr indent="0">
              <a:lnSpc>
                <a:spcPct val="100000"/>
              </a:lnSpc>
              <a:buNone/>
            </a:pPr>
            <a:r>
              <a:rPr b="0" lang="en-US" sz="900" spc="-1" strike="noStrike">
                <a:solidFill>
                  <a:srgbClr val="8b8b8b"/>
                </a:solidFill>
                <a:latin typeface="Tenorite"/>
              </a:rPr>
              <a:t>&lt;date/time&gt;</a:t>
            </a:r>
            <a:endParaRPr b="0" lang="en-US" sz="900" spc="-1" strike="noStrike">
              <a:solidFill>
                <a:srgbClr val="000000"/>
              </a:solidFill>
              <a:latin typeface="Times New Roman"/>
            </a:endParaRPr>
          </a:p>
        </p:txBody>
      </p:sp>
      <p:sp>
        <p:nvSpPr>
          <p:cNvPr id="135" name="PlaceHolder 9"/>
          <p:cNvSpPr>
            <a:spLocks noGrp="1"/>
          </p:cNvSpPr>
          <p:nvPr>
            <p:ph type="ftr" idx="8"/>
          </p:nvPr>
        </p:nvSpPr>
        <p:spPr>
          <a:xfrm>
            <a:off x="4038480" y="6356520"/>
            <a:ext cx="4114440" cy="364680"/>
          </a:xfrm>
          <a:prstGeom prst="rect">
            <a:avLst/>
          </a:prstGeom>
          <a:noFill/>
          <a:ln w="0">
            <a:noFill/>
          </a:ln>
        </p:spPr>
        <p:txBody>
          <a:bodyPr anchor="ctr">
            <a:noAutofit/>
          </a:bodyPr>
          <a:lstStyle>
            <a:lvl1pPr indent="0" algn="ctr">
              <a:lnSpc>
                <a:spcPct val="100000"/>
              </a:lnSpc>
              <a:buNone/>
              <a:defRPr b="0" lang="en-US" sz="900" spc="-1" strike="noStrike">
                <a:solidFill>
                  <a:srgbClr val="8b8b8b"/>
                </a:solidFill>
                <a:latin typeface="Tenorite"/>
              </a:defRPr>
            </a:lvl1pPr>
          </a:lstStyle>
          <a:p>
            <a:pPr indent="0" algn="ctr">
              <a:lnSpc>
                <a:spcPct val="100000"/>
              </a:lnSpc>
              <a:buNone/>
            </a:pPr>
            <a:r>
              <a:rPr b="0" lang="en-US" sz="900" spc="-1" strike="noStrike">
                <a:solidFill>
                  <a:srgbClr val="8b8b8b"/>
                </a:solidFill>
                <a:latin typeface="Tenorite"/>
              </a:rPr>
              <a:t>&lt;footer&gt;</a:t>
            </a:r>
            <a:endParaRPr b="0" lang="en-US" sz="900" spc="-1" strike="noStrike">
              <a:solidFill>
                <a:srgbClr val="000000"/>
              </a:solidFill>
              <a:latin typeface="Times New Roman"/>
            </a:endParaRPr>
          </a:p>
        </p:txBody>
      </p:sp>
      <p:sp>
        <p:nvSpPr>
          <p:cNvPr id="136" name="PlaceHolder 10"/>
          <p:cNvSpPr>
            <a:spLocks noGrp="1"/>
          </p:cNvSpPr>
          <p:nvPr>
            <p:ph type="sldNum" idx="9"/>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Tenorite"/>
              </a:defRPr>
            </a:lvl1pPr>
          </a:lstStyle>
          <a:p>
            <a:pPr indent="0" algn="r">
              <a:lnSpc>
                <a:spcPct val="100000"/>
              </a:lnSpc>
              <a:buNone/>
            </a:pPr>
            <a:fld id="{E14118B3-8DEF-4D92-89C2-20C74ACDF1FF}" type="slidenum">
              <a:rPr b="0" lang="en-US" sz="900" spc="-1" strike="noStrike">
                <a:solidFill>
                  <a:srgbClr val="8b8b8b"/>
                </a:solidFill>
                <a:latin typeface="Tenorite"/>
              </a:rPr>
              <a:t>&lt;number&gt;</a:t>
            </a:fld>
            <a:endParaRPr b="0" lang="en-US" sz="900" spc="-1" strike="noStrike">
              <a:solidFill>
                <a:srgbClr val="000000"/>
              </a:solidFill>
              <a:latin typeface="Times New Roman"/>
            </a:endParaRPr>
          </a:p>
        </p:txBody>
      </p:sp>
      <p:grpSp>
        <p:nvGrpSpPr>
          <p:cNvPr id="137" name="Group 9"/>
          <p:cNvGrpSpPr/>
          <p:nvPr/>
        </p:nvGrpSpPr>
        <p:grpSpPr>
          <a:xfrm>
            <a:off x="0" y="0"/>
            <a:ext cx="2238120" cy="3105000"/>
            <a:chOff x="0" y="0"/>
            <a:chExt cx="2238120" cy="3105000"/>
          </a:xfrm>
        </p:grpSpPr>
        <p:cxnSp>
          <p:nvCxnSpPr>
            <p:cNvPr id="138" name="Straight Connector 15"/>
            <p:cNvCxnSpPr/>
            <p:nvPr/>
          </p:nvCxnSpPr>
          <p:spPr>
            <a:xfrm flipH="1">
              <a:off x="0" y="0"/>
              <a:ext cx="1238400" cy="3105360"/>
            </a:xfrm>
            <a:prstGeom prst="straightConnector1">
              <a:avLst/>
            </a:prstGeom>
            <a:ln w="3175">
              <a:solidFill>
                <a:srgbClr val="000000"/>
              </a:solidFill>
            </a:ln>
          </p:spPr>
        </p:cxnSp>
        <p:cxnSp>
          <p:nvCxnSpPr>
            <p:cNvPr id="139" name="Straight Connector 19"/>
            <p:cNvCxnSpPr/>
            <p:nvPr/>
          </p:nvCxnSpPr>
          <p:spPr>
            <a:xfrm flipH="1">
              <a:off x="0" y="0"/>
              <a:ext cx="2238480" cy="2476800"/>
            </a:xfrm>
            <a:prstGeom prst="straightConnector1">
              <a:avLst/>
            </a:prstGeom>
            <a:ln>
              <a:solidFill>
                <a:srgbClr val="000000"/>
              </a:solidFill>
            </a:ln>
          </p:spPr>
        </p:cxnSp>
      </p:gr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4267080" y="1615680"/>
            <a:ext cx="4179240" cy="1524240"/>
          </a:xfrm>
          <a:prstGeom prst="rect">
            <a:avLst/>
          </a:prstGeom>
          <a:noFill/>
          <a:ln w="0">
            <a:noFill/>
          </a:ln>
        </p:spPr>
        <p:txBody>
          <a:bodyPr anchor="b">
            <a:noAutofit/>
          </a:bodyPr>
          <a:p>
            <a:pPr indent="0">
              <a:lnSpc>
                <a:spcPct val="90000"/>
              </a:lnSpc>
              <a:buNone/>
            </a:pPr>
            <a:r>
              <a:rPr b="0" lang="en-US" sz="3600" spc="148" strike="noStrike" cap="all">
                <a:solidFill>
                  <a:srgbClr val="ffffff"/>
                </a:solidFill>
                <a:latin typeface="Tenorite"/>
              </a:rPr>
              <a:t>CLICK TO EDIT MASTER TITLE STYLE</a:t>
            </a:r>
            <a:endParaRPr b="0" lang="en-US" sz="3600" spc="-1" strike="noStrike">
              <a:solidFill>
                <a:srgbClr val="000000"/>
              </a:solidFill>
              <a:latin typeface="Tenorite"/>
            </a:endParaRPr>
          </a:p>
        </p:txBody>
      </p:sp>
      <p:pic>
        <p:nvPicPr>
          <p:cNvPr id="177" name="Graphic 5" descr=""/>
          <p:cNvPicPr/>
          <p:nvPr/>
        </p:nvPicPr>
        <p:blipFill>
          <a:blip r:embed="rId2"/>
          <a:stretch/>
        </p:blipFill>
        <p:spPr>
          <a:xfrm>
            <a:off x="0" y="0"/>
            <a:ext cx="3176640" cy="6857640"/>
          </a:xfrm>
          <a:prstGeom prst="rect">
            <a:avLst/>
          </a:prstGeom>
          <a:ln w="0">
            <a:noFill/>
          </a:ln>
        </p:spPr>
      </p:pic>
      <p:sp>
        <p:nvSpPr>
          <p:cNvPr id="178" name="PlaceHolder 2"/>
          <p:cNvSpPr>
            <a:spLocks noGrp="1"/>
          </p:cNvSpPr>
          <p:nvPr>
            <p:ph type="dt" idx="10"/>
          </p:nvPr>
        </p:nvSpPr>
        <p:spPr>
          <a:xfrm>
            <a:off x="4267080" y="6356520"/>
            <a:ext cx="1774080" cy="364680"/>
          </a:xfrm>
          <a:prstGeom prst="rect">
            <a:avLst/>
          </a:prstGeom>
          <a:noFill/>
          <a:ln w="0">
            <a:noFill/>
          </a:ln>
        </p:spPr>
        <p:txBody>
          <a:bodyPr anchor="ctr">
            <a:noAutofit/>
          </a:bodyPr>
          <a:lstStyle>
            <a:lvl1pPr indent="0">
              <a:lnSpc>
                <a:spcPct val="100000"/>
              </a:lnSpc>
              <a:buNone/>
              <a:defRPr b="0" lang="en-US" sz="900" spc="-1" strike="noStrike">
                <a:solidFill>
                  <a:srgbClr val="8b8b8b"/>
                </a:solidFill>
                <a:latin typeface="Tenorite"/>
              </a:defRPr>
            </a:lvl1pPr>
          </a:lstStyle>
          <a:p>
            <a:pPr indent="0">
              <a:lnSpc>
                <a:spcPct val="100000"/>
              </a:lnSpc>
              <a:buNone/>
            </a:pPr>
            <a:r>
              <a:rPr b="0" lang="en-US" sz="900" spc="-1" strike="noStrike">
                <a:solidFill>
                  <a:srgbClr val="8b8b8b"/>
                </a:solidFill>
                <a:latin typeface="Tenorite"/>
              </a:rPr>
              <a:t>&lt;date/time&gt;</a:t>
            </a:r>
            <a:endParaRPr b="0" lang="en-US" sz="900" spc="-1" strike="noStrike">
              <a:solidFill>
                <a:srgbClr val="ffffff"/>
              </a:solidFill>
              <a:latin typeface="Times New Roman"/>
            </a:endParaRPr>
          </a:p>
        </p:txBody>
      </p:sp>
      <p:sp>
        <p:nvSpPr>
          <p:cNvPr id="179" name="PlaceHolder 3"/>
          <p:cNvSpPr>
            <a:spLocks noGrp="1"/>
          </p:cNvSpPr>
          <p:nvPr>
            <p:ph type="ftr" idx="11"/>
          </p:nvPr>
        </p:nvSpPr>
        <p:spPr>
          <a:xfrm>
            <a:off x="6479640" y="6356520"/>
            <a:ext cx="2661120" cy="364680"/>
          </a:xfrm>
          <a:prstGeom prst="rect">
            <a:avLst/>
          </a:prstGeom>
          <a:noFill/>
          <a:ln w="0">
            <a:noFill/>
          </a:ln>
        </p:spPr>
        <p:txBody>
          <a:bodyPr anchor="ctr">
            <a:noAutofit/>
          </a:bodyPr>
          <a:lstStyle>
            <a:lvl1pPr indent="0" algn="ctr">
              <a:lnSpc>
                <a:spcPct val="100000"/>
              </a:lnSpc>
              <a:buNone/>
              <a:defRPr b="0" lang="en-US" sz="900" spc="-1" strike="noStrike">
                <a:solidFill>
                  <a:srgbClr val="8b8b8b"/>
                </a:solidFill>
                <a:latin typeface="Tenorite"/>
              </a:defRPr>
            </a:lvl1pPr>
          </a:lstStyle>
          <a:p>
            <a:pPr indent="0" algn="ctr">
              <a:lnSpc>
                <a:spcPct val="100000"/>
              </a:lnSpc>
              <a:buNone/>
            </a:pPr>
            <a:r>
              <a:rPr b="0" lang="en-US" sz="900" spc="-1" strike="noStrike">
                <a:solidFill>
                  <a:srgbClr val="8b8b8b"/>
                </a:solidFill>
                <a:latin typeface="Tenorite"/>
              </a:rPr>
              <a:t>&lt;footer&gt;</a:t>
            </a:r>
            <a:endParaRPr b="0" lang="en-US" sz="900" spc="-1" strike="noStrike">
              <a:solidFill>
                <a:srgbClr val="ffffff"/>
              </a:solidFill>
              <a:latin typeface="Times New Roman"/>
            </a:endParaRPr>
          </a:p>
        </p:txBody>
      </p:sp>
      <p:sp>
        <p:nvSpPr>
          <p:cNvPr id="180" name="PlaceHolder 4"/>
          <p:cNvSpPr>
            <a:spLocks noGrp="1"/>
          </p:cNvSpPr>
          <p:nvPr>
            <p:ph type="sldNum" idx="12"/>
          </p:nvPr>
        </p:nvSpPr>
        <p:spPr>
          <a:xfrm>
            <a:off x="9579600" y="6356520"/>
            <a:ext cx="1774080" cy="36468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Tenorite"/>
              </a:defRPr>
            </a:lvl1pPr>
          </a:lstStyle>
          <a:p>
            <a:pPr indent="0" algn="r">
              <a:lnSpc>
                <a:spcPct val="100000"/>
              </a:lnSpc>
              <a:buNone/>
            </a:pPr>
            <a:fld id="{06DB56C9-26E4-48C8-8A97-F03374F8B101}" type="slidenum">
              <a:rPr b="0" lang="en-US" sz="900" spc="-1" strike="noStrike">
                <a:solidFill>
                  <a:srgbClr val="8b8b8b"/>
                </a:solidFill>
                <a:latin typeface="Tenorite"/>
              </a:rPr>
              <a:t>&lt;number&gt;</a:t>
            </a:fld>
            <a:endParaRPr b="0" lang="en-US" sz="900" spc="-1" strike="noStrike">
              <a:solidFill>
                <a:srgbClr val="ffffff"/>
              </a:solidFill>
              <a:latin typeface="Times New Roman"/>
            </a:endParaRPr>
          </a:p>
        </p:txBody>
      </p:sp>
      <p:sp>
        <p:nvSpPr>
          <p:cNvPr id="18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rgbClr val="000000"/>
                </a:solidFill>
                <a:latin typeface="Tenorite"/>
              </a:rPr>
              <a:t>Click to edit the outline text format</a:t>
            </a:r>
            <a:endParaRPr b="0" lang="en-US" sz="2800" spc="-1" strike="noStrike">
              <a:solidFill>
                <a:srgbClr val="000000"/>
              </a:solidFill>
              <a:latin typeface="Tenorite"/>
            </a:endParaRPr>
          </a:p>
          <a:p>
            <a:pPr lvl="1" marL="864000" indent="-324000">
              <a:lnSpc>
                <a:spcPct val="90000"/>
              </a:lnSpc>
              <a:spcBef>
                <a:spcPts val="1134"/>
              </a:spcBef>
              <a:buClr>
                <a:srgbClr val="ffffff"/>
              </a:buClr>
              <a:buSzPct val="75000"/>
              <a:buFont typeface="Symbol" charset="2"/>
              <a:buChar char=""/>
            </a:pPr>
            <a:r>
              <a:rPr b="0" lang="en-US" sz="2000" spc="-1" strike="noStrike">
                <a:solidFill>
                  <a:srgbClr val="000000"/>
                </a:solidFill>
                <a:latin typeface="Tenorite"/>
              </a:rPr>
              <a:t>Second Outline Level</a:t>
            </a:r>
            <a:endParaRPr b="0" lang="en-US" sz="2000" spc="-1" strike="noStrike">
              <a:solidFill>
                <a:srgbClr val="000000"/>
              </a:solidFill>
              <a:latin typeface="Tenorite"/>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rgbClr val="000000"/>
                </a:solidFill>
                <a:latin typeface="Tenorite"/>
              </a:rPr>
              <a:t>Third Outline Level</a:t>
            </a:r>
            <a:endParaRPr b="0" lang="en-US" sz="1800" spc="-1" strike="noStrike">
              <a:solidFill>
                <a:srgbClr val="000000"/>
              </a:solidFill>
              <a:latin typeface="Tenorite"/>
            </a:endParaRPr>
          </a:p>
          <a:p>
            <a:pPr lvl="3" marL="1728000" indent="-216000">
              <a:lnSpc>
                <a:spcPct val="90000"/>
              </a:lnSpc>
              <a:spcBef>
                <a:spcPts val="567"/>
              </a:spcBef>
              <a:buClr>
                <a:srgbClr val="ffffff"/>
              </a:buClr>
              <a:buSzPct val="75000"/>
              <a:buFont typeface="Symbol" charset="2"/>
              <a:buChar char=""/>
            </a:pPr>
            <a:r>
              <a:rPr b="0" lang="en-US" sz="1800" spc="-1" strike="noStrike">
                <a:solidFill>
                  <a:srgbClr val="000000"/>
                </a:solidFill>
                <a:latin typeface="Tenorite"/>
              </a:rPr>
              <a:t>Fourth Outline Level</a:t>
            </a:r>
            <a:endParaRPr b="0" lang="en-US" sz="1800" spc="-1" strike="noStrike">
              <a:solidFill>
                <a:srgbClr val="000000"/>
              </a:solidFill>
              <a:latin typeface="Tenorite"/>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Tenorite"/>
              </a:rPr>
              <a:t>Fifth Outline Level</a:t>
            </a:r>
            <a:endParaRPr b="0" lang="en-US" sz="2000" spc="-1" strike="noStrike">
              <a:solidFill>
                <a:srgbClr val="000000"/>
              </a:solidFill>
              <a:latin typeface="Tenorite"/>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Tenorite"/>
              </a:rPr>
              <a:t>Sixth Outline Level</a:t>
            </a:r>
            <a:endParaRPr b="0" lang="en-US" sz="2000" spc="-1" strike="noStrike">
              <a:solidFill>
                <a:srgbClr val="000000"/>
              </a:solidFill>
              <a:latin typeface="Tenorite"/>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Tenorite"/>
              </a:rPr>
              <a:t>Seventh Outline Level</a:t>
            </a:r>
            <a:endParaRPr b="0" lang="en-US" sz="2000" spc="-1" strike="noStrike">
              <a:solidFill>
                <a:srgbClr val="000000"/>
              </a:solidFill>
              <a:latin typeface="Tenorite"/>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5844600" y="4237920"/>
            <a:ext cx="6346800" cy="1348560"/>
          </a:xfrm>
          <a:prstGeom prst="rect">
            <a:avLst/>
          </a:prstGeom>
          <a:noFill/>
          <a:ln w="0">
            <a:noFill/>
          </a:ln>
        </p:spPr>
        <p:txBody>
          <a:bodyPr anchor="b">
            <a:noAutofit/>
          </a:bodyPr>
          <a:p>
            <a:pPr indent="0">
              <a:lnSpc>
                <a:spcPct val="90000"/>
              </a:lnSpc>
              <a:buNone/>
            </a:pPr>
            <a:r>
              <a:rPr b="0" lang="hu-HU" sz="3600" spc="148" strike="noStrike" cap="all">
                <a:solidFill>
                  <a:srgbClr val="000000"/>
                </a:solidFill>
                <a:latin typeface="Tenorite"/>
              </a:rPr>
              <a:t>DESIGNING NEW Group SEQUENTIAL recommendations METHOD </a:t>
            </a:r>
            <a:endParaRPr b="0" lang="en-US" sz="3600" spc="-1" strike="noStrike">
              <a:solidFill>
                <a:srgbClr val="000000"/>
              </a:solidFill>
              <a:latin typeface="Tenorite"/>
            </a:endParaRPr>
          </a:p>
        </p:txBody>
      </p:sp>
      <p:sp>
        <p:nvSpPr>
          <p:cNvPr id="219" name="PlaceHolder 2"/>
          <p:cNvSpPr>
            <a:spLocks noGrp="1"/>
          </p:cNvSpPr>
          <p:nvPr>
            <p:ph type="subTitle"/>
          </p:nvPr>
        </p:nvSpPr>
        <p:spPr>
          <a:xfrm>
            <a:off x="6095880" y="5484240"/>
            <a:ext cx="4941360" cy="396360"/>
          </a:xfrm>
          <a:prstGeom prst="rect">
            <a:avLst/>
          </a:prstGeom>
          <a:noFill/>
          <a:ln w="0">
            <a:noFill/>
          </a:ln>
        </p:spPr>
        <p:txBody>
          <a:bodyPr anchor="t">
            <a:normAutofit/>
          </a:bodyPr>
          <a:p>
            <a:pPr indent="0">
              <a:lnSpc>
                <a:spcPct val="90000"/>
              </a:lnSpc>
              <a:spcBef>
                <a:spcPts val="1001"/>
              </a:spcBef>
              <a:buNone/>
              <a:tabLst>
                <a:tab algn="l" pos="0"/>
              </a:tabLst>
            </a:pPr>
            <a:r>
              <a:rPr b="0" lang="hu-HU" sz="1600" spc="-1" strike="noStrike">
                <a:solidFill>
                  <a:srgbClr val="000000"/>
                </a:solidFill>
                <a:latin typeface="Tenorite"/>
              </a:rPr>
              <a:t>Dmitrii Kislenko, Bálint Turi</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72960" y="363960"/>
            <a:ext cx="7454880" cy="654120"/>
          </a:xfrm>
          <a:prstGeom prst="rect">
            <a:avLst/>
          </a:prstGeom>
          <a:noFill/>
          <a:ln w="0">
            <a:noFill/>
          </a:ln>
        </p:spPr>
        <p:txBody>
          <a:bodyPr anchor="b">
            <a:normAutofit/>
          </a:bodyPr>
          <a:p>
            <a:pPr indent="0">
              <a:lnSpc>
                <a:spcPct val="90000"/>
              </a:lnSpc>
              <a:buNone/>
            </a:pPr>
            <a:r>
              <a:rPr b="0" lang="hu-HU" sz="2800" spc="148" strike="noStrike" cap="all">
                <a:solidFill>
                  <a:srgbClr val="000000"/>
                </a:solidFill>
                <a:latin typeface="Tenorite"/>
              </a:rPr>
              <a:t>Task description and basic idea</a:t>
            </a:r>
            <a:endParaRPr b="0" lang="en-US" sz="2800" spc="-1" strike="noStrike">
              <a:solidFill>
                <a:srgbClr val="000000"/>
              </a:solidFill>
              <a:latin typeface="Tenorite"/>
            </a:endParaRPr>
          </a:p>
        </p:txBody>
      </p:sp>
      <p:sp>
        <p:nvSpPr>
          <p:cNvPr id="221" name="PlaceHolder 2"/>
          <p:cNvSpPr>
            <a:spLocks noGrp="1"/>
          </p:cNvSpPr>
          <p:nvPr>
            <p:ph/>
          </p:nvPr>
        </p:nvSpPr>
        <p:spPr>
          <a:xfrm>
            <a:off x="741600" y="1244160"/>
            <a:ext cx="6018120" cy="920160"/>
          </a:xfrm>
          <a:prstGeom prst="rect">
            <a:avLst/>
          </a:prstGeom>
          <a:noFill/>
          <a:ln w="0">
            <a:noFill/>
          </a:ln>
        </p:spPr>
        <p:txBody>
          <a:bodyPr anchor="t">
            <a:noAutofit/>
          </a:bodyPr>
          <a:p>
            <a:pPr indent="0">
              <a:lnSpc>
                <a:spcPct val="100000"/>
              </a:lnSpc>
              <a:spcBef>
                <a:spcPts val="1001"/>
              </a:spcBef>
              <a:buNone/>
              <a:tabLst>
                <a:tab algn="l" pos="0"/>
              </a:tabLst>
            </a:pPr>
            <a:r>
              <a:rPr b="0" lang="en-US" sz="2000" spc="49" strike="noStrike">
                <a:solidFill>
                  <a:srgbClr val="000000"/>
                </a:solidFill>
                <a:latin typeface="-apple-system"/>
              </a:rPr>
              <a:t>Design and implement a new method for producing sequential group recommendations</a:t>
            </a:r>
            <a:endParaRPr b="0" lang="en-US" sz="2000" spc="-1" strike="noStrike">
              <a:solidFill>
                <a:srgbClr val="000000"/>
              </a:solidFill>
              <a:latin typeface="Tenorite"/>
            </a:endParaRPr>
          </a:p>
        </p:txBody>
      </p:sp>
      <p:sp>
        <p:nvSpPr>
          <p:cNvPr id="222" name="PlaceHolder 3"/>
          <p:cNvSpPr>
            <a:spLocks noGrp="1"/>
          </p:cNvSpPr>
          <p:nvPr>
            <p:ph type="sldNum" idx="1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Tenorite"/>
              </a:defRPr>
            </a:lvl1pPr>
          </a:lstStyle>
          <a:p>
            <a:pPr indent="0" algn="r">
              <a:lnSpc>
                <a:spcPct val="100000"/>
              </a:lnSpc>
              <a:buNone/>
            </a:pPr>
            <a:fld id="{A635A38D-5ACF-4D42-8E53-7FC093B25CBE}" type="slidenum">
              <a:rPr b="0" lang="en-US" sz="900" spc="-1" strike="noStrike">
                <a:solidFill>
                  <a:srgbClr val="8b8b8b"/>
                </a:solidFill>
                <a:latin typeface="Tenorite"/>
              </a:rPr>
              <a:t>&lt;number&gt;</a:t>
            </a:fld>
            <a:endParaRPr b="0" lang="en-US" sz="900" spc="-1" strike="noStrike">
              <a:solidFill>
                <a:srgbClr val="000000"/>
              </a:solidFill>
              <a:latin typeface="Times New Roman"/>
            </a:endParaRPr>
          </a:p>
        </p:txBody>
      </p:sp>
      <p:sp>
        <p:nvSpPr>
          <p:cNvPr id="223" name="Nyíl: lefelé mutató 3"/>
          <p:cNvSpPr/>
          <p:nvPr/>
        </p:nvSpPr>
        <p:spPr>
          <a:xfrm>
            <a:off x="3466080" y="2015640"/>
            <a:ext cx="568800" cy="652680"/>
          </a:xfrm>
          <a:prstGeom prst="downArrow">
            <a:avLst>
              <a:gd name="adj1" fmla="val 50000"/>
              <a:gd name="adj2" fmla="val 50000"/>
            </a:avLst>
          </a:prstGeom>
          <a:solidFill>
            <a:srgbClr val="000000"/>
          </a:solidFill>
          <a:ln>
            <a:solidFill>
              <a:srgbClr val="000000"/>
            </a:solidFill>
          </a:ln>
        </p:spPr>
        <p:style>
          <a:lnRef idx="2">
            <a:schemeClr val="dk1">
              <a:shade val="15000"/>
            </a:schemeClr>
          </a:lnRef>
          <a:fillRef idx="1">
            <a:schemeClr val="dk1"/>
          </a:fillRef>
          <a:effectRef idx="0">
            <a:schemeClr val="dk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Tenorite"/>
            </a:endParaRPr>
          </a:p>
        </p:txBody>
      </p:sp>
      <p:sp>
        <p:nvSpPr>
          <p:cNvPr id="224" name="Text Placeholder 2"/>
          <p:cNvSpPr/>
          <p:nvPr/>
        </p:nvSpPr>
        <p:spPr>
          <a:xfrm>
            <a:off x="684360" y="2668680"/>
            <a:ext cx="6132600" cy="2540880"/>
          </a:xfrm>
          <a:prstGeom prst="rect">
            <a:avLst/>
          </a:prstGeom>
          <a:noFill/>
          <a:ln w="0">
            <a:noFill/>
          </a:ln>
        </p:spPr>
        <p:style>
          <a:lnRef idx="0"/>
          <a:fillRef idx="0"/>
          <a:effectRef idx="0"/>
          <a:fontRef idx="minor"/>
        </p:style>
        <p:txBody>
          <a:bodyPr anchor="t">
            <a:normAutofit fontScale="93000"/>
          </a:bodyPr>
          <a:p>
            <a:pPr algn="ctr">
              <a:lnSpc>
                <a:spcPct val="100000"/>
              </a:lnSpc>
              <a:spcBef>
                <a:spcPts val="1001"/>
              </a:spcBef>
              <a:tabLst>
                <a:tab algn="l" pos="0"/>
              </a:tabLst>
            </a:pPr>
            <a:r>
              <a:rPr b="1" lang="hu-HU" sz="2000" spc="49" strike="noStrike">
                <a:solidFill>
                  <a:srgbClr val="000000"/>
                </a:solidFill>
                <a:latin typeface="Tenorite"/>
              </a:rPr>
              <a:t>Dynamic group aggregation method selection + adding new aggregation methods</a:t>
            </a:r>
            <a:endParaRPr b="0" lang="en-US" sz="2000" spc="-1" strike="noStrike">
              <a:solidFill>
                <a:srgbClr val="000000"/>
              </a:solidFill>
              <a:latin typeface="Arial"/>
            </a:endParaRPr>
          </a:p>
          <a:p>
            <a:pPr>
              <a:lnSpc>
                <a:spcPct val="100000"/>
              </a:lnSpc>
              <a:spcBef>
                <a:spcPts val="1001"/>
              </a:spcBef>
              <a:tabLst>
                <a:tab algn="l" pos="0"/>
              </a:tabLst>
            </a:pPr>
            <a:r>
              <a:rPr b="0" lang="hu-HU" sz="2000" spc="49" strike="noStrike">
                <a:solidFill>
                  <a:srgbClr val="000000"/>
                </a:solidFill>
                <a:latin typeface="Tenorite"/>
              </a:rPr>
              <a:t>- Add 2 new aggregation methods: “fairness” and “hybrid”</a:t>
            </a:r>
            <a:endParaRPr b="0" lang="en-US" sz="2000" spc="-1" strike="noStrike">
              <a:solidFill>
                <a:srgbClr val="000000"/>
              </a:solidFill>
              <a:latin typeface="Arial"/>
            </a:endParaRPr>
          </a:p>
          <a:p>
            <a:pPr>
              <a:lnSpc>
                <a:spcPct val="100000"/>
              </a:lnSpc>
              <a:spcBef>
                <a:spcPts val="1001"/>
              </a:spcBef>
              <a:tabLst>
                <a:tab algn="l" pos="0"/>
              </a:tabLst>
            </a:pPr>
            <a:r>
              <a:rPr b="0" lang="hu-HU" sz="2000" spc="49" strike="noStrike">
                <a:solidFill>
                  <a:srgbClr val="000000"/>
                </a:solidFill>
                <a:latin typeface="Tenorite"/>
              </a:rPr>
              <a:t>- Dynamically select a most suitable method based on the previous iteration satisfaction difference</a:t>
            </a:r>
            <a:endParaRPr b="0" lang="en-US" sz="2000" spc="-1" strike="noStrike">
              <a:solidFill>
                <a:srgbClr val="000000"/>
              </a:solidFill>
              <a:latin typeface="Arial"/>
            </a:endParaRPr>
          </a:p>
        </p:txBody>
      </p:sp>
      <p:pic>
        <p:nvPicPr>
          <p:cNvPr id="225" name="Kép 7" descr=""/>
          <p:cNvPicPr/>
          <p:nvPr/>
        </p:nvPicPr>
        <p:blipFill>
          <a:blip r:embed="rId1"/>
          <a:stretch/>
        </p:blipFill>
        <p:spPr>
          <a:xfrm>
            <a:off x="6606000" y="4121280"/>
            <a:ext cx="5473440" cy="27363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7392240" y="136440"/>
            <a:ext cx="5179680" cy="836640"/>
          </a:xfrm>
          <a:prstGeom prst="rect">
            <a:avLst/>
          </a:prstGeom>
          <a:noFill/>
          <a:ln w="0">
            <a:noFill/>
          </a:ln>
        </p:spPr>
        <p:txBody>
          <a:bodyPr anchor="ctr">
            <a:noAutofit/>
          </a:bodyPr>
          <a:p>
            <a:pPr indent="0" algn="ctr">
              <a:lnSpc>
                <a:spcPct val="90000"/>
              </a:lnSpc>
              <a:buNone/>
            </a:pPr>
            <a:r>
              <a:rPr b="0" lang="hu-HU" sz="2800" spc="148" strike="noStrike" cap="all">
                <a:solidFill>
                  <a:srgbClr val="000000"/>
                </a:solidFill>
                <a:latin typeface="Tenorite"/>
              </a:rPr>
              <a:t>Implementation</a:t>
            </a:r>
            <a:endParaRPr b="0" lang="en-US" sz="2800" spc="-1" strike="noStrike">
              <a:solidFill>
                <a:srgbClr val="000000"/>
              </a:solidFill>
              <a:latin typeface="Tenorite"/>
            </a:endParaRPr>
          </a:p>
        </p:txBody>
      </p:sp>
      <p:sp>
        <p:nvSpPr>
          <p:cNvPr id="227" name="PlaceHolder 2"/>
          <p:cNvSpPr>
            <a:spLocks noGrp="1"/>
          </p:cNvSpPr>
          <p:nvPr>
            <p:ph type="sldNum" idx="14"/>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Tenorite"/>
              </a:defRPr>
            </a:lvl1pPr>
          </a:lstStyle>
          <a:p>
            <a:pPr indent="0" algn="r">
              <a:lnSpc>
                <a:spcPct val="100000"/>
              </a:lnSpc>
              <a:buNone/>
            </a:pPr>
            <a:fld id="{31C6F2CD-1032-49B6-944C-18E69ED5E802}" type="slidenum">
              <a:rPr b="0" lang="en-US" sz="900" spc="-1" strike="noStrike">
                <a:solidFill>
                  <a:srgbClr val="8b8b8b"/>
                </a:solidFill>
                <a:latin typeface="Tenorite"/>
              </a:rPr>
              <a:t>&lt;number&gt;</a:t>
            </a:fld>
            <a:endParaRPr b="0" lang="en-US" sz="900" spc="-1" strike="noStrike">
              <a:solidFill>
                <a:srgbClr val="000000"/>
              </a:solidFill>
              <a:latin typeface="Times New Roman"/>
            </a:endParaRPr>
          </a:p>
        </p:txBody>
      </p:sp>
      <p:sp>
        <p:nvSpPr>
          <p:cNvPr id="228" name="Text Placeholder 2"/>
          <p:cNvSpPr/>
          <p:nvPr/>
        </p:nvSpPr>
        <p:spPr>
          <a:xfrm>
            <a:off x="717480" y="1029240"/>
            <a:ext cx="7283520" cy="2171160"/>
          </a:xfrm>
          <a:prstGeom prst="rect">
            <a:avLst/>
          </a:prstGeom>
          <a:noFill/>
          <a:ln w="0">
            <a:noFill/>
          </a:ln>
        </p:spPr>
        <p:style>
          <a:lnRef idx="0"/>
          <a:fillRef idx="0"/>
          <a:effectRef idx="0"/>
          <a:fontRef idx="minor"/>
        </p:style>
        <p:txBody>
          <a:bodyPr anchor="t">
            <a:normAutofit fontScale="83000"/>
          </a:bodyPr>
          <a:p>
            <a:pPr algn="ctr">
              <a:lnSpc>
                <a:spcPct val="100000"/>
              </a:lnSpc>
              <a:spcBef>
                <a:spcPts val="1001"/>
              </a:spcBef>
              <a:tabLst>
                <a:tab algn="l" pos="0"/>
              </a:tabLst>
            </a:pPr>
            <a:r>
              <a:rPr b="1" lang="hu-HU" sz="2000" spc="49" strike="noStrike">
                <a:solidFill>
                  <a:srgbClr val="000000"/>
                </a:solidFill>
                <a:latin typeface="Tenorite"/>
              </a:rPr>
              <a:t>Dynamic aggregation method selection</a:t>
            </a:r>
            <a:endParaRPr b="0" lang="en-US" sz="2000" spc="-1" strike="noStrike">
              <a:solidFill>
                <a:srgbClr val="000000"/>
              </a:solidFill>
              <a:latin typeface="Arial"/>
            </a:endParaRPr>
          </a:p>
          <a:p>
            <a:pPr marL="284400" indent="-284400">
              <a:lnSpc>
                <a:spcPct val="100000"/>
              </a:lnSpc>
              <a:spcBef>
                <a:spcPts val="1001"/>
              </a:spcBef>
              <a:buClr>
                <a:srgbClr val="000000"/>
              </a:buClr>
              <a:buFont typeface="Arial"/>
              <a:buChar char="•"/>
              <a:tabLst>
                <a:tab algn="l" pos="0"/>
              </a:tabLst>
            </a:pPr>
            <a:r>
              <a:rPr b="0" lang="hu-HU" sz="1400" spc="49" strike="noStrike">
                <a:solidFill>
                  <a:srgbClr val="000000"/>
                </a:solidFill>
                <a:latin typeface="Tenorite"/>
              </a:rPr>
              <a:t>The main advantage of the chosen method is dynamic strategy selection. It allows the recommendation system to adapt to the group's satisfaction level.</a:t>
            </a:r>
            <a:endParaRPr b="0" lang="en-US" sz="1400" spc="-1" strike="noStrike">
              <a:solidFill>
                <a:srgbClr val="000000"/>
              </a:solidFill>
              <a:latin typeface="Arial"/>
            </a:endParaRPr>
          </a:p>
          <a:p>
            <a:pPr marL="284400" indent="-284400">
              <a:lnSpc>
                <a:spcPct val="100000"/>
              </a:lnSpc>
              <a:spcBef>
                <a:spcPts val="1001"/>
              </a:spcBef>
              <a:buClr>
                <a:srgbClr val="000000"/>
              </a:buClr>
              <a:buFont typeface="Arial"/>
              <a:buChar char="•"/>
              <a:tabLst>
                <a:tab algn="l" pos="0"/>
              </a:tabLst>
            </a:pPr>
            <a:r>
              <a:rPr b="0" lang="hu-HU" sz="1400" spc="49" strike="noStrike">
                <a:solidFill>
                  <a:srgbClr val="000000"/>
                </a:solidFill>
                <a:latin typeface="Tenorite"/>
              </a:rPr>
              <a:t>If the satisfaction difference is high, the 'fairness' strategy is chosen to balance the satisfaction levels of all users.</a:t>
            </a:r>
            <a:endParaRPr b="0" lang="en-US" sz="1400" spc="-1" strike="noStrike">
              <a:solidFill>
                <a:srgbClr val="000000"/>
              </a:solidFill>
              <a:latin typeface="Arial"/>
            </a:endParaRPr>
          </a:p>
          <a:p>
            <a:pPr marL="284400" indent="-284400">
              <a:lnSpc>
                <a:spcPct val="100000"/>
              </a:lnSpc>
              <a:spcBef>
                <a:spcPts val="1001"/>
              </a:spcBef>
              <a:buClr>
                <a:srgbClr val="000000"/>
              </a:buClr>
              <a:buFont typeface="Arial"/>
              <a:buChar char="•"/>
              <a:tabLst>
                <a:tab algn="l" pos="0"/>
              </a:tabLst>
            </a:pPr>
            <a:r>
              <a:rPr b="0" lang="hu-HU" sz="1400" spc="49" strike="noStrike">
                <a:solidFill>
                  <a:srgbClr val="000000"/>
                </a:solidFill>
                <a:latin typeface="Tenorite"/>
              </a:rPr>
              <a:t>If the satisfaction difference is low, the 'average' strategy is chosen to focus on the general consensus of the group.</a:t>
            </a:r>
            <a:endParaRPr b="0" lang="en-US" sz="1400" spc="-1" strike="noStrike">
              <a:solidFill>
                <a:srgbClr val="000000"/>
              </a:solidFill>
              <a:latin typeface="Arial"/>
            </a:endParaRPr>
          </a:p>
          <a:p>
            <a:pPr marL="284400" indent="-284400">
              <a:lnSpc>
                <a:spcPct val="100000"/>
              </a:lnSpc>
              <a:spcBef>
                <a:spcPts val="1001"/>
              </a:spcBef>
              <a:buClr>
                <a:srgbClr val="000000"/>
              </a:buClr>
              <a:buFont typeface="Arial"/>
              <a:buChar char="•"/>
              <a:tabLst>
                <a:tab algn="l" pos="0"/>
              </a:tabLst>
            </a:pPr>
            <a:r>
              <a:rPr b="0" lang="hu-HU" sz="1400" spc="49" strike="noStrike">
                <a:solidFill>
                  <a:srgbClr val="000000"/>
                </a:solidFill>
                <a:latin typeface="Tenorite"/>
              </a:rPr>
              <a:t>If the satisfaction difference is moderate, the 'hybrid' strategy is chosen to provide a balance between the 'average' and 'least misery' strategies</a:t>
            </a:r>
            <a:endParaRPr b="0" lang="en-US" sz="1400" spc="-1" strike="noStrike">
              <a:solidFill>
                <a:srgbClr val="000000"/>
              </a:solidFill>
              <a:latin typeface="Arial"/>
            </a:endParaRPr>
          </a:p>
        </p:txBody>
      </p:sp>
      <p:sp>
        <p:nvSpPr>
          <p:cNvPr id="229" name="Text Placeholder 2"/>
          <p:cNvSpPr/>
          <p:nvPr/>
        </p:nvSpPr>
        <p:spPr>
          <a:xfrm>
            <a:off x="1143000" y="3886200"/>
            <a:ext cx="7599240" cy="2087280"/>
          </a:xfrm>
          <a:prstGeom prst="rect">
            <a:avLst/>
          </a:prstGeom>
          <a:noFill/>
          <a:ln w="0">
            <a:noFill/>
          </a:ln>
        </p:spPr>
        <p:style>
          <a:lnRef idx="0"/>
          <a:fillRef idx="0"/>
          <a:effectRef idx="0"/>
          <a:fontRef idx="minor"/>
        </p:style>
        <p:txBody>
          <a:bodyPr anchor="t">
            <a:normAutofit fontScale="86000"/>
          </a:bodyPr>
          <a:p>
            <a:pPr algn="ctr">
              <a:lnSpc>
                <a:spcPct val="100000"/>
              </a:lnSpc>
              <a:spcBef>
                <a:spcPts val="1001"/>
              </a:spcBef>
              <a:tabLst>
                <a:tab algn="l" pos="0"/>
              </a:tabLst>
            </a:pPr>
            <a:r>
              <a:rPr b="1" lang="hu-HU" sz="2000" spc="49" strike="noStrike">
                <a:solidFill>
                  <a:srgbClr val="000000"/>
                </a:solidFill>
                <a:latin typeface="Tenorite"/>
              </a:rPr>
              <a:t>New methods</a:t>
            </a:r>
            <a:endParaRPr b="0" lang="en-US" sz="2000" spc="-1" strike="noStrike">
              <a:solidFill>
                <a:srgbClr val="000000"/>
              </a:solidFill>
              <a:latin typeface="Arial"/>
            </a:endParaRPr>
          </a:p>
          <a:p>
            <a:pPr marL="294840" indent="-294840">
              <a:lnSpc>
                <a:spcPct val="100000"/>
              </a:lnSpc>
              <a:spcBef>
                <a:spcPts val="1001"/>
              </a:spcBef>
              <a:buClr>
                <a:srgbClr val="000000"/>
              </a:buClr>
              <a:buFont typeface="Arial"/>
              <a:buChar char="•"/>
              <a:tabLst>
                <a:tab algn="l" pos="0"/>
              </a:tabLst>
            </a:pPr>
            <a:r>
              <a:rPr b="0" lang="hu-HU" sz="2000" spc="49" strike="noStrike">
                <a:solidFill>
                  <a:srgbClr val="000000"/>
                </a:solidFill>
                <a:latin typeface="Tenorite"/>
              </a:rPr>
              <a:t>“</a:t>
            </a:r>
            <a:r>
              <a:rPr b="0" lang="hu-HU" sz="2000" spc="49" strike="noStrike">
                <a:solidFill>
                  <a:srgbClr val="000000"/>
                </a:solidFill>
                <a:latin typeface="Tenorite"/>
              </a:rPr>
              <a:t>Fairness” – calculating the variance of ratings for each movie and adjust the average rating by this variance. Idea is to prefer movies where the difference in ratings among group members is smaller</a:t>
            </a:r>
            <a:endParaRPr b="0" lang="en-US" sz="2000" spc="-1" strike="noStrike">
              <a:solidFill>
                <a:srgbClr val="000000"/>
              </a:solidFill>
              <a:latin typeface="Arial"/>
            </a:endParaRPr>
          </a:p>
          <a:p>
            <a:pPr marL="294840" indent="-294840">
              <a:lnSpc>
                <a:spcPct val="100000"/>
              </a:lnSpc>
              <a:spcBef>
                <a:spcPts val="1001"/>
              </a:spcBef>
              <a:buClr>
                <a:srgbClr val="000000"/>
              </a:buClr>
              <a:buFont typeface="Arial"/>
              <a:buChar char="•"/>
              <a:tabLst>
                <a:tab algn="l" pos="0"/>
              </a:tabLst>
            </a:pPr>
            <a:r>
              <a:rPr b="0" lang="hu-HU" sz="2000" spc="49" strike="noStrike">
                <a:solidFill>
                  <a:srgbClr val="000000"/>
                </a:solidFill>
                <a:latin typeface="Tenorite"/>
              </a:rPr>
              <a:t>“</a:t>
            </a:r>
            <a:r>
              <a:rPr b="0" lang="hu-HU" sz="2000" spc="49" strike="noStrike">
                <a:solidFill>
                  <a:srgbClr val="000000"/>
                </a:solidFill>
                <a:latin typeface="Tenorite"/>
              </a:rPr>
              <a:t>Hybrid” – combines the average  and least misery strategies using a weighted average</a:t>
            </a:r>
            <a:endParaRPr b="0" lang="en-US" sz="2000" spc="-1" strike="noStrike">
              <a:solidFill>
                <a:srgbClr val="000000"/>
              </a:solidFill>
              <a:latin typeface="Arial"/>
            </a:endParaRPr>
          </a:p>
        </p:txBody>
      </p:sp>
      <p:pic>
        <p:nvPicPr>
          <p:cNvPr id="230" name="" descr=""/>
          <p:cNvPicPr/>
          <p:nvPr/>
        </p:nvPicPr>
        <p:blipFill>
          <a:blip r:embed="rId1"/>
          <a:stretch/>
        </p:blipFill>
        <p:spPr>
          <a:xfrm>
            <a:off x="7994520" y="1498680"/>
            <a:ext cx="4121280" cy="12445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1828800" y="0"/>
            <a:ext cx="8421480" cy="1325160"/>
          </a:xfrm>
          <a:prstGeom prst="rect">
            <a:avLst/>
          </a:prstGeom>
          <a:noFill/>
          <a:ln w="0">
            <a:noFill/>
          </a:ln>
        </p:spPr>
        <p:txBody>
          <a:bodyPr anchor="ctr">
            <a:noAutofit/>
          </a:bodyPr>
          <a:p>
            <a:pPr indent="0" algn="ctr">
              <a:lnSpc>
                <a:spcPct val="90000"/>
              </a:lnSpc>
              <a:buNone/>
            </a:pPr>
            <a:r>
              <a:rPr b="0" lang="hu-HU" sz="2800" spc="148" strike="noStrike" cap="all">
                <a:solidFill>
                  <a:srgbClr val="000000"/>
                </a:solidFill>
                <a:latin typeface="Tenorite"/>
              </a:rPr>
              <a:t>Evaluation</a:t>
            </a:r>
            <a:endParaRPr b="0" lang="en-US" sz="2800" spc="-1" strike="noStrike">
              <a:solidFill>
                <a:srgbClr val="000000"/>
              </a:solidFill>
              <a:latin typeface="Tenorite"/>
            </a:endParaRPr>
          </a:p>
        </p:txBody>
      </p:sp>
      <p:sp>
        <p:nvSpPr>
          <p:cNvPr id="232" name="PlaceHolder 2"/>
          <p:cNvSpPr>
            <a:spLocks noGrp="1"/>
          </p:cNvSpPr>
          <p:nvPr>
            <p:ph type="sldNum" idx="15"/>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Tenorite"/>
              </a:defRPr>
            </a:lvl1pPr>
          </a:lstStyle>
          <a:p>
            <a:pPr indent="0" algn="r">
              <a:lnSpc>
                <a:spcPct val="100000"/>
              </a:lnSpc>
              <a:buNone/>
            </a:pPr>
            <a:fld id="{8EBF6F0C-A469-4596-9C6D-1ACB2FDF493B}" type="slidenum">
              <a:rPr b="0" lang="en-US" sz="900" spc="-1" strike="noStrike">
                <a:solidFill>
                  <a:srgbClr val="8b8b8b"/>
                </a:solidFill>
                <a:latin typeface="Tenorite"/>
              </a:rPr>
              <a:t>&lt;number&gt;</a:t>
            </a:fld>
            <a:endParaRPr b="0" lang="en-US" sz="900" spc="-1" strike="noStrike">
              <a:solidFill>
                <a:srgbClr val="000000"/>
              </a:solidFill>
              <a:latin typeface="Times New Roman"/>
            </a:endParaRPr>
          </a:p>
        </p:txBody>
      </p:sp>
      <p:pic>
        <p:nvPicPr>
          <p:cNvPr id="233" name="Picture 2" descr="Job Satisfaction: impact on Employee's Performance"/>
          <p:cNvPicPr/>
          <p:nvPr/>
        </p:nvPicPr>
        <p:blipFill>
          <a:blip r:embed="rId1"/>
          <a:stretch/>
        </p:blipFill>
        <p:spPr>
          <a:xfrm>
            <a:off x="3610800" y="4572000"/>
            <a:ext cx="5076000" cy="2061000"/>
          </a:xfrm>
          <a:prstGeom prst="rect">
            <a:avLst/>
          </a:prstGeom>
          <a:ln w="0">
            <a:noFill/>
          </a:ln>
        </p:spPr>
      </p:pic>
      <p:sp>
        <p:nvSpPr>
          <p:cNvPr id="234" name="Text Placeholder 2"/>
          <p:cNvSpPr/>
          <p:nvPr/>
        </p:nvSpPr>
        <p:spPr>
          <a:xfrm>
            <a:off x="540360" y="1187280"/>
            <a:ext cx="6089040" cy="4070520"/>
          </a:xfrm>
          <a:prstGeom prst="rect">
            <a:avLst/>
          </a:prstGeom>
          <a:noFill/>
          <a:ln w="0">
            <a:noFill/>
          </a:ln>
        </p:spPr>
        <p:style>
          <a:lnRef idx="0"/>
          <a:fillRef idx="0"/>
          <a:effectRef idx="0"/>
          <a:fontRef idx="minor"/>
        </p:style>
        <p:txBody>
          <a:bodyPr anchor="t">
            <a:normAutofit/>
          </a:bodyPr>
          <a:p>
            <a:pPr algn="ctr">
              <a:lnSpc>
                <a:spcPct val="100000"/>
              </a:lnSpc>
              <a:spcBef>
                <a:spcPts val="1001"/>
              </a:spcBef>
              <a:tabLst>
                <a:tab algn="l" pos="0"/>
              </a:tabLst>
            </a:pPr>
            <a:r>
              <a:rPr b="1" lang="hu-HU" sz="2400" spc="49" strike="noStrike">
                <a:solidFill>
                  <a:srgbClr val="000000"/>
                </a:solidFill>
                <a:latin typeface="Tenorite"/>
              </a:rPr>
              <a:t>Advantages</a:t>
            </a:r>
            <a:endParaRPr b="0" lang="en-US" sz="2400" spc="-1" strike="noStrike">
              <a:solidFill>
                <a:srgbClr val="000000"/>
              </a:solidFill>
              <a:latin typeface="Arial"/>
            </a:endParaRPr>
          </a:p>
          <a:p>
            <a:pPr marL="343080" indent="-343080">
              <a:lnSpc>
                <a:spcPct val="100000"/>
              </a:lnSpc>
              <a:spcBef>
                <a:spcPts val="1001"/>
              </a:spcBef>
              <a:buClr>
                <a:srgbClr val="000000"/>
              </a:buClr>
              <a:buFont typeface="Arial"/>
              <a:buChar char="•"/>
              <a:tabLst>
                <a:tab algn="l" pos="0"/>
              </a:tabLst>
            </a:pPr>
            <a:r>
              <a:rPr b="0" lang="hu-HU" sz="2400" spc="49" strike="noStrike">
                <a:solidFill>
                  <a:srgbClr val="000000"/>
                </a:solidFill>
                <a:latin typeface="Tenorite"/>
              </a:rPr>
              <a:t>The function can adapt to the group's needs</a:t>
            </a:r>
            <a:endParaRPr b="0" lang="en-US" sz="2400" spc="-1" strike="noStrike">
              <a:solidFill>
                <a:srgbClr val="000000"/>
              </a:solidFill>
              <a:latin typeface="Arial"/>
            </a:endParaRPr>
          </a:p>
          <a:p>
            <a:pPr marL="343080" indent="-343080">
              <a:lnSpc>
                <a:spcPct val="100000"/>
              </a:lnSpc>
              <a:spcBef>
                <a:spcPts val="1001"/>
              </a:spcBef>
              <a:buClr>
                <a:srgbClr val="000000"/>
              </a:buClr>
              <a:buFont typeface="Arial"/>
              <a:buChar char="•"/>
              <a:tabLst>
                <a:tab algn="l" pos="0"/>
              </a:tabLst>
            </a:pPr>
            <a:r>
              <a:rPr b="0" lang="hu-HU" sz="2400" spc="49" strike="noStrike">
                <a:solidFill>
                  <a:srgbClr val="000000"/>
                </a:solidFill>
                <a:latin typeface="Tenorite"/>
              </a:rPr>
              <a:t>Configurable treshholds for strategy selection</a:t>
            </a:r>
            <a:endParaRPr b="0" lang="en-US" sz="2400" spc="-1" strike="noStrike">
              <a:solidFill>
                <a:srgbClr val="000000"/>
              </a:solidFill>
              <a:latin typeface="Arial"/>
            </a:endParaRPr>
          </a:p>
          <a:p>
            <a:pPr marL="343080" indent="-343080">
              <a:lnSpc>
                <a:spcPct val="100000"/>
              </a:lnSpc>
              <a:spcBef>
                <a:spcPts val="1001"/>
              </a:spcBef>
              <a:buClr>
                <a:srgbClr val="000000"/>
              </a:buClr>
              <a:buFont typeface="Arial"/>
              <a:buChar char="•"/>
              <a:tabLst>
                <a:tab algn="l" pos="0"/>
              </a:tabLst>
            </a:pPr>
            <a:r>
              <a:rPr b="0" lang="hu-HU" sz="2400" spc="49" strike="noStrike">
                <a:solidFill>
                  <a:srgbClr val="000000"/>
                </a:solidFill>
                <a:latin typeface="Tenorite"/>
              </a:rPr>
              <a:t>Can satisfy users with different needs</a:t>
            </a:r>
            <a:endParaRPr b="0" lang="en-US" sz="2400" spc="-1" strike="noStrike">
              <a:solidFill>
                <a:srgbClr val="000000"/>
              </a:solidFill>
              <a:latin typeface="Arial"/>
            </a:endParaRPr>
          </a:p>
          <a:p>
            <a:pPr marL="343080" indent="-343080">
              <a:lnSpc>
                <a:spcPct val="100000"/>
              </a:lnSpc>
              <a:spcBef>
                <a:spcPts val="1001"/>
              </a:spcBef>
              <a:buClr>
                <a:srgbClr val="000000"/>
              </a:buClr>
              <a:buFont typeface="Arial"/>
              <a:buChar char="•"/>
              <a:tabLst>
                <a:tab algn="l" pos="0"/>
              </a:tabLst>
            </a:pPr>
            <a:r>
              <a:rPr b="0" lang="hu-HU" sz="2400" spc="49" strike="noStrike">
                <a:solidFill>
                  <a:srgbClr val="000000"/>
                </a:solidFill>
                <a:latin typeface="Tenorite"/>
              </a:rPr>
              <a:t>Improves user satisfaction in the long run</a:t>
            </a:r>
            <a:endParaRPr b="0" lang="en-US" sz="2400" spc="-1" strike="noStrike">
              <a:solidFill>
                <a:srgbClr val="000000"/>
              </a:solidFill>
              <a:latin typeface="Arial"/>
            </a:endParaRPr>
          </a:p>
        </p:txBody>
      </p:sp>
      <p:sp>
        <p:nvSpPr>
          <p:cNvPr id="235" name="Text Placeholder 2"/>
          <p:cNvSpPr/>
          <p:nvPr/>
        </p:nvSpPr>
        <p:spPr>
          <a:xfrm>
            <a:off x="6858000" y="1167120"/>
            <a:ext cx="5029200" cy="2845440"/>
          </a:xfrm>
          <a:prstGeom prst="rect">
            <a:avLst/>
          </a:prstGeom>
          <a:noFill/>
          <a:ln w="0">
            <a:noFill/>
          </a:ln>
        </p:spPr>
        <p:style>
          <a:lnRef idx="0"/>
          <a:fillRef idx="0"/>
          <a:effectRef idx="0"/>
          <a:fontRef idx="minor"/>
        </p:style>
        <p:txBody>
          <a:bodyPr anchor="t">
            <a:normAutofit/>
          </a:bodyPr>
          <a:p>
            <a:pPr algn="ctr">
              <a:lnSpc>
                <a:spcPct val="100000"/>
              </a:lnSpc>
              <a:spcBef>
                <a:spcPts val="1001"/>
              </a:spcBef>
              <a:tabLst>
                <a:tab algn="l" pos="0"/>
              </a:tabLst>
            </a:pPr>
            <a:r>
              <a:rPr b="1" lang="hu-HU" sz="2400" spc="49" strike="noStrike">
                <a:solidFill>
                  <a:srgbClr val="000000"/>
                </a:solidFill>
                <a:latin typeface="Tenorite"/>
              </a:rPr>
              <a:t>Drawbacks</a:t>
            </a:r>
            <a:endParaRPr b="0" lang="en-US" sz="2400" spc="-1" strike="noStrike">
              <a:solidFill>
                <a:srgbClr val="000000"/>
              </a:solidFill>
              <a:latin typeface="Arial"/>
            </a:endParaRPr>
          </a:p>
          <a:p>
            <a:pPr marL="343080" indent="-343080">
              <a:lnSpc>
                <a:spcPct val="100000"/>
              </a:lnSpc>
              <a:spcBef>
                <a:spcPts val="1001"/>
              </a:spcBef>
              <a:buClr>
                <a:srgbClr val="000000"/>
              </a:buClr>
              <a:buFont typeface="Arial"/>
              <a:buChar char="•"/>
              <a:tabLst>
                <a:tab algn="l" pos="0"/>
              </a:tabLst>
            </a:pPr>
            <a:r>
              <a:rPr b="0" lang="hu-HU" sz="2400" spc="49" strike="noStrike">
                <a:solidFill>
                  <a:srgbClr val="000000"/>
                </a:solidFill>
                <a:latin typeface="Tenorite"/>
              </a:rPr>
              <a:t>Cold start problem – the first iteration is not that accurate </a:t>
            </a:r>
            <a:endParaRPr b="0" lang="en-US" sz="2400" spc="-1" strike="noStrike">
              <a:solidFill>
                <a:srgbClr val="000000"/>
              </a:solidFill>
              <a:latin typeface="Arial"/>
            </a:endParaRPr>
          </a:p>
          <a:p>
            <a:pPr marL="343080" indent="-343080">
              <a:lnSpc>
                <a:spcPct val="100000"/>
              </a:lnSpc>
              <a:spcBef>
                <a:spcPts val="1001"/>
              </a:spcBef>
              <a:buClr>
                <a:srgbClr val="000000"/>
              </a:buClr>
              <a:buFont typeface="Arial"/>
              <a:buChar char="•"/>
              <a:tabLst>
                <a:tab algn="l" pos="0"/>
              </a:tabLst>
            </a:pPr>
            <a:r>
              <a:rPr b="0" lang="hu-HU" sz="2400" spc="49" strike="noStrike">
                <a:solidFill>
                  <a:srgbClr val="000000"/>
                </a:solidFill>
                <a:latin typeface="Tenorite"/>
              </a:rPr>
              <a:t>Big similar group of users can potentially miss the individual ratings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4267080" y="1615680"/>
            <a:ext cx="4179240" cy="1524240"/>
          </a:xfrm>
          <a:prstGeom prst="rect">
            <a:avLst/>
          </a:prstGeom>
          <a:noFill/>
          <a:ln w="0">
            <a:noFill/>
          </a:ln>
        </p:spPr>
        <p:txBody>
          <a:bodyPr anchor="b">
            <a:noAutofit/>
          </a:bodyPr>
          <a:p>
            <a:pPr indent="0">
              <a:lnSpc>
                <a:spcPct val="90000"/>
              </a:lnSpc>
              <a:buNone/>
            </a:pPr>
            <a:r>
              <a:rPr b="0" lang="en-US" sz="3600" spc="148" strike="noStrike" cap="all">
                <a:solidFill>
                  <a:srgbClr val="ffffff"/>
                </a:solidFill>
                <a:latin typeface="Tenorite"/>
              </a:rPr>
              <a:t>THANK YOU</a:t>
            </a:r>
            <a:endParaRPr b="0" lang="en-US" sz="3600" spc="-1" strike="noStrike">
              <a:solidFill>
                <a:srgbClr val="000000"/>
              </a:solidFill>
              <a:latin typeface="Tenorite"/>
            </a:endParaRPr>
          </a:p>
        </p:txBody>
      </p:sp>
      <p:sp>
        <p:nvSpPr>
          <p:cNvPr id="237" name="PlaceHolder 2"/>
          <p:cNvSpPr>
            <a:spLocks noGrp="1"/>
          </p:cNvSpPr>
          <p:nvPr>
            <p:ph type="subTitle"/>
          </p:nvPr>
        </p:nvSpPr>
        <p:spPr>
          <a:xfrm>
            <a:off x="4267080" y="3238200"/>
            <a:ext cx="4179240" cy="1371600"/>
          </a:xfrm>
          <a:prstGeom prst="rect">
            <a:avLst/>
          </a:prstGeom>
          <a:noFill/>
          <a:ln w="0">
            <a:noFill/>
          </a:ln>
        </p:spPr>
        <p:txBody>
          <a:bodyPr anchor="t">
            <a:normAutofit/>
          </a:bodyPr>
          <a:p>
            <a:pPr indent="0">
              <a:lnSpc>
                <a:spcPct val="150000"/>
              </a:lnSpc>
              <a:spcBef>
                <a:spcPts val="1001"/>
              </a:spcBef>
              <a:buNone/>
              <a:tabLst>
                <a:tab algn="l" pos="0"/>
              </a:tabLst>
            </a:pPr>
            <a:r>
              <a:rPr b="0" lang="hu-HU" sz="1400" spc="49" strike="noStrike">
                <a:solidFill>
                  <a:srgbClr val="ffffff"/>
                </a:solidFill>
                <a:latin typeface="Tenorite"/>
              </a:rPr>
              <a:t>Dmitrii Kislenko, Bálint Turi</a:t>
            </a:r>
            <a:endParaRPr b="0" lang="en-US" sz="1400" spc="-1" strike="noStrike">
              <a:solidFill>
                <a:srgbClr val="ffffff"/>
              </a:solidFill>
              <a:latin typeface="Arial"/>
            </a:endParaRPr>
          </a:p>
        </p:txBody>
      </p:sp>
      <p:sp>
        <p:nvSpPr>
          <p:cNvPr id="238" name="PlaceHolder 3"/>
          <p:cNvSpPr>
            <a:spLocks noGrp="1"/>
          </p:cNvSpPr>
          <p:nvPr>
            <p:ph type="sldNum" idx="16"/>
          </p:nvPr>
        </p:nvSpPr>
        <p:spPr>
          <a:xfrm>
            <a:off x="9579600" y="6356520"/>
            <a:ext cx="1774080" cy="36468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Tenorite"/>
              </a:defRPr>
            </a:lvl1pPr>
          </a:lstStyle>
          <a:p>
            <a:pPr indent="0" algn="r">
              <a:lnSpc>
                <a:spcPct val="100000"/>
              </a:lnSpc>
              <a:buNone/>
            </a:pPr>
            <a:fld id="{BF20117A-B8F9-4175-B748-8E0669C41BD7}" type="slidenum">
              <a:rPr b="0" lang="en-US" sz="900" spc="-1" strike="noStrike">
                <a:solidFill>
                  <a:srgbClr val="8b8b8b"/>
                </a:solidFill>
                <a:latin typeface="Tenorite"/>
              </a:rPr>
              <a:t>&lt;number&gt;</a:t>
            </a:fld>
            <a:endParaRPr b="0" lang="en-US" sz="9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téma">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téma">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téma">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téma">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téma">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{F7A0DCF8-F860-442E-8395-71FF6D836A9C}tf67328976_win32</Template>
  <TotalTime>303</TotalTime>
  <Application>LibreOffice/7.5.7.1$Linux_X86_64 LibreOffice_project/50$Build-1</Application>
  <AppVersion>15.0000</AppVersion>
  <Words>185</Words>
  <Paragraphs>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2023-11-14T14:27:07Z</dcterms:created>
  <dc:creator>Bálint Turi</dc:creator>
  <dc:description/>
  <dc:language>en-US</dc:language>
  <cp:lastModifiedBy/>
  <dcterms:modified xsi:type="dcterms:W3CDTF">2023-11-22T13:00:55Z</dcterms:modified>
  <cp:revision>12</cp:revision>
  <dc:subject/>
  <dc:title>Group recommendations using disagreement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PresentationFormat">
    <vt:lpwstr>Szélesvásznú</vt:lpwstr>
  </property>
  <property fmtid="{D5CDD505-2E9C-101B-9397-08002B2CF9AE}" pid="5" name="Slides">
    <vt:i4>5</vt:i4>
  </property>
</Properties>
</file>