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EAD6C5-DF16-436D-A38C-25CD9A579438}" v="3" dt="2024-08-31T10:20:24.53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7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lay Chaturvedi" userId="aaab7f93ee432c09" providerId="LiveId" clId="{51EAD6C5-DF16-436D-A38C-25CD9A579438}"/>
    <pc:docChg chg="custSel modSld modMainMaster">
      <pc:chgData name="Kislay Chaturvedi" userId="aaab7f93ee432c09" providerId="LiveId" clId="{51EAD6C5-DF16-436D-A38C-25CD9A579438}" dt="2024-08-31T10:35:41.529" v="342" actId="115"/>
      <pc:docMkLst>
        <pc:docMk/>
      </pc:docMkLst>
      <pc:sldChg chg="delSp modSp mod setBg">
        <pc:chgData name="Kislay Chaturvedi" userId="aaab7f93ee432c09" providerId="LiveId" clId="{51EAD6C5-DF16-436D-A38C-25CD9A579438}" dt="2024-08-31T10:24:07.894" v="175" actId="1076"/>
        <pc:sldMkLst>
          <pc:docMk/>
          <pc:sldMk cId="0" sldId="256"/>
        </pc:sldMkLst>
        <pc:spChg chg="del">
          <ac:chgData name="Kislay Chaturvedi" userId="aaab7f93ee432c09" providerId="LiveId" clId="{51EAD6C5-DF16-436D-A38C-25CD9A579438}" dt="2024-08-31T10:20:47.313" v="3" actId="478"/>
          <ac:spMkLst>
            <pc:docMk/>
            <pc:sldMk cId="0" sldId="256"/>
            <ac:spMk id="12" creationId="{00000000-0000-0000-0000-000000000000}"/>
          </ac:spMkLst>
        </pc:spChg>
        <pc:spChg chg="mod">
          <ac:chgData name="Kislay Chaturvedi" userId="aaab7f93ee432c09" providerId="LiveId" clId="{51EAD6C5-DF16-436D-A38C-25CD9A579438}" dt="2024-08-31T10:23:00.875" v="163" actId="122"/>
          <ac:spMkLst>
            <pc:docMk/>
            <pc:sldMk cId="0" sldId="256"/>
            <ac:spMk id="13" creationId="{00000000-0000-0000-0000-000000000000}"/>
          </ac:spMkLst>
        </pc:spChg>
        <pc:spChg chg="mod">
          <ac:chgData name="Kislay Chaturvedi" userId="aaab7f93ee432c09" providerId="LiveId" clId="{51EAD6C5-DF16-436D-A38C-25CD9A579438}" dt="2024-08-31T10:24:04.236" v="174" actId="1076"/>
          <ac:spMkLst>
            <pc:docMk/>
            <pc:sldMk cId="0" sldId="256"/>
            <ac:spMk id="14" creationId="{00000000-0000-0000-0000-000000000000}"/>
          </ac:spMkLst>
        </pc:spChg>
        <pc:spChg chg="mod">
          <ac:chgData name="Kislay Chaturvedi" userId="aaab7f93ee432c09" providerId="LiveId" clId="{51EAD6C5-DF16-436D-A38C-25CD9A579438}" dt="2024-08-31T10:23:52.035" v="171" actId="1076"/>
          <ac:spMkLst>
            <pc:docMk/>
            <pc:sldMk cId="0" sldId="256"/>
            <ac:spMk id="16" creationId="{00000000-0000-0000-0000-000000000000}"/>
          </ac:spMkLst>
        </pc:spChg>
        <pc:grpChg chg="del">
          <ac:chgData name="Kislay Chaturvedi" userId="aaab7f93ee432c09" providerId="LiveId" clId="{51EAD6C5-DF16-436D-A38C-25CD9A579438}" dt="2024-08-31T10:20:50.606" v="4" actId="478"/>
          <ac:grpSpMkLst>
            <pc:docMk/>
            <pc:sldMk cId="0" sldId="256"/>
            <ac:grpSpMk id="2" creationId="{00000000-0000-0000-0000-000000000000}"/>
          </ac:grpSpMkLst>
        </pc:grpChg>
        <pc:picChg chg="mod">
          <ac:chgData name="Kislay Chaturvedi" userId="aaab7f93ee432c09" providerId="LiveId" clId="{51EAD6C5-DF16-436D-A38C-25CD9A579438}" dt="2024-08-31T10:24:07.894" v="175" actId="1076"/>
          <ac:picMkLst>
            <pc:docMk/>
            <pc:sldMk cId="0" sldId="256"/>
            <ac:picMk id="15" creationId="{00000000-0000-0000-0000-000000000000}"/>
          </ac:picMkLst>
        </pc:picChg>
      </pc:sldChg>
      <pc:sldChg chg="modSp mod">
        <pc:chgData name="Kislay Chaturvedi" userId="aaab7f93ee432c09" providerId="LiveId" clId="{51EAD6C5-DF16-436D-A38C-25CD9A579438}" dt="2024-08-31T10:25:01.641" v="181" actId="12"/>
        <pc:sldMkLst>
          <pc:docMk/>
          <pc:sldMk cId="0" sldId="257"/>
        </pc:sldMkLst>
        <pc:spChg chg="mod">
          <ac:chgData name="Kislay Chaturvedi" userId="aaab7f93ee432c09" providerId="LiveId" clId="{51EAD6C5-DF16-436D-A38C-25CD9A579438}" dt="2024-08-31T10:24:32.387" v="179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Kislay Chaturvedi" userId="aaab7f93ee432c09" providerId="LiveId" clId="{51EAD6C5-DF16-436D-A38C-25CD9A579438}" dt="2024-08-31T10:25:01.641" v="181" actId="12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Kislay Chaturvedi" userId="aaab7f93ee432c09" providerId="LiveId" clId="{51EAD6C5-DF16-436D-A38C-25CD9A579438}" dt="2024-08-31T10:26:02.711" v="190" actId="2711"/>
        <pc:sldMkLst>
          <pc:docMk/>
          <pc:sldMk cId="0" sldId="258"/>
        </pc:sldMkLst>
        <pc:spChg chg="mod">
          <ac:chgData name="Kislay Chaturvedi" userId="aaab7f93ee432c09" providerId="LiveId" clId="{51EAD6C5-DF16-436D-A38C-25CD9A579438}" dt="2024-08-31T10:25:19.303" v="183" actId="115"/>
          <ac:spMkLst>
            <pc:docMk/>
            <pc:sldMk cId="0" sldId="258"/>
            <ac:spMk id="2" creationId="{00000000-0000-0000-0000-000000000000}"/>
          </ac:spMkLst>
        </pc:spChg>
        <pc:spChg chg="mod">
          <ac:chgData name="Kislay Chaturvedi" userId="aaab7f93ee432c09" providerId="LiveId" clId="{51EAD6C5-DF16-436D-A38C-25CD9A579438}" dt="2024-08-31T10:26:02.711" v="190" actId="2711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Kislay Chaturvedi" userId="aaab7f93ee432c09" providerId="LiveId" clId="{51EAD6C5-DF16-436D-A38C-25CD9A579438}" dt="2024-08-31T10:26:23.577" v="191" actId="123"/>
        <pc:sldMkLst>
          <pc:docMk/>
          <pc:sldMk cId="0" sldId="259"/>
        </pc:sldMkLst>
        <pc:spChg chg="mod">
          <ac:chgData name="Kislay Chaturvedi" userId="aaab7f93ee432c09" providerId="LiveId" clId="{51EAD6C5-DF16-436D-A38C-25CD9A579438}" dt="2024-08-31T10:25:42.771" v="187" actId="207"/>
          <ac:spMkLst>
            <pc:docMk/>
            <pc:sldMk cId="0" sldId="259"/>
            <ac:spMk id="2" creationId="{00000000-0000-0000-0000-000000000000}"/>
          </ac:spMkLst>
        </pc:spChg>
        <pc:spChg chg="mod">
          <ac:chgData name="Kislay Chaturvedi" userId="aaab7f93ee432c09" providerId="LiveId" clId="{51EAD6C5-DF16-436D-A38C-25CD9A579438}" dt="2024-08-31T10:26:23.577" v="191" actId="123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Kislay Chaturvedi" userId="aaab7f93ee432c09" providerId="LiveId" clId="{51EAD6C5-DF16-436D-A38C-25CD9A579438}" dt="2024-08-31T10:27:23.771" v="200" actId="123"/>
        <pc:sldMkLst>
          <pc:docMk/>
          <pc:sldMk cId="0" sldId="260"/>
        </pc:sldMkLst>
        <pc:spChg chg="mod">
          <ac:chgData name="Kislay Chaturvedi" userId="aaab7f93ee432c09" providerId="LiveId" clId="{51EAD6C5-DF16-436D-A38C-25CD9A579438}" dt="2024-08-31T10:26:48.972" v="194" actId="115"/>
          <ac:spMkLst>
            <pc:docMk/>
            <pc:sldMk cId="0" sldId="260"/>
            <ac:spMk id="2" creationId="{00000000-0000-0000-0000-000000000000}"/>
          </ac:spMkLst>
        </pc:spChg>
        <pc:spChg chg="mod">
          <ac:chgData name="Kislay Chaturvedi" userId="aaab7f93ee432c09" providerId="LiveId" clId="{51EAD6C5-DF16-436D-A38C-25CD9A579438}" dt="2024-08-31T10:27:13.525" v="198" actId="123"/>
          <ac:spMkLst>
            <pc:docMk/>
            <pc:sldMk cId="0" sldId="260"/>
            <ac:spMk id="9" creationId="{00000000-0000-0000-0000-000000000000}"/>
          </ac:spMkLst>
        </pc:spChg>
        <pc:spChg chg="mod">
          <ac:chgData name="Kislay Chaturvedi" userId="aaab7f93ee432c09" providerId="LiveId" clId="{51EAD6C5-DF16-436D-A38C-25CD9A579438}" dt="2024-08-31T10:27:23.771" v="200" actId="123"/>
          <ac:spMkLst>
            <pc:docMk/>
            <pc:sldMk cId="0" sldId="260"/>
            <ac:spMk id="16" creationId="{00000000-0000-0000-0000-000000000000}"/>
          </ac:spMkLst>
        </pc:spChg>
        <pc:spChg chg="mod">
          <ac:chgData name="Kislay Chaturvedi" userId="aaab7f93ee432c09" providerId="LiveId" clId="{51EAD6C5-DF16-436D-A38C-25CD9A579438}" dt="2024-08-31T10:27:00.306" v="196" actId="123"/>
          <ac:spMkLst>
            <pc:docMk/>
            <pc:sldMk cId="0" sldId="260"/>
            <ac:spMk id="22" creationId="{00000000-0000-0000-0000-000000000000}"/>
          </ac:spMkLst>
        </pc:spChg>
      </pc:sldChg>
      <pc:sldChg chg="modSp mod">
        <pc:chgData name="Kislay Chaturvedi" userId="aaab7f93ee432c09" providerId="LiveId" clId="{51EAD6C5-DF16-436D-A38C-25CD9A579438}" dt="2024-08-31T10:28:22.854" v="213" actId="20577"/>
        <pc:sldMkLst>
          <pc:docMk/>
          <pc:sldMk cId="0" sldId="261"/>
        </pc:sldMkLst>
        <pc:spChg chg="mod">
          <ac:chgData name="Kislay Chaturvedi" userId="aaab7f93ee432c09" providerId="LiveId" clId="{51EAD6C5-DF16-436D-A38C-25CD9A579438}" dt="2024-08-31T10:27:35.732" v="202" actId="207"/>
          <ac:spMkLst>
            <pc:docMk/>
            <pc:sldMk cId="0" sldId="261"/>
            <ac:spMk id="2" creationId="{00000000-0000-0000-0000-000000000000}"/>
          </ac:spMkLst>
        </pc:spChg>
        <pc:spChg chg="mod">
          <ac:chgData name="Kislay Chaturvedi" userId="aaab7f93ee432c09" providerId="LiveId" clId="{51EAD6C5-DF16-436D-A38C-25CD9A579438}" dt="2024-08-31T10:28:22.854" v="213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Kislay Chaturvedi" userId="aaab7f93ee432c09" providerId="LiveId" clId="{51EAD6C5-DF16-436D-A38C-25CD9A579438}" dt="2024-08-31T10:29:01.011" v="265" actId="20577"/>
        <pc:sldMkLst>
          <pc:docMk/>
          <pc:sldMk cId="0" sldId="262"/>
        </pc:sldMkLst>
        <pc:spChg chg="mod">
          <ac:chgData name="Kislay Chaturvedi" userId="aaab7f93ee432c09" providerId="LiveId" clId="{51EAD6C5-DF16-436D-A38C-25CD9A579438}" dt="2024-08-31T10:28:44.717" v="218" actId="255"/>
          <ac:spMkLst>
            <pc:docMk/>
            <pc:sldMk cId="0" sldId="262"/>
            <ac:spMk id="2" creationId="{00000000-0000-0000-0000-000000000000}"/>
          </ac:spMkLst>
        </pc:spChg>
        <pc:spChg chg="mod">
          <ac:chgData name="Kislay Chaturvedi" userId="aaab7f93ee432c09" providerId="LiveId" clId="{51EAD6C5-DF16-436D-A38C-25CD9A579438}" dt="2024-08-31T10:29:01.011" v="265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Kislay Chaturvedi" userId="aaab7f93ee432c09" providerId="LiveId" clId="{51EAD6C5-DF16-436D-A38C-25CD9A579438}" dt="2024-08-31T10:29:49.670" v="268" actId="207"/>
        <pc:sldMkLst>
          <pc:docMk/>
          <pc:sldMk cId="0" sldId="263"/>
        </pc:sldMkLst>
        <pc:spChg chg="mod">
          <ac:chgData name="Kislay Chaturvedi" userId="aaab7f93ee432c09" providerId="LiveId" clId="{51EAD6C5-DF16-436D-A38C-25CD9A579438}" dt="2024-08-31T10:29:49.670" v="268" actId="207"/>
          <ac:spMkLst>
            <pc:docMk/>
            <pc:sldMk cId="0" sldId="263"/>
            <ac:spMk id="2" creationId="{00000000-0000-0000-0000-000000000000}"/>
          </ac:spMkLst>
        </pc:spChg>
      </pc:sldChg>
      <pc:sldChg chg="modSp mod">
        <pc:chgData name="Kislay Chaturvedi" userId="aaab7f93ee432c09" providerId="LiveId" clId="{51EAD6C5-DF16-436D-A38C-25CD9A579438}" dt="2024-08-31T10:30:07.046" v="270" actId="115"/>
        <pc:sldMkLst>
          <pc:docMk/>
          <pc:sldMk cId="0" sldId="264"/>
        </pc:sldMkLst>
        <pc:spChg chg="mod">
          <ac:chgData name="Kislay Chaturvedi" userId="aaab7f93ee432c09" providerId="LiveId" clId="{51EAD6C5-DF16-436D-A38C-25CD9A579438}" dt="2024-08-31T10:30:07.046" v="270" actId="115"/>
          <ac:spMkLst>
            <pc:docMk/>
            <pc:sldMk cId="0" sldId="264"/>
            <ac:spMk id="2" creationId="{00000000-0000-0000-0000-000000000000}"/>
          </ac:spMkLst>
        </pc:spChg>
      </pc:sldChg>
      <pc:sldChg chg="modSp mod">
        <pc:chgData name="Kislay Chaturvedi" userId="aaab7f93ee432c09" providerId="LiveId" clId="{51EAD6C5-DF16-436D-A38C-25CD9A579438}" dt="2024-08-31T10:30:48.579" v="275" actId="207"/>
        <pc:sldMkLst>
          <pc:docMk/>
          <pc:sldMk cId="0" sldId="265"/>
        </pc:sldMkLst>
        <pc:spChg chg="mod">
          <ac:chgData name="Kislay Chaturvedi" userId="aaab7f93ee432c09" providerId="LiveId" clId="{51EAD6C5-DF16-436D-A38C-25CD9A579438}" dt="2024-08-31T10:30:48.579" v="275" actId="207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Kislay Chaturvedi" userId="aaab7f93ee432c09" providerId="LiveId" clId="{51EAD6C5-DF16-436D-A38C-25CD9A579438}" dt="2024-08-31T10:30:57.117" v="276" actId="207"/>
        <pc:sldMkLst>
          <pc:docMk/>
          <pc:sldMk cId="0" sldId="266"/>
        </pc:sldMkLst>
        <pc:spChg chg="mod">
          <ac:chgData name="Kislay Chaturvedi" userId="aaab7f93ee432c09" providerId="LiveId" clId="{51EAD6C5-DF16-436D-A38C-25CD9A579438}" dt="2024-08-31T10:30:57.117" v="276" actId="207"/>
          <ac:spMkLst>
            <pc:docMk/>
            <pc:sldMk cId="0" sldId="266"/>
            <ac:spMk id="2" creationId="{00000000-0000-0000-0000-000000000000}"/>
          </ac:spMkLst>
        </pc:spChg>
      </pc:sldChg>
      <pc:sldChg chg="modSp mod">
        <pc:chgData name="Kislay Chaturvedi" userId="aaab7f93ee432c09" providerId="LiveId" clId="{51EAD6C5-DF16-436D-A38C-25CD9A579438}" dt="2024-08-31T10:30:39.373" v="274" actId="115"/>
        <pc:sldMkLst>
          <pc:docMk/>
          <pc:sldMk cId="0" sldId="267"/>
        </pc:sldMkLst>
        <pc:spChg chg="mod">
          <ac:chgData name="Kislay Chaturvedi" userId="aaab7f93ee432c09" providerId="LiveId" clId="{51EAD6C5-DF16-436D-A38C-25CD9A579438}" dt="2024-08-31T10:30:39.373" v="274" actId="115"/>
          <ac:spMkLst>
            <pc:docMk/>
            <pc:sldMk cId="0" sldId="267"/>
            <ac:spMk id="2" creationId="{00000000-0000-0000-0000-000000000000}"/>
          </ac:spMkLst>
        </pc:spChg>
      </pc:sldChg>
      <pc:sldChg chg="modSp mod">
        <pc:chgData name="Kislay Chaturvedi" userId="aaab7f93ee432c09" providerId="LiveId" clId="{51EAD6C5-DF16-436D-A38C-25CD9A579438}" dt="2024-08-31T10:31:38.776" v="281" actId="123"/>
        <pc:sldMkLst>
          <pc:docMk/>
          <pc:sldMk cId="0" sldId="268"/>
        </pc:sldMkLst>
        <pc:spChg chg="mod">
          <ac:chgData name="Kislay Chaturvedi" userId="aaab7f93ee432c09" providerId="LiveId" clId="{51EAD6C5-DF16-436D-A38C-25CD9A579438}" dt="2024-08-31T10:31:17.841" v="278" actId="115"/>
          <ac:spMkLst>
            <pc:docMk/>
            <pc:sldMk cId="0" sldId="268"/>
            <ac:spMk id="2" creationId="{00000000-0000-0000-0000-000000000000}"/>
          </ac:spMkLst>
        </pc:spChg>
        <pc:spChg chg="mod">
          <ac:chgData name="Kislay Chaturvedi" userId="aaab7f93ee432c09" providerId="LiveId" clId="{51EAD6C5-DF16-436D-A38C-25CD9A579438}" dt="2024-08-31T10:31:38.776" v="281" actId="123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Kislay Chaturvedi" userId="aaab7f93ee432c09" providerId="LiveId" clId="{51EAD6C5-DF16-436D-A38C-25CD9A579438}" dt="2024-08-31T10:32:11.879" v="288" actId="114"/>
        <pc:sldMkLst>
          <pc:docMk/>
          <pc:sldMk cId="0" sldId="269"/>
        </pc:sldMkLst>
        <pc:spChg chg="mod">
          <ac:chgData name="Kislay Chaturvedi" userId="aaab7f93ee432c09" providerId="LiveId" clId="{51EAD6C5-DF16-436D-A38C-25CD9A579438}" dt="2024-08-31T10:32:11.879" v="288" actId="114"/>
          <ac:spMkLst>
            <pc:docMk/>
            <pc:sldMk cId="0" sldId="269"/>
            <ac:spMk id="23" creationId="{00000000-0000-0000-0000-000000000000}"/>
          </ac:spMkLst>
        </pc:spChg>
      </pc:sldChg>
      <pc:sldChg chg="modSp mod">
        <pc:chgData name="Kislay Chaturvedi" userId="aaab7f93ee432c09" providerId="LiveId" clId="{51EAD6C5-DF16-436D-A38C-25CD9A579438}" dt="2024-08-31T10:32:49.837" v="300" actId="5793"/>
        <pc:sldMkLst>
          <pc:docMk/>
          <pc:sldMk cId="0" sldId="270"/>
        </pc:sldMkLst>
        <pc:spChg chg="mod">
          <ac:chgData name="Kislay Chaturvedi" userId="aaab7f93ee432c09" providerId="LiveId" clId="{51EAD6C5-DF16-436D-A38C-25CD9A579438}" dt="2024-08-31T10:32:29.380" v="293" actId="115"/>
          <ac:spMkLst>
            <pc:docMk/>
            <pc:sldMk cId="0" sldId="270"/>
            <ac:spMk id="2" creationId="{00000000-0000-0000-0000-000000000000}"/>
          </ac:spMkLst>
        </pc:spChg>
        <pc:spChg chg="mod">
          <ac:chgData name="Kislay Chaturvedi" userId="aaab7f93ee432c09" providerId="LiveId" clId="{51EAD6C5-DF16-436D-A38C-25CD9A579438}" dt="2024-08-31T10:32:49.837" v="300" actId="5793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Kislay Chaturvedi" userId="aaab7f93ee432c09" providerId="LiveId" clId="{51EAD6C5-DF16-436D-A38C-25CD9A579438}" dt="2024-08-31T10:33:04.339" v="304" actId="115"/>
        <pc:sldMkLst>
          <pc:docMk/>
          <pc:sldMk cId="0" sldId="271"/>
        </pc:sldMkLst>
        <pc:spChg chg="mod">
          <ac:chgData name="Kislay Chaturvedi" userId="aaab7f93ee432c09" providerId="LiveId" clId="{51EAD6C5-DF16-436D-A38C-25CD9A579438}" dt="2024-08-31T10:33:04.339" v="304" actId="115"/>
          <ac:spMkLst>
            <pc:docMk/>
            <pc:sldMk cId="0" sldId="271"/>
            <ac:spMk id="2" creationId="{00000000-0000-0000-0000-000000000000}"/>
          </ac:spMkLst>
        </pc:spChg>
      </pc:sldChg>
      <pc:sldChg chg="modSp mod">
        <pc:chgData name="Kislay Chaturvedi" userId="aaab7f93ee432c09" providerId="LiveId" clId="{51EAD6C5-DF16-436D-A38C-25CD9A579438}" dt="2024-08-31T10:33:11.157" v="305" actId="207"/>
        <pc:sldMkLst>
          <pc:docMk/>
          <pc:sldMk cId="0" sldId="272"/>
        </pc:sldMkLst>
        <pc:spChg chg="mod">
          <ac:chgData name="Kislay Chaturvedi" userId="aaab7f93ee432c09" providerId="LiveId" clId="{51EAD6C5-DF16-436D-A38C-25CD9A579438}" dt="2024-08-31T10:33:11.157" v="305" actId="207"/>
          <ac:spMkLst>
            <pc:docMk/>
            <pc:sldMk cId="0" sldId="272"/>
            <ac:spMk id="2" creationId="{00000000-0000-0000-0000-000000000000}"/>
          </ac:spMkLst>
        </pc:spChg>
      </pc:sldChg>
      <pc:sldChg chg="modSp mod">
        <pc:chgData name="Kislay Chaturvedi" userId="aaab7f93ee432c09" providerId="LiveId" clId="{51EAD6C5-DF16-436D-A38C-25CD9A579438}" dt="2024-08-31T10:33:21.872" v="310" actId="115"/>
        <pc:sldMkLst>
          <pc:docMk/>
          <pc:sldMk cId="0" sldId="273"/>
        </pc:sldMkLst>
        <pc:spChg chg="mod">
          <ac:chgData name="Kislay Chaturvedi" userId="aaab7f93ee432c09" providerId="LiveId" clId="{51EAD6C5-DF16-436D-A38C-25CD9A579438}" dt="2024-08-31T10:33:21.872" v="310" actId="115"/>
          <ac:spMkLst>
            <pc:docMk/>
            <pc:sldMk cId="0" sldId="273"/>
            <ac:spMk id="2" creationId="{00000000-0000-0000-0000-000000000000}"/>
          </ac:spMkLst>
        </pc:spChg>
      </pc:sldChg>
      <pc:sldChg chg="modSp mod">
        <pc:chgData name="Kislay Chaturvedi" userId="aaab7f93ee432c09" providerId="LiveId" clId="{51EAD6C5-DF16-436D-A38C-25CD9A579438}" dt="2024-08-31T10:33:31.836" v="312" actId="115"/>
        <pc:sldMkLst>
          <pc:docMk/>
          <pc:sldMk cId="0" sldId="274"/>
        </pc:sldMkLst>
        <pc:spChg chg="mod">
          <ac:chgData name="Kislay Chaturvedi" userId="aaab7f93ee432c09" providerId="LiveId" clId="{51EAD6C5-DF16-436D-A38C-25CD9A579438}" dt="2024-08-31T10:33:31.836" v="312" actId="115"/>
          <ac:spMkLst>
            <pc:docMk/>
            <pc:sldMk cId="0" sldId="274"/>
            <ac:spMk id="2" creationId="{00000000-0000-0000-0000-000000000000}"/>
          </ac:spMkLst>
        </pc:spChg>
      </pc:sldChg>
      <pc:sldChg chg="modSp mod">
        <pc:chgData name="Kislay Chaturvedi" userId="aaab7f93ee432c09" providerId="LiveId" clId="{51EAD6C5-DF16-436D-A38C-25CD9A579438}" dt="2024-08-31T10:34:15.008" v="321" actId="123"/>
        <pc:sldMkLst>
          <pc:docMk/>
          <pc:sldMk cId="0" sldId="275"/>
        </pc:sldMkLst>
        <pc:spChg chg="mod">
          <ac:chgData name="Kislay Chaturvedi" userId="aaab7f93ee432c09" providerId="LiveId" clId="{51EAD6C5-DF16-436D-A38C-25CD9A579438}" dt="2024-08-31T10:33:48.869" v="315" actId="255"/>
          <ac:spMkLst>
            <pc:docMk/>
            <pc:sldMk cId="0" sldId="275"/>
            <ac:spMk id="2" creationId="{00000000-0000-0000-0000-000000000000}"/>
          </ac:spMkLst>
        </pc:spChg>
        <pc:spChg chg="mod">
          <ac:chgData name="Kislay Chaturvedi" userId="aaab7f93ee432c09" providerId="LiveId" clId="{51EAD6C5-DF16-436D-A38C-25CD9A579438}" dt="2024-08-31T10:34:15.008" v="321" actId="123"/>
          <ac:spMkLst>
            <pc:docMk/>
            <pc:sldMk cId="0" sldId="275"/>
            <ac:spMk id="7" creationId="{00000000-0000-0000-0000-000000000000}"/>
          </ac:spMkLst>
        </pc:spChg>
      </pc:sldChg>
      <pc:sldChg chg="modSp mod">
        <pc:chgData name="Kislay Chaturvedi" userId="aaab7f93ee432c09" providerId="LiveId" clId="{51EAD6C5-DF16-436D-A38C-25CD9A579438}" dt="2024-08-31T10:34:46.777" v="330" actId="114"/>
        <pc:sldMkLst>
          <pc:docMk/>
          <pc:sldMk cId="0" sldId="276"/>
        </pc:sldMkLst>
        <pc:spChg chg="mod">
          <ac:chgData name="Kislay Chaturvedi" userId="aaab7f93ee432c09" providerId="LiveId" clId="{51EAD6C5-DF16-436D-A38C-25CD9A579438}" dt="2024-08-31T10:34:29.805" v="323" actId="115"/>
          <ac:spMkLst>
            <pc:docMk/>
            <pc:sldMk cId="0" sldId="276"/>
            <ac:spMk id="2" creationId="{00000000-0000-0000-0000-000000000000}"/>
          </ac:spMkLst>
        </pc:spChg>
        <pc:spChg chg="mod">
          <ac:chgData name="Kislay Chaturvedi" userId="aaab7f93ee432c09" providerId="LiveId" clId="{51EAD6C5-DF16-436D-A38C-25CD9A579438}" dt="2024-08-31T10:34:46.777" v="330" actId="114"/>
          <ac:spMkLst>
            <pc:docMk/>
            <pc:sldMk cId="0" sldId="276"/>
            <ac:spMk id="3" creationId="{00000000-0000-0000-0000-000000000000}"/>
          </ac:spMkLst>
        </pc:spChg>
      </pc:sldChg>
      <pc:sldChg chg="modSp mod">
        <pc:chgData name="Kislay Chaturvedi" userId="aaab7f93ee432c09" providerId="LiveId" clId="{51EAD6C5-DF16-436D-A38C-25CD9A579438}" dt="2024-08-31T10:35:04.979" v="335" actId="2711"/>
        <pc:sldMkLst>
          <pc:docMk/>
          <pc:sldMk cId="0" sldId="277"/>
        </pc:sldMkLst>
        <pc:spChg chg="mod">
          <ac:chgData name="Kislay Chaturvedi" userId="aaab7f93ee432c09" providerId="LiveId" clId="{51EAD6C5-DF16-436D-A38C-25CD9A579438}" dt="2024-08-31T10:35:04.979" v="335" actId="2711"/>
          <ac:spMkLst>
            <pc:docMk/>
            <pc:sldMk cId="0" sldId="277"/>
            <ac:spMk id="2" creationId="{00000000-0000-0000-0000-000000000000}"/>
          </ac:spMkLst>
        </pc:spChg>
      </pc:sldChg>
      <pc:sldChg chg="modSp mod">
        <pc:chgData name="Kislay Chaturvedi" userId="aaab7f93ee432c09" providerId="LiveId" clId="{51EAD6C5-DF16-436D-A38C-25CD9A579438}" dt="2024-08-31T10:35:17.260" v="337" actId="2711"/>
        <pc:sldMkLst>
          <pc:docMk/>
          <pc:sldMk cId="0" sldId="278"/>
        </pc:sldMkLst>
        <pc:spChg chg="mod">
          <ac:chgData name="Kislay Chaturvedi" userId="aaab7f93ee432c09" providerId="LiveId" clId="{51EAD6C5-DF16-436D-A38C-25CD9A579438}" dt="2024-08-31T10:35:17.260" v="337" actId="2711"/>
          <ac:spMkLst>
            <pc:docMk/>
            <pc:sldMk cId="0" sldId="278"/>
            <ac:spMk id="2" creationId="{00000000-0000-0000-0000-000000000000}"/>
          </ac:spMkLst>
        </pc:spChg>
      </pc:sldChg>
      <pc:sldChg chg="modSp mod">
        <pc:chgData name="Kislay Chaturvedi" userId="aaab7f93ee432c09" providerId="LiveId" clId="{51EAD6C5-DF16-436D-A38C-25CD9A579438}" dt="2024-08-31T10:35:41.529" v="342" actId="115"/>
        <pc:sldMkLst>
          <pc:docMk/>
          <pc:sldMk cId="0" sldId="279"/>
        </pc:sldMkLst>
        <pc:spChg chg="mod">
          <ac:chgData name="Kislay Chaturvedi" userId="aaab7f93ee432c09" providerId="LiveId" clId="{51EAD6C5-DF16-436D-A38C-25CD9A579438}" dt="2024-08-31T10:35:41.529" v="342" actId="115"/>
          <ac:spMkLst>
            <pc:docMk/>
            <pc:sldMk cId="0" sldId="279"/>
            <ac:spMk id="2" creationId="{00000000-0000-0000-0000-000000000000}"/>
          </ac:spMkLst>
        </pc:spChg>
        <pc:spChg chg="mod">
          <ac:chgData name="Kislay Chaturvedi" userId="aaab7f93ee432c09" providerId="LiveId" clId="{51EAD6C5-DF16-436D-A38C-25CD9A579438}" dt="2024-08-31T10:35:32.263" v="339" actId="123"/>
          <ac:spMkLst>
            <pc:docMk/>
            <pc:sldMk cId="0" sldId="279"/>
            <ac:spMk id="3" creationId="{00000000-0000-0000-0000-000000000000}"/>
          </ac:spMkLst>
        </pc:spChg>
      </pc:sldChg>
      <pc:sldMasterChg chg="setBg modSldLayout">
        <pc:chgData name="Kislay Chaturvedi" userId="aaab7f93ee432c09" providerId="LiveId" clId="{51EAD6C5-DF16-436D-A38C-25CD9A579438}" dt="2024-08-31T10:20:24.534" v="2"/>
        <pc:sldMasterMkLst>
          <pc:docMk/>
          <pc:sldMasterMk cId="0" sldId="2147483648"/>
        </pc:sldMasterMkLst>
        <pc:sldLayoutChg chg="setBg">
          <pc:chgData name="Kislay Chaturvedi" userId="aaab7f93ee432c09" providerId="LiveId" clId="{51EAD6C5-DF16-436D-A38C-25CD9A579438}" dt="2024-08-31T10:20:24.534" v="2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Kislay Chaturvedi" userId="aaab7f93ee432c09" providerId="LiveId" clId="{51EAD6C5-DF16-436D-A38C-25CD9A579438}" dt="2024-08-31T10:20:24.534" v="2"/>
          <pc:sldLayoutMkLst>
            <pc:docMk/>
            <pc:sldMasterMk cId="0" sldId="2147483648"/>
            <pc:sldLayoutMk cId="0" sldId="2147483662"/>
          </pc:sldLayoutMkLst>
        </pc:sldLayoutChg>
        <pc:sldLayoutChg chg="setBg">
          <pc:chgData name="Kislay Chaturvedi" userId="aaab7f93ee432c09" providerId="LiveId" clId="{51EAD6C5-DF16-436D-A38C-25CD9A579438}" dt="2024-08-31T10:20:24.534" v="2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Kislay Chaturvedi" userId="aaab7f93ee432c09" providerId="LiveId" clId="{51EAD6C5-DF16-436D-A38C-25CD9A579438}" dt="2024-08-31T10:20:24.534" v="2"/>
          <pc:sldLayoutMkLst>
            <pc:docMk/>
            <pc:sldMasterMk cId="0" sldId="2147483648"/>
            <pc:sldLayoutMk cId="0" sldId="2147483664"/>
          </pc:sldLayoutMkLst>
        </pc:sldLayoutChg>
        <pc:sldLayoutChg chg="setBg">
          <pc:chgData name="Kislay Chaturvedi" userId="aaab7f93ee432c09" providerId="LiveId" clId="{51EAD6C5-DF16-436D-A38C-25CD9A579438}" dt="2024-08-31T10:20:24.534" v="2"/>
          <pc:sldLayoutMkLst>
            <pc:docMk/>
            <pc:sldMasterMk cId="0" sldId="2147483648"/>
            <pc:sldLayoutMk cId="0" sldId="214748366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sng">
                <a:solidFill>
                  <a:srgbClr val="EB3C9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40404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sng">
                <a:solidFill>
                  <a:srgbClr val="EB3C9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40404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sng">
                <a:solidFill>
                  <a:srgbClr val="EB3C9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sng">
                <a:solidFill>
                  <a:srgbClr val="EB3C9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2">
              <a:srgbClr val="D5E1EF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F49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F49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F495CA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F495CA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F495CA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EB3C9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B1126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B1126C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4007" y="64135"/>
            <a:ext cx="11563984" cy="823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sng">
                <a:solidFill>
                  <a:srgbClr val="EB3C9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602" y="2167953"/>
            <a:ext cx="4995545" cy="3478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40404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102/thyroid%2Bdiseas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chive.ics.uci.edu/dataset/102/thyroid%2Bdiseas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jp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12" Type="http://schemas.openxmlformats.org/officeDocument/2006/relationships/image" Target="../media/image16.jpg"/><Relationship Id="rId17" Type="http://schemas.openxmlformats.org/officeDocument/2006/relationships/image" Target="../media/image21.png"/><Relationship Id="rId2" Type="http://schemas.openxmlformats.org/officeDocument/2006/relationships/image" Target="../media/image6.jp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11" Type="http://schemas.openxmlformats.org/officeDocument/2006/relationships/image" Target="../media/image15.png"/><Relationship Id="rId5" Type="http://schemas.openxmlformats.org/officeDocument/2006/relationships/image" Target="../media/image9.jpg"/><Relationship Id="rId15" Type="http://schemas.openxmlformats.org/officeDocument/2006/relationships/image" Target="../media/image19.jp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549842" y="2544255"/>
            <a:ext cx="7092315" cy="742767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065" marR="5080" algn="ctr">
              <a:lnSpc>
                <a:spcPct val="91100"/>
              </a:lnSpc>
              <a:spcBef>
                <a:spcPts val="550"/>
              </a:spcBef>
            </a:pPr>
            <a:r>
              <a:rPr lang="en-IN" sz="2400" b="0" dirty="0">
                <a:solidFill>
                  <a:schemeClr val="tx1"/>
                </a:solidFill>
              </a:rPr>
              <a:t>Thyroid Disease Detection: Implementing Machine Learning for Disease Prediction </a:t>
            </a:r>
            <a:endParaRPr sz="2400" b="0" dirty="0">
              <a:solidFill>
                <a:schemeClr val="tx1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02601" y="3810000"/>
            <a:ext cx="3586798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-254" dirty="0">
                <a:solidFill>
                  <a:schemeClr val="tx1"/>
                </a:solidFill>
                <a:uFill>
                  <a:solidFill>
                    <a:srgbClr val="F17D18"/>
                  </a:solidFill>
                </a:uFill>
                <a:latin typeface="Times New Roman"/>
                <a:cs typeface="Times New Roman"/>
              </a:rPr>
              <a:t>DETAILED</a:t>
            </a:r>
            <a:r>
              <a:rPr sz="2400" spc="35" dirty="0">
                <a:solidFill>
                  <a:schemeClr val="tx1"/>
                </a:solidFill>
                <a:uFill>
                  <a:solidFill>
                    <a:srgbClr val="F17D1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254" dirty="0">
                <a:solidFill>
                  <a:schemeClr val="tx1"/>
                </a:solidFill>
                <a:uFill>
                  <a:solidFill>
                    <a:srgbClr val="F17D18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sz="2400" spc="40" dirty="0">
                <a:solidFill>
                  <a:schemeClr val="tx1"/>
                </a:solidFill>
                <a:uFill>
                  <a:solidFill>
                    <a:srgbClr val="F17D1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290" dirty="0">
                <a:solidFill>
                  <a:schemeClr val="tx1"/>
                </a:solidFill>
                <a:uFill>
                  <a:solidFill>
                    <a:srgbClr val="F17D18"/>
                  </a:solidFill>
                </a:uFill>
                <a:latin typeface="Times New Roman"/>
                <a:cs typeface="Times New Roman"/>
              </a:rPr>
              <a:t>REPORT</a:t>
            </a:r>
            <a:endParaRPr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9842" y="61957"/>
            <a:ext cx="5762625" cy="21336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960750" y="4702520"/>
            <a:ext cx="6550659" cy="945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sz="2000" b="1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Kislay Chaturvedi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</a:t>
            </a:r>
            <a:r>
              <a:rPr sz="20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</a:t>
            </a:r>
            <a:r>
              <a:rPr sz="20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" algn="ctr">
              <a:lnSpc>
                <a:spcPct val="100000"/>
              </a:lnSpc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sz="2000" b="1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</a:t>
            </a:r>
            <a:r>
              <a:rPr lang="en-IN"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550" y="1114425"/>
            <a:ext cx="10077450" cy="49720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007" y="64135"/>
            <a:ext cx="11563984" cy="494943"/>
          </a:xfrm>
          <a:prstGeom prst="rect">
            <a:avLst/>
          </a:prstGeom>
        </p:spPr>
        <p:txBody>
          <a:bodyPr vert="horz" wrap="square" lIns="0" tIns="185356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25"/>
              </a:spcBef>
            </a:pPr>
            <a:r>
              <a:rPr sz="2000" u="none" dirty="0">
                <a:solidFill>
                  <a:schemeClr val="tx1"/>
                </a:solidFill>
                <a:uFill>
                  <a:solidFill>
                    <a:srgbClr val="F17D18"/>
                  </a:solidFill>
                </a:uFill>
              </a:rPr>
              <a:t>Process</a:t>
            </a:r>
            <a:r>
              <a:rPr sz="2000" u="none" spc="-80" dirty="0">
                <a:solidFill>
                  <a:schemeClr val="tx1"/>
                </a:solidFill>
                <a:uFill>
                  <a:solidFill>
                    <a:srgbClr val="F17D18"/>
                  </a:solidFill>
                </a:uFill>
              </a:rPr>
              <a:t> </a:t>
            </a:r>
            <a:r>
              <a:rPr sz="2000" u="none" spc="-20" dirty="0">
                <a:solidFill>
                  <a:schemeClr val="tx1"/>
                </a:solidFill>
                <a:uFill>
                  <a:solidFill>
                    <a:srgbClr val="F17D18"/>
                  </a:solidFill>
                </a:uFill>
              </a:rPr>
              <a:t>Flow</a:t>
            </a:r>
            <a:endParaRPr sz="2000" u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07" y="64135"/>
            <a:ext cx="11563984" cy="494943"/>
          </a:xfrm>
          <a:prstGeom prst="rect">
            <a:avLst/>
          </a:prstGeom>
        </p:spPr>
        <p:txBody>
          <a:bodyPr vert="horz" wrap="square" lIns="0" tIns="185356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25"/>
              </a:spcBef>
            </a:pPr>
            <a:r>
              <a:rPr sz="2000" u="none" dirty="0">
                <a:solidFill>
                  <a:schemeClr val="tx1"/>
                </a:solidFill>
                <a:uFill>
                  <a:solidFill>
                    <a:srgbClr val="F17D18"/>
                  </a:solidFill>
                </a:uFill>
              </a:rPr>
              <a:t>Model</a:t>
            </a:r>
            <a:r>
              <a:rPr sz="2000" u="none" spc="-40" dirty="0">
                <a:solidFill>
                  <a:schemeClr val="tx1"/>
                </a:solidFill>
                <a:uFill>
                  <a:solidFill>
                    <a:srgbClr val="F17D18"/>
                  </a:solidFill>
                </a:uFill>
              </a:rPr>
              <a:t> </a:t>
            </a:r>
            <a:r>
              <a:rPr sz="2000" u="none" spc="-20" dirty="0">
                <a:solidFill>
                  <a:schemeClr val="tx1"/>
                </a:solidFill>
                <a:uFill>
                  <a:solidFill>
                    <a:srgbClr val="F17D18"/>
                  </a:solidFill>
                </a:uFill>
              </a:rPr>
              <a:t>Training</a:t>
            </a:r>
            <a:r>
              <a:rPr sz="2000" u="none" spc="-40" dirty="0">
                <a:solidFill>
                  <a:schemeClr val="tx1"/>
                </a:solidFill>
                <a:uFill>
                  <a:solidFill>
                    <a:srgbClr val="F17D18"/>
                  </a:solidFill>
                </a:uFill>
              </a:rPr>
              <a:t> </a:t>
            </a:r>
            <a:r>
              <a:rPr sz="2000" u="none" dirty="0">
                <a:solidFill>
                  <a:schemeClr val="tx1"/>
                </a:solidFill>
                <a:uFill>
                  <a:solidFill>
                    <a:srgbClr val="F17D18"/>
                  </a:solidFill>
                </a:uFill>
              </a:rPr>
              <a:t>&amp;</a:t>
            </a:r>
            <a:r>
              <a:rPr sz="2000" u="none" spc="-40" dirty="0">
                <a:solidFill>
                  <a:schemeClr val="tx1"/>
                </a:solidFill>
                <a:uFill>
                  <a:solidFill>
                    <a:srgbClr val="F17D18"/>
                  </a:solidFill>
                </a:uFill>
              </a:rPr>
              <a:t> </a:t>
            </a:r>
            <a:r>
              <a:rPr sz="2000" u="none" spc="-10" dirty="0">
                <a:solidFill>
                  <a:schemeClr val="tx1"/>
                </a:solidFill>
                <a:uFill>
                  <a:solidFill>
                    <a:srgbClr val="F17D18"/>
                  </a:solidFill>
                </a:uFill>
              </a:rPr>
              <a:t>Evaluation</a:t>
            </a:r>
            <a:endParaRPr sz="2000" u="none" dirty="0">
              <a:solidFill>
                <a:schemeClr val="tx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876300"/>
            <a:ext cx="8639175" cy="5772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07" y="64135"/>
            <a:ext cx="11563984" cy="494943"/>
          </a:xfrm>
          <a:prstGeom prst="rect">
            <a:avLst/>
          </a:prstGeom>
        </p:spPr>
        <p:txBody>
          <a:bodyPr vert="horz" wrap="square" lIns="0" tIns="185356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25"/>
              </a:spcBef>
            </a:pPr>
            <a:r>
              <a:rPr sz="2000" u="none" spc="-10" dirty="0">
                <a:solidFill>
                  <a:schemeClr val="tx1"/>
                </a:solidFill>
                <a:uFill>
                  <a:solidFill>
                    <a:srgbClr val="F17D18"/>
                  </a:solidFill>
                </a:uFill>
              </a:rPr>
              <a:t>Workflow</a:t>
            </a:r>
            <a:r>
              <a:rPr sz="2000" u="none" spc="-90" dirty="0">
                <a:solidFill>
                  <a:schemeClr val="tx1"/>
                </a:solidFill>
                <a:uFill>
                  <a:solidFill>
                    <a:srgbClr val="F17D18"/>
                  </a:solidFill>
                </a:uFill>
              </a:rPr>
              <a:t> </a:t>
            </a:r>
            <a:r>
              <a:rPr sz="2000" u="none" dirty="0">
                <a:solidFill>
                  <a:schemeClr val="tx1"/>
                </a:solidFill>
                <a:uFill>
                  <a:solidFill>
                    <a:srgbClr val="F17D18"/>
                  </a:solidFill>
                </a:uFill>
              </a:rPr>
              <a:t>of</a:t>
            </a:r>
            <a:r>
              <a:rPr sz="2000" u="none" spc="-50" dirty="0">
                <a:solidFill>
                  <a:schemeClr val="tx1"/>
                </a:solidFill>
                <a:uFill>
                  <a:solidFill>
                    <a:srgbClr val="F17D18"/>
                  </a:solidFill>
                </a:uFill>
              </a:rPr>
              <a:t> </a:t>
            </a:r>
            <a:r>
              <a:rPr sz="2000" u="none" dirty="0">
                <a:solidFill>
                  <a:schemeClr val="tx1"/>
                </a:solidFill>
                <a:uFill>
                  <a:solidFill>
                    <a:srgbClr val="F17D18"/>
                  </a:solidFill>
                </a:uFill>
              </a:rPr>
              <a:t>Deployment</a:t>
            </a:r>
            <a:r>
              <a:rPr sz="2000" u="none" spc="-50" dirty="0">
                <a:solidFill>
                  <a:schemeClr val="tx1"/>
                </a:solidFill>
                <a:uFill>
                  <a:solidFill>
                    <a:srgbClr val="F17D18"/>
                  </a:solidFill>
                </a:uFill>
              </a:rPr>
              <a:t> </a:t>
            </a:r>
            <a:r>
              <a:rPr sz="2000" u="none" spc="-10" dirty="0">
                <a:solidFill>
                  <a:schemeClr val="tx1"/>
                </a:solidFill>
                <a:uFill>
                  <a:solidFill>
                    <a:srgbClr val="F17D18"/>
                  </a:solidFill>
                </a:uFill>
              </a:rPr>
              <a:t>Process</a:t>
            </a:r>
            <a:endParaRPr sz="2000" u="none" dirty="0">
              <a:solidFill>
                <a:schemeClr val="tx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925" y="1209675"/>
            <a:ext cx="8639175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0220" y="180022"/>
            <a:ext cx="22205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u="none" spc="-10" dirty="0">
                <a:solidFill>
                  <a:schemeClr val="tx1"/>
                </a:solidFill>
                <a:uFill>
                  <a:solidFill>
                    <a:srgbClr val="F17D18"/>
                  </a:solidFill>
                </a:uFill>
              </a:rPr>
              <a:t>Workflow</a:t>
            </a:r>
            <a:r>
              <a:rPr sz="2000" u="none" spc="-85" dirty="0">
                <a:solidFill>
                  <a:schemeClr val="tx1"/>
                </a:solidFill>
                <a:uFill>
                  <a:solidFill>
                    <a:srgbClr val="F17D18"/>
                  </a:solidFill>
                </a:uFill>
              </a:rPr>
              <a:t> </a:t>
            </a:r>
            <a:r>
              <a:rPr sz="2000" u="none" spc="-10" dirty="0">
                <a:solidFill>
                  <a:schemeClr val="tx1"/>
                </a:solidFill>
                <a:uFill>
                  <a:solidFill>
                    <a:srgbClr val="F17D18"/>
                  </a:solidFill>
                </a:uFill>
              </a:rPr>
              <a:t>Overview</a:t>
            </a:r>
            <a:endParaRPr sz="2000" u="none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0220" y="690562"/>
            <a:ext cx="4494530" cy="57029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429259" indent="-342900" algn="just">
              <a:lnSpc>
                <a:spcPct val="82100"/>
              </a:lnSpc>
              <a:spcBef>
                <a:spcPts val="459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spc="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Firstly,</a:t>
            </a:r>
            <a:r>
              <a:rPr sz="1550" spc="18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9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sz="1550" spc="1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uploaded</a:t>
            </a:r>
            <a:r>
              <a:rPr sz="1550" spc="1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50" spc="1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8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sz="1550" spc="1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</a:t>
            </a:r>
            <a:r>
              <a:rPr sz="1550" spc="18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retrieved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550" spc="8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MongoDB,</a:t>
            </a:r>
            <a:r>
              <a:rPr sz="1550" spc="1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50" spc="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8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550" spc="9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sz="1550" spc="19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70815" indent="-342900" algn="just">
              <a:lnSpc>
                <a:spcPct val="82100"/>
              </a:lnSpc>
              <a:spcBef>
                <a:spcPts val="1025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sz="1550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checked</a:t>
            </a:r>
            <a:r>
              <a:rPr sz="1550" spc="1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sz="1550" spc="18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duplicated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</a:t>
            </a:r>
            <a:r>
              <a:rPr sz="1550" spc="1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sz="1550" spc="19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imputation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sz="1550" spc="2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 algn="just">
              <a:lnSpc>
                <a:spcPct val="100000"/>
              </a:lnSpc>
              <a:spcBef>
                <a:spcPts val="690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1550" spc="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sz="1550" spc="1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sz="1550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1550" spc="2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79730" indent="-342900" algn="just">
              <a:lnSpc>
                <a:spcPts val="1500"/>
              </a:lnSpc>
              <a:spcBef>
                <a:spcPts val="1045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spc="1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1550" spc="2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(EDA)</a:t>
            </a:r>
            <a:r>
              <a:rPr sz="1550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 algn="just">
              <a:lnSpc>
                <a:spcPct val="100000"/>
              </a:lnSpc>
              <a:spcBef>
                <a:spcPts val="705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z="1550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Imbalance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sz="1550" spc="229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handled.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27685" indent="-342900" algn="just">
              <a:lnSpc>
                <a:spcPts val="1500"/>
              </a:lnSpc>
              <a:spcBef>
                <a:spcPts val="1045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sz="1550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</a:t>
            </a:r>
            <a:r>
              <a:rPr sz="155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sz="1550" spc="19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3495" indent="-342900" algn="just">
              <a:lnSpc>
                <a:spcPts val="1500"/>
              </a:lnSpc>
              <a:spcBef>
                <a:spcPts val="1130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spc="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550" spc="19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algorithms,</a:t>
            </a:r>
            <a:r>
              <a:rPr sz="1550" spc="19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sz="1550" spc="1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trained,</a:t>
            </a:r>
            <a:r>
              <a:rPr sz="1550" spc="1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accompanied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550" spc="19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 </a:t>
            </a:r>
            <a:r>
              <a:rPr sz="155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sz="1550" spc="2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Tuning.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 algn="just">
              <a:lnSpc>
                <a:spcPct val="100000"/>
              </a:lnSpc>
              <a:spcBef>
                <a:spcPts val="705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550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sz="1550" spc="1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evaluated.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59715" indent="-342900" algn="just">
              <a:lnSpc>
                <a:spcPct val="82800"/>
              </a:lnSpc>
              <a:spcBef>
                <a:spcPts val="1015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550" spc="1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</a:t>
            </a:r>
            <a:r>
              <a:rPr sz="1550" spc="1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sz="1550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saved</a:t>
            </a:r>
            <a:r>
              <a:rPr sz="1550" spc="1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8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Pickle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30530" indent="-342900" algn="just">
              <a:lnSpc>
                <a:spcPts val="1500"/>
              </a:lnSpc>
              <a:spcBef>
                <a:spcPts val="1045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550" spc="1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sz="1550" spc="2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deployed</a:t>
            </a:r>
            <a:r>
              <a:rPr sz="1550" spc="1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550" spc="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5391150" cy="6858000"/>
            <a:chOff x="0" y="0"/>
            <a:chExt cx="5391150" cy="6858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391149" cy="6857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838200" cy="5667375"/>
            </a:xfrm>
            <a:custGeom>
              <a:avLst/>
              <a:gdLst/>
              <a:ahLst/>
              <a:cxnLst/>
              <a:rect l="l" t="t" r="r" b="b"/>
              <a:pathLst>
                <a:path w="838200" h="5667375">
                  <a:moveTo>
                    <a:pt x="838200" y="0"/>
                  </a:moveTo>
                  <a:lnTo>
                    <a:pt x="0" y="0"/>
                  </a:lnTo>
                  <a:lnTo>
                    <a:pt x="0" y="5667375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495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075" y="1714500"/>
            <a:ext cx="9439275" cy="657225"/>
            <a:chOff x="600075" y="1714500"/>
            <a:chExt cx="9439275" cy="657225"/>
          </a:xfrm>
        </p:grpSpPr>
        <p:sp>
          <p:nvSpPr>
            <p:cNvPr id="3" name="object 3"/>
            <p:cNvSpPr/>
            <p:nvPr/>
          </p:nvSpPr>
          <p:spPr>
            <a:xfrm>
              <a:off x="600075" y="1714500"/>
              <a:ext cx="9439275" cy="657225"/>
            </a:xfrm>
            <a:custGeom>
              <a:avLst/>
              <a:gdLst/>
              <a:ahLst/>
              <a:cxnLst/>
              <a:rect l="l" t="t" r="r" b="b"/>
              <a:pathLst>
                <a:path w="9439275" h="657225">
                  <a:moveTo>
                    <a:pt x="9373489" y="0"/>
                  </a:moveTo>
                  <a:lnTo>
                    <a:pt x="65722" y="0"/>
                  </a:lnTo>
                  <a:lnTo>
                    <a:pt x="40140" y="5171"/>
                  </a:lnTo>
                  <a:lnTo>
                    <a:pt x="19250" y="19272"/>
                  </a:lnTo>
                  <a:lnTo>
                    <a:pt x="5164" y="40183"/>
                  </a:lnTo>
                  <a:lnTo>
                    <a:pt x="0" y="65786"/>
                  </a:lnTo>
                  <a:lnTo>
                    <a:pt x="0" y="591438"/>
                  </a:lnTo>
                  <a:lnTo>
                    <a:pt x="5164" y="617041"/>
                  </a:lnTo>
                  <a:lnTo>
                    <a:pt x="19250" y="637952"/>
                  </a:lnTo>
                  <a:lnTo>
                    <a:pt x="40140" y="652053"/>
                  </a:lnTo>
                  <a:lnTo>
                    <a:pt x="65722" y="657225"/>
                  </a:lnTo>
                  <a:lnTo>
                    <a:pt x="9373489" y="657225"/>
                  </a:lnTo>
                  <a:lnTo>
                    <a:pt x="9399091" y="652053"/>
                  </a:lnTo>
                  <a:lnTo>
                    <a:pt x="9420002" y="637952"/>
                  </a:lnTo>
                  <a:lnTo>
                    <a:pt x="9434103" y="617041"/>
                  </a:lnTo>
                  <a:lnTo>
                    <a:pt x="9439275" y="591438"/>
                  </a:lnTo>
                  <a:lnTo>
                    <a:pt x="9439275" y="65786"/>
                  </a:lnTo>
                  <a:lnTo>
                    <a:pt x="9434103" y="40183"/>
                  </a:lnTo>
                  <a:lnTo>
                    <a:pt x="9420002" y="19272"/>
                  </a:lnTo>
                  <a:lnTo>
                    <a:pt x="9399091" y="5171"/>
                  </a:lnTo>
                  <a:lnTo>
                    <a:pt x="9373489" y="0"/>
                  </a:lnTo>
                  <a:close/>
                </a:path>
              </a:pathLst>
            </a:custGeom>
            <a:solidFill>
              <a:srgbClr val="FAD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1174" y="1888079"/>
              <a:ext cx="300355" cy="299720"/>
            </a:xfrm>
            <a:custGeom>
              <a:avLst/>
              <a:gdLst/>
              <a:ahLst/>
              <a:cxnLst/>
              <a:rect l="l" t="t" r="r" b="b"/>
              <a:pathLst>
                <a:path w="300355" h="299719">
                  <a:moveTo>
                    <a:pt x="198110" y="22384"/>
                  </a:moveTo>
                  <a:lnTo>
                    <a:pt x="191022" y="22384"/>
                  </a:lnTo>
                  <a:lnTo>
                    <a:pt x="186918" y="26860"/>
                  </a:lnTo>
                  <a:lnTo>
                    <a:pt x="182441" y="31337"/>
                  </a:lnTo>
                  <a:lnTo>
                    <a:pt x="182441" y="38426"/>
                  </a:lnTo>
                  <a:lnTo>
                    <a:pt x="186918" y="42529"/>
                  </a:lnTo>
                  <a:lnTo>
                    <a:pt x="194006" y="49618"/>
                  </a:lnTo>
                  <a:lnTo>
                    <a:pt x="95511" y="148108"/>
                  </a:lnTo>
                  <a:lnTo>
                    <a:pt x="83572" y="176461"/>
                  </a:lnTo>
                  <a:lnTo>
                    <a:pt x="83572" y="180565"/>
                  </a:lnTo>
                  <a:lnTo>
                    <a:pt x="84318" y="184669"/>
                  </a:lnTo>
                  <a:lnTo>
                    <a:pt x="85438" y="188772"/>
                  </a:lnTo>
                  <a:lnTo>
                    <a:pt x="60814" y="213395"/>
                  </a:lnTo>
                  <a:lnTo>
                    <a:pt x="59321" y="221229"/>
                  </a:lnTo>
                  <a:lnTo>
                    <a:pt x="61933" y="227945"/>
                  </a:lnTo>
                  <a:lnTo>
                    <a:pt x="0" y="289875"/>
                  </a:lnTo>
                  <a:lnTo>
                    <a:pt x="0" y="294351"/>
                  </a:lnTo>
                  <a:lnTo>
                    <a:pt x="4477" y="298828"/>
                  </a:lnTo>
                  <a:lnTo>
                    <a:pt x="6342" y="299574"/>
                  </a:lnTo>
                  <a:lnTo>
                    <a:pt x="10073" y="299574"/>
                  </a:lnTo>
                  <a:lnTo>
                    <a:pt x="11938" y="298828"/>
                  </a:lnTo>
                  <a:lnTo>
                    <a:pt x="72380" y="238391"/>
                  </a:lnTo>
                  <a:lnTo>
                    <a:pt x="88049" y="238391"/>
                  </a:lnTo>
                  <a:lnTo>
                    <a:pt x="111554" y="214887"/>
                  </a:lnTo>
                  <a:lnTo>
                    <a:pt x="135530" y="214887"/>
                  </a:lnTo>
                  <a:lnTo>
                    <a:pt x="139022" y="213861"/>
                  </a:lnTo>
                  <a:lnTo>
                    <a:pt x="145954" y="210142"/>
                  </a:lnTo>
                  <a:lnTo>
                    <a:pt x="152220" y="204814"/>
                  </a:lnTo>
                  <a:lnTo>
                    <a:pt x="188410" y="168627"/>
                  </a:lnTo>
                  <a:lnTo>
                    <a:pt x="157071" y="168627"/>
                  </a:lnTo>
                  <a:lnTo>
                    <a:pt x="131701" y="143258"/>
                  </a:lnTo>
                  <a:lnTo>
                    <a:pt x="209676" y="65287"/>
                  </a:lnTo>
                  <a:lnTo>
                    <a:pt x="261162" y="65287"/>
                  </a:lnTo>
                  <a:lnTo>
                    <a:pt x="270862" y="55587"/>
                  </a:lnTo>
                  <a:lnTo>
                    <a:pt x="300336" y="55587"/>
                  </a:lnTo>
                  <a:lnTo>
                    <a:pt x="300336" y="53722"/>
                  </a:lnTo>
                  <a:lnTo>
                    <a:pt x="295859" y="49245"/>
                  </a:lnTo>
                  <a:lnTo>
                    <a:pt x="224973" y="49245"/>
                  </a:lnTo>
                  <a:lnTo>
                    <a:pt x="198110" y="22384"/>
                  </a:lnTo>
                  <a:close/>
                </a:path>
                <a:path w="300355" h="299719">
                  <a:moveTo>
                    <a:pt x="88049" y="238391"/>
                  </a:moveTo>
                  <a:lnTo>
                    <a:pt x="72380" y="238391"/>
                  </a:lnTo>
                  <a:lnTo>
                    <a:pt x="79095" y="241002"/>
                  </a:lnTo>
                  <a:lnTo>
                    <a:pt x="86930" y="239510"/>
                  </a:lnTo>
                  <a:lnTo>
                    <a:pt x="88049" y="238391"/>
                  </a:lnTo>
                  <a:close/>
                </a:path>
                <a:path w="300355" h="299719">
                  <a:moveTo>
                    <a:pt x="135530" y="214887"/>
                  </a:moveTo>
                  <a:lnTo>
                    <a:pt x="111554" y="214887"/>
                  </a:lnTo>
                  <a:lnTo>
                    <a:pt x="115658" y="216006"/>
                  </a:lnTo>
                  <a:lnTo>
                    <a:pt x="119762" y="216753"/>
                  </a:lnTo>
                  <a:lnTo>
                    <a:pt x="123866" y="216753"/>
                  </a:lnTo>
                  <a:lnTo>
                    <a:pt x="131601" y="216041"/>
                  </a:lnTo>
                  <a:lnTo>
                    <a:pt x="135530" y="214887"/>
                  </a:lnTo>
                  <a:close/>
                </a:path>
                <a:path w="300355" h="299719">
                  <a:moveTo>
                    <a:pt x="166398" y="133931"/>
                  </a:moveTo>
                  <a:lnTo>
                    <a:pt x="155951" y="144377"/>
                  </a:lnTo>
                  <a:lnTo>
                    <a:pt x="168636" y="157062"/>
                  </a:lnTo>
                  <a:lnTo>
                    <a:pt x="157071" y="168627"/>
                  </a:lnTo>
                  <a:lnTo>
                    <a:pt x="188410" y="168627"/>
                  </a:lnTo>
                  <a:lnTo>
                    <a:pt x="210422" y="146616"/>
                  </a:lnTo>
                  <a:lnTo>
                    <a:pt x="179083" y="146616"/>
                  </a:lnTo>
                  <a:lnTo>
                    <a:pt x="166398" y="133931"/>
                  </a:lnTo>
                  <a:close/>
                </a:path>
                <a:path w="300355" h="299719">
                  <a:moveTo>
                    <a:pt x="188783" y="111547"/>
                  </a:moveTo>
                  <a:lnTo>
                    <a:pt x="178337" y="121993"/>
                  </a:lnTo>
                  <a:lnTo>
                    <a:pt x="191022" y="134677"/>
                  </a:lnTo>
                  <a:lnTo>
                    <a:pt x="179083" y="146616"/>
                  </a:lnTo>
                  <a:lnTo>
                    <a:pt x="210422" y="146616"/>
                  </a:lnTo>
                  <a:lnTo>
                    <a:pt x="232807" y="124232"/>
                  </a:lnTo>
                  <a:lnTo>
                    <a:pt x="201468" y="124232"/>
                  </a:lnTo>
                  <a:lnTo>
                    <a:pt x="188783" y="111547"/>
                  </a:lnTo>
                  <a:close/>
                </a:path>
                <a:path w="300355" h="299719">
                  <a:moveTo>
                    <a:pt x="211168" y="89163"/>
                  </a:moveTo>
                  <a:lnTo>
                    <a:pt x="200722" y="99609"/>
                  </a:lnTo>
                  <a:lnTo>
                    <a:pt x="213407" y="112293"/>
                  </a:lnTo>
                  <a:lnTo>
                    <a:pt x="201468" y="124232"/>
                  </a:lnTo>
                  <a:lnTo>
                    <a:pt x="232807" y="124232"/>
                  </a:lnTo>
                  <a:lnTo>
                    <a:pt x="250716" y="106324"/>
                  </a:lnTo>
                  <a:lnTo>
                    <a:pt x="277951" y="106324"/>
                  </a:lnTo>
                  <a:lnTo>
                    <a:pt x="277951" y="101847"/>
                  </a:lnTo>
                  <a:lnTo>
                    <a:pt x="223853" y="101847"/>
                  </a:lnTo>
                  <a:lnTo>
                    <a:pt x="211168" y="89163"/>
                  </a:lnTo>
                  <a:close/>
                </a:path>
                <a:path w="300355" h="299719">
                  <a:moveTo>
                    <a:pt x="277951" y="106324"/>
                  </a:moveTo>
                  <a:lnTo>
                    <a:pt x="250716" y="106324"/>
                  </a:lnTo>
                  <a:lnTo>
                    <a:pt x="260043" y="115651"/>
                  </a:lnTo>
                  <a:lnTo>
                    <a:pt x="263028" y="116770"/>
                  </a:lnTo>
                  <a:lnTo>
                    <a:pt x="268251" y="116770"/>
                  </a:lnTo>
                  <a:lnTo>
                    <a:pt x="271236" y="115651"/>
                  </a:lnTo>
                  <a:lnTo>
                    <a:pt x="277951" y="108936"/>
                  </a:lnTo>
                  <a:lnTo>
                    <a:pt x="277951" y="106324"/>
                  </a:lnTo>
                  <a:close/>
                </a:path>
                <a:path w="300355" h="299719">
                  <a:moveTo>
                    <a:pt x="261162" y="65287"/>
                  </a:moveTo>
                  <a:lnTo>
                    <a:pt x="209676" y="65287"/>
                  </a:lnTo>
                  <a:lnTo>
                    <a:pt x="235046" y="90655"/>
                  </a:lnTo>
                  <a:lnTo>
                    <a:pt x="223853" y="101847"/>
                  </a:lnTo>
                  <a:lnTo>
                    <a:pt x="277951" y="101847"/>
                  </a:lnTo>
                  <a:lnTo>
                    <a:pt x="273474" y="97744"/>
                  </a:lnTo>
                  <a:lnTo>
                    <a:pt x="251089" y="75360"/>
                  </a:lnTo>
                  <a:lnTo>
                    <a:pt x="261162" y="65287"/>
                  </a:lnTo>
                  <a:close/>
                </a:path>
                <a:path w="300355" h="299719">
                  <a:moveTo>
                    <a:pt x="300336" y="55587"/>
                  </a:moveTo>
                  <a:lnTo>
                    <a:pt x="270862" y="55587"/>
                  </a:lnTo>
                  <a:lnTo>
                    <a:pt x="282428" y="67152"/>
                  </a:lnTo>
                  <a:lnTo>
                    <a:pt x="285413" y="68271"/>
                  </a:lnTo>
                  <a:lnTo>
                    <a:pt x="290636" y="68271"/>
                  </a:lnTo>
                  <a:lnTo>
                    <a:pt x="293621" y="67152"/>
                  </a:lnTo>
                  <a:lnTo>
                    <a:pt x="300336" y="60437"/>
                  </a:lnTo>
                  <a:lnTo>
                    <a:pt x="300336" y="55587"/>
                  </a:lnTo>
                  <a:close/>
                </a:path>
                <a:path w="300355" h="299719">
                  <a:moveTo>
                    <a:pt x="246612" y="0"/>
                  </a:moveTo>
                  <a:lnTo>
                    <a:pt x="239523" y="0"/>
                  </a:lnTo>
                  <a:lnTo>
                    <a:pt x="235419" y="4476"/>
                  </a:lnTo>
                  <a:lnTo>
                    <a:pt x="230942" y="8953"/>
                  </a:lnTo>
                  <a:lnTo>
                    <a:pt x="230942" y="16041"/>
                  </a:lnTo>
                  <a:lnTo>
                    <a:pt x="235419" y="20145"/>
                  </a:lnTo>
                  <a:lnTo>
                    <a:pt x="244746" y="29472"/>
                  </a:lnTo>
                  <a:lnTo>
                    <a:pt x="224973" y="49245"/>
                  </a:lnTo>
                  <a:lnTo>
                    <a:pt x="295859" y="49245"/>
                  </a:lnTo>
                  <a:lnTo>
                    <a:pt x="246612" y="0"/>
                  </a:lnTo>
                  <a:close/>
                </a:path>
              </a:pathLst>
            </a:custGeom>
            <a:solidFill>
              <a:srgbClr val="F394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010" y="1951501"/>
              <a:ext cx="107076" cy="10707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90575" y="1847850"/>
            <a:ext cx="381000" cy="381000"/>
            <a:chOff x="790575" y="1847850"/>
            <a:chExt cx="381000" cy="381000"/>
          </a:xfrm>
        </p:grpSpPr>
        <p:sp>
          <p:nvSpPr>
            <p:cNvPr id="7" name="object 7"/>
            <p:cNvSpPr/>
            <p:nvPr/>
          </p:nvSpPr>
          <p:spPr>
            <a:xfrm>
              <a:off x="831174" y="1888079"/>
              <a:ext cx="300355" cy="299720"/>
            </a:xfrm>
            <a:custGeom>
              <a:avLst/>
              <a:gdLst/>
              <a:ahLst/>
              <a:cxnLst/>
              <a:rect l="l" t="t" r="r" b="b"/>
              <a:pathLst>
                <a:path w="300355" h="299719">
                  <a:moveTo>
                    <a:pt x="295859" y="49245"/>
                  </a:moveTo>
                  <a:lnTo>
                    <a:pt x="251089" y="4476"/>
                  </a:lnTo>
                  <a:lnTo>
                    <a:pt x="246612" y="0"/>
                  </a:lnTo>
                  <a:lnTo>
                    <a:pt x="239523" y="0"/>
                  </a:lnTo>
                  <a:lnTo>
                    <a:pt x="235419" y="4476"/>
                  </a:lnTo>
                  <a:lnTo>
                    <a:pt x="230942" y="8953"/>
                  </a:lnTo>
                  <a:lnTo>
                    <a:pt x="230942" y="16041"/>
                  </a:lnTo>
                  <a:lnTo>
                    <a:pt x="235419" y="20145"/>
                  </a:lnTo>
                  <a:lnTo>
                    <a:pt x="244746" y="29472"/>
                  </a:lnTo>
                  <a:lnTo>
                    <a:pt x="224973" y="49245"/>
                  </a:lnTo>
                  <a:lnTo>
                    <a:pt x="209676" y="33949"/>
                  </a:lnTo>
                  <a:lnTo>
                    <a:pt x="202587" y="26860"/>
                  </a:lnTo>
                  <a:lnTo>
                    <a:pt x="198110" y="22384"/>
                  </a:lnTo>
                  <a:lnTo>
                    <a:pt x="191022" y="22384"/>
                  </a:lnTo>
                  <a:lnTo>
                    <a:pt x="186918" y="26860"/>
                  </a:lnTo>
                  <a:lnTo>
                    <a:pt x="182441" y="31337"/>
                  </a:lnTo>
                  <a:lnTo>
                    <a:pt x="182441" y="38426"/>
                  </a:lnTo>
                  <a:lnTo>
                    <a:pt x="186918" y="42529"/>
                  </a:lnTo>
                  <a:lnTo>
                    <a:pt x="194006" y="49618"/>
                  </a:lnTo>
                  <a:lnTo>
                    <a:pt x="95511" y="148108"/>
                  </a:lnTo>
                  <a:lnTo>
                    <a:pt x="83572" y="176461"/>
                  </a:lnTo>
                  <a:lnTo>
                    <a:pt x="83572" y="180565"/>
                  </a:lnTo>
                  <a:lnTo>
                    <a:pt x="84318" y="184669"/>
                  </a:lnTo>
                  <a:lnTo>
                    <a:pt x="85438" y="188772"/>
                  </a:lnTo>
                  <a:lnTo>
                    <a:pt x="66037" y="208172"/>
                  </a:lnTo>
                  <a:lnTo>
                    <a:pt x="60814" y="213395"/>
                  </a:lnTo>
                  <a:lnTo>
                    <a:pt x="59321" y="221229"/>
                  </a:lnTo>
                  <a:lnTo>
                    <a:pt x="61933" y="227945"/>
                  </a:lnTo>
                  <a:lnTo>
                    <a:pt x="2984" y="286890"/>
                  </a:lnTo>
                  <a:lnTo>
                    <a:pt x="0" y="289875"/>
                  </a:lnTo>
                  <a:lnTo>
                    <a:pt x="0" y="294351"/>
                  </a:lnTo>
                  <a:lnTo>
                    <a:pt x="2984" y="297336"/>
                  </a:lnTo>
                  <a:lnTo>
                    <a:pt x="4477" y="298828"/>
                  </a:lnTo>
                  <a:lnTo>
                    <a:pt x="6342" y="299574"/>
                  </a:lnTo>
                  <a:lnTo>
                    <a:pt x="8207" y="299574"/>
                  </a:lnTo>
                  <a:lnTo>
                    <a:pt x="10073" y="299574"/>
                  </a:lnTo>
                  <a:lnTo>
                    <a:pt x="11938" y="298828"/>
                  </a:lnTo>
                  <a:lnTo>
                    <a:pt x="13431" y="297336"/>
                  </a:lnTo>
                  <a:lnTo>
                    <a:pt x="72380" y="238391"/>
                  </a:lnTo>
                  <a:lnTo>
                    <a:pt x="79095" y="241002"/>
                  </a:lnTo>
                  <a:lnTo>
                    <a:pt x="86930" y="239510"/>
                  </a:lnTo>
                  <a:lnTo>
                    <a:pt x="92153" y="234287"/>
                  </a:lnTo>
                  <a:lnTo>
                    <a:pt x="111554" y="214887"/>
                  </a:lnTo>
                  <a:lnTo>
                    <a:pt x="115658" y="216006"/>
                  </a:lnTo>
                  <a:lnTo>
                    <a:pt x="119762" y="216753"/>
                  </a:lnTo>
                  <a:lnTo>
                    <a:pt x="123866" y="216753"/>
                  </a:lnTo>
                  <a:lnTo>
                    <a:pt x="131601" y="216041"/>
                  </a:lnTo>
                  <a:lnTo>
                    <a:pt x="139022" y="213861"/>
                  </a:lnTo>
                  <a:lnTo>
                    <a:pt x="145954" y="210142"/>
                  </a:lnTo>
                  <a:lnTo>
                    <a:pt x="152220" y="204814"/>
                  </a:lnTo>
                  <a:lnTo>
                    <a:pt x="250716" y="106324"/>
                  </a:lnTo>
                  <a:lnTo>
                    <a:pt x="257804" y="113413"/>
                  </a:lnTo>
                  <a:lnTo>
                    <a:pt x="260043" y="115651"/>
                  </a:lnTo>
                  <a:lnTo>
                    <a:pt x="263028" y="116770"/>
                  </a:lnTo>
                  <a:lnTo>
                    <a:pt x="265639" y="116770"/>
                  </a:lnTo>
                  <a:lnTo>
                    <a:pt x="268251" y="116770"/>
                  </a:lnTo>
                  <a:lnTo>
                    <a:pt x="271236" y="115651"/>
                  </a:lnTo>
                  <a:lnTo>
                    <a:pt x="273474" y="113413"/>
                  </a:lnTo>
                  <a:lnTo>
                    <a:pt x="277951" y="108936"/>
                  </a:lnTo>
                  <a:lnTo>
                    <a:pt x="277951" y="101847"/>
                  </a:lnTo>
                  <a:lnTo>
                    <a:pt x="273474" y="97744"/>
                  </a:lnTo>
                  <a:lnTo>
                    <a:pt x="266385" y="90655"/>
                  </a:lnTo>
                  <a:lnTo>
                    <a:pt x="251089" y="75360"/>
                  </a:lnTo>
                  <a:lnTo>
                    <a:pt x="270862" y="55587"/>
                  </a:lnTo>
                  <a:lnTo>
                    <a:pt x="280190" y="64914"/>
                  </a:lnTo>
                  <a:lnTo>
                    <a:pt x="282428" y="67152"/>
                  </a:lnTo>
                  <a:lnTo>
                    <a:pt x="285413" y="68271"/>
                  </a:lnTo>
                  <a:lnTo>
                    <a:pt x="288024" y="68271"/>
                  </a:lnTo>
                  <a:lnTo>
                    <a:pt x="290636" y="68271"/>
                  </a:lnTo>
                  <a:lnTo>
                    <a:pt x="293621" y="67152"/>
                  </a:lnTo>
                  <a:lnTo>
                    <a:pt x="295859" y="64914"/>
                  </a:lnTo>
                  <a:lnTo>
                    <a:pt x="300336" y="60437"/>
                  </a:lnTo>
                  <a:lnTo>
                    <a:pt x="300336" y="53722"/>
                  </a:lnTo>
                  <a:lnTo>
                    <a:pt x="295859" y="49245"/>
                  </a:lnTo>
                  <a:close/>
                </a:path>
              </a:pathLst>
            </a:custGeom>
            <a:ln w="3730">
              <a:solidFill>
                <a:srgbClr val="F394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0100" y="18573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361950"/>
                  </a:moveTo>
                  <a:lnTo>
                    <a:pt x="361950" y="361950"/>
                  </a:lnTo>
                  <a:lnTo>
                    <a:pt x="361950" y="0"/>
                  </a:lnTo>
                  <a:lnTo>
                    <a:pt x="0" y="0"/>
                  </a:lnTo>
                  <a:lnTo>
                    <a:pt x="0" y="3619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00075" y="2590800"/>
            <a:ext cx="9439275" cy="657225"/>
            <a:chOff x="600075" y="2590800"/>
            <a:chExt cx="9439275" cy="657225"/>
          </a:xfrm>
        </p:grpSpPr>
        <p:sp>
          <p:nvSpPr>
            <p:cNvPr id="10" name="object 10"/>
            <p:cNvSpPr/>
            <p:nvPr/>
          </p:nvSpPr>
          <p:spPr>
            <a:xfrm>
              <a:off x="600075" y="2590800"/>
              <a:ext cx="9439275" cy="657225"/>
            </a:xfrm>
            <a:custGeom>
              <a:avLst/>
              <a:gdLst/>
              <a:ahLst/>
              <a:cxnLst/>
              <a:rect l="l" t="t" r="r" b="b"/>
              <a:pathLst>
                <a:path w="9439275" h="657225">
                  <a:moveTo>
                    <a:pt x="9373489" y="0"/>
                  </a:moveTo>
                  <a:lnTo>
                    <a:pt x="65722" y="0"/>
                  </a:lnTo>
                  <a:lnTo>
                    <a:pt x="40140" y="5171"/>
                  </a:lnTo>
                  <a:lnTo>
                    <a:pt x="19250" y="19272"/>
                  </a:lnTo>
                  <a:lnTo>
                    <a:pt x="5164" y="40183"/>
                  </a:lnTo>
                  <a:lnTo>
                    <a:pt x="0" y="65786"/>
                  </a:lnTo>
                  <a:lnTo>
                    <a:pt x="0" y="591438"/>
                  </a:lnTo>
                  <a:lnTo>
                    <a:pt x="5164" y="617041"/>
                  </a:lnTo>
                  <a:lnTo>
                    <a:pt x="19250" y="637952"/>
                  </a:lnTo>
                  <a:lnTo>
                    <a:pt x="40140" y="652053"/>
                  </a:lnTo>
                  <a:lnTo>
                    <a:pt x="65722" y="657225"/>
                  </a:lnTo>
                  <a:lnTo>
                    <a:pt x="9373489" y="657225"/>
                  </a:lnTo>
                  <a:lnTo>
                    <a:pt x="9399091" y="652053"/>
                  </a:lnTo>
                  <a:lnTo>
                    <a:pt x="9420002" y="637952"/>
                  </a:lnTo>
                  <a:lnTo>
                    <a:pt x="9434103" y="617041"/>
                  </a:lnTo>
                  <a:lnTo>
                    <a:pt x="9439275" y="591438"/>
                  </a:lnTo>
                  <a:lnTo>
                    <a:pt x="9439275" y="65786"/>
                  </a:lnTo>
                  <a:lnTo>
                    <a:pt x="9434103" y="40183"/>
                  </a:lnTo>
                  <a:lnTo>
                    <a:pt x="9420002" y="19272"/>
                  </a:lnTo>
                  <a:lnTo>
                    <a:pt x="9399091" y="5171"/>
                  </a:lnTo>
                  <a:lnTo>
                    <a:pt x="9373489" y="0"/>
                  </a:lnTo>
                  <a:close/>
                </a:path>
              </a:pathLst>
            </a:custGeom>
            <a:solidFill>
              <a:srgbClr val="FAD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7931" y="2751794"/>
              <a:ext cx="326374" cy="32593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800100" y="2733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0" y="361950"/>
                </a:moveTo>
                <a:lnTo>
                  <a:pt x="361950" y="361950"/>
                </a:lnTo>
                <a:lnTo>
                  <a:pt x="3619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00075" y="3457575"/>
            <a:ext cx="9439275" cy="657225"/>
            <a:chOff x="600075" y="3457575"/>
            <a:chExt cx="9439275" cy="657225"/>
          </a:xfrm>
        </p:grpSpPr>
        <p:sp>
          <p:nvSpPr>
            <p:cNvPr id="14" name="object 14"/>
            <p:cNvSpPr/>
            <p:nvPr/>
          </p:nvSpPr>
          <p:spPr>
            <a:xfrm>
              <a:off x="600075" y="3457575"/>
              <a:ext cx="9439275" cy="657225"/>
            </a:xfrm>
            <a:custGeom>
              <a:avLst/>
              <a:gdLst/>
              <a:ahLst/>
              <a:cxnLst/>
              <a:rect l="l" t="t" r="r" b="b"/>
              <a:pathLst>
                <a:path w="9439275" h="657225">
                  <a:moveTo>
                    <a:pt x="9373489" y="0"/>
                  </a:moveTo>
                  <a:lnTo>
                    <a:pt x="65722" y="0"/>
                  </a:lnTo>
                  <a:lnTo>
                    <a:pt x="40140" y="5171"/>
                  </a:lnTo>
                  <a:lnTo>
                    <a:pt x="19250" y="19272"/>
                  </a:lnTo>
                  <a:lnTo>
                    <a:pt x="5164" y="40183"/>
                  </a:lnTo>
                  <a:lnTo>
                    <a:pt x="0" y="65786"/>
                  </a:lnTo>
                  <a:lnTo>
                    <a:pt x="0" y="591438"/>
                  </a:lnTo>
                  <a:lnTo>
                    <a:pt x="5164" y="617041"/>
                  </a:lnTo>
                  <a:lnTo>
                    <a:pt x="19250" y="637952"/>
                  </a:lnTo>
                  <a:lnTo>
                    <a:pt x="40140" y="652053"/>
                  </a:lnTo>
                  <a:lnTo>
                    <a:pt x="65722" y="657225"/>
                  </a:lnTo>
                  <a:lnTo>
                    <a:pt x="9373489" y="657225"/>
                  </a:lnTo>
                  <a:lnTo>
                    <a:pt x="9399091" y="652053"/>
                  </a:lnTo>
                  <a:lnTo>
                    <a:pt x="9420002" y="637952"/>
                  </a:lnTo>
                  <a:lnTo>
                    <a:pt x="9434103" y="617041"/>
                  </a:lnTo>
                  <a:lnTo>
                    <a:pt x="9439275" y="591438"/>
                  </a:lnTo>
                  <a:lnTo>
                    <a:pt x="9439275" y="65786"/>
                  </a:lnTo>
                  <a:lnTo>
                    <a:pt x="9434103" y="40183"/>
                  </a:lnTo>
                  <a:lnTo>
                    <a:pt x="9420002" y="19272"/>
                  </a:lnTo>
                  <a:lnTo>
                    <a:pt x="9399091" y="5171"/>
                  </a:lnTo>
                  <a:lnTo>
                    <a:pt x="9373489" y="0"/>
                  </a:lnTo>
                  <a:close/>
                </a:path>
              </a:pathLst>
            </a:custGeom>
            <a:solidFill>
              <a:srgbClr val="FAD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651" y="3763926"/>
              <a:ext cx="189006" cy="9557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31920" y="3675374"/>
              <a:ext cx="299085" cy="231775"/>
            </a:xfrm>
            <a:custGeom>
              <a:avLst/>
              <a:gdLst/>
              <a:ahLst/>
              <a:cxnLst/>
              <a:rect l="l" t="t" r="r" b="b"/>
              <a:pathLst>
                <a:path w="299084" h="231775">
                  <a:moveTo>
                    <a:pt x="298471" y="0"/>
                  </a:moveTo>
                  <a:lnTo>
                    <a:pt x="0" y="0"/>
                  </a:lnTo>
                  <a:lnTo>
                    <a:pt x="0" y="231302"/>
                  </a:lnTo>
                  <a:lnTo>
                    <a:pt x="298471" y="231303"/>
                  </a:lnTo>
                  <a:lnTo>
                    <a:pt x="298471" y="208918"/>
                  </a:lnTo>
                  <a:lnTo>
                    <a:pt x="22386" y="208918"/>
                  </a:lnTo>
                  <a:lnTo>
                    <a:pt x="22386" y="59691"/>
                  </a:lnTo>
                  <a:lnTo>
                    <a:pt x="298471" y="59691"/>
                  </a:lnTo>
                  <a:lnTo>
                    <a:pt x="298471" y="37307"/>
                  </a:lnTo>
                  <a:lnTo>
                    <a:pt x="201075" y="37307"/>
                  </a:lnTo>
                  <a:lnTo>
                    <a:pt x="197737" y="33969"/>
                  </a:lnTo>
                  <a:lnTo>
                    <a:pt x="197737" y="25726"/>
                  </a:lnTo>
                  <a:lnTo>
                    <a:pt x="201075" y="22384"/>
                  </a:lnTo>
                  <a:lnTo>
                    <a:pt x="298471" y="22384"/>
                  </a:lnTo>
                  <a:lnTo>
                    <a:pt x="298471" y="0"/>
                  </a:lnTo>
                  <a:close/>
                </a:path>
                <a:path w="299084" h="231775">
                  <a:moveTo>
                    <a:pt x="298471" y="59691"/>
                  </a:moveTo>
                  <a:lnTo>
                    <a:pt x="276086" y="59691"/>
                  </a:lnTo>
                  <a:lnTo>
                    <a:pt x="276086" y="208918"/>
                  </a:lnTo>
                  <a:lnTo>
                    <a:pt x="298471" y="208918"/>
                  </a:lnTo>
                  <a:lnTo>
                    <a:pt x="298471" y="59691"/>
                  </a:lnTo>
                  <a:close/>
                </a:path>
                <a:path w="299084" h="231775">
                  <a:moveTo>
                    <a:pt x="227191" y="22384"/>
                  </a:moveTo>
                  <a:lnTo>
                    <a:pt x="209318" y="22384"/>
                  </a:lnTo>
                  <a:lnTo>
                    <a:pt x="212661" y="25726"/>
                  </a:lnTo>
                  <a:lnTo>
                    <a:pt x="212661" y="33969"/>
                  </a:lnTo>
                  <a:lnTo>
                    <a:pt x="209318" y="37307"/>
                  </a:lnTo>
                  <a:lnTo>
                    <a:pt x="227191" y="37307"/>
                  </a:lnTo>
                  <a:lnTo>
                    <a:pt x="223853" y="33969"/>
                  </a:lnTo>
                  <a:lnTo>
                    <a:pt x="223853" y="25726"/>
                  </a:lnTo>
                  <a:lnTo>
                    <a:pt x="227191" y="22384"/>
                  </a:lnTo>
                  <a:close/>
                </a:path>
                <a:path w="299084" h="231775">
                  <a:moveTo>
                    <a:pt x="253307" y="22384"/>
                  </a:moveTo>
                  <a:lnTo>
                    <a:pt x="235434" y="22384"/>
                  </a:lnTo>
                  <a:lnTo>
                    <a:pt x="238777" y="25726"/>
                  </a:lnTo>
                  <a:lnTo>
                    <a:pt x="238777" y="33969"/>
                  </a:lnTo>
                  <a:lnTo>
                    <a:pt x="235434" y="37307"/>
                  </a:lnTo>
                  <a:lnTo>
                    <a:pt x="253307" y="37307"/>
                  </a:lnTo>
                  <a:lnTo>
                    <a:pt x="249970" y="33969"/>
                  </a:lnTo>
                  <a:lnTo>
                    <a:pt x="249970" y="25726"/>
                  </a:lnTo>
                  <a:lnTo>
                    <a:pt x="253307" y="22384"/>
                  </a:lnTo>
                  <a:close/>
                </a:path>
                <a:path w="299084" h="231775">
                  <a:moveTo>
                    <a:pt x="298471" y="22384"/>
                  </a:moveTo>
                  <a:lnTo>
                    <a:pt x="261550" y="22384"/>
                  </a:lnTo>
                  <a:lnTo>
                    <a:pt x="264893" y="25726"/>
                  </a:lnTo>
                  <a:lnTo>
                    <a:pt x="264893" y="33969"/>
                  </a:lnTo>
                  <a:lnTo>
                    <a:pt x="261550" y="37307"/>
                  </a:lnTo>
                  <a:lnTo>
                    <a:pt x="298471" y="37307"/>
                  </a:lnTo>
                  <a:lnTo>
                    <a:pt x="298471" y="22384"/>
                  </a:lnTo>
                  <a:close/>
                </a:path>
              </a:pathLst>
            </a:custGeom>
            <a:solidFill>
              <a:srgbClr val="F394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1920" y="3675374"/>
              <a:ext cx="299085" cy="231775"/>
            </a:xfrm>
            <a:custGeom>
              <a:avLst/>
              <a:gdLst/>
              <a:ahLst/>
              <a:cxnLst/>
              <a:rect l="l" t="t" r="r" b="b"/>
              <a:pathLst>
                <a:path w="299084" h="231775">
                  <a:moveTo>
                    <a:pt x="0" y="0"/>
                  </a:moveTo>
                  <a:lnTo>
                    <a:pt x="0" y="231302"/>
                  </a:lnTo>
                  <a:lnTo>
                    <a:pt x="298471" y="231303"/>
                  </a:lnTo>
                  <a:lnTo>
                    <a:pt x="298471" y="0"/>
                  </a:lnTo>
                  <a:lnTo>
                    <a:pt x="0" y="0"/>
                  </a:lnTo>
                  <a:close/>
                </a:path>
                <a:path w="299084" h="231775">
                  <a:moveTo>
                    <a:pt x="257431" y="22384"/>
                  </a:moveTo>
                  <a:lnTo>
                    <a:pt x="261550" y="22384"/>
                  </a:lnTo>
                  <a:lnTo>
                    <a:pt x="264893" y="25726"/>
                  </a:lnTo>
                  <a:lnTo>
                    <a:pt x="264893" y="29845"/>
                  </a:lnTo>
                  <a:lnTo>
                    <a:pt x="264893" y="33969"/>
                  </a:lnTo>
                  <a:lnTo>
                    <a:pt x="261550" y="37307"/>
                  </a:lnTo>
                  <a:lnTo>
                    <a:pt x="257431" y="37307"/>
                  </a:lnTo>
                  <a:lnTo>
                    <a:pt x="253307" y="37307"/>
                  </a:lnTo>
                  <a:lnTo>
                    <a:pt x="249970" y="33969"/>
                  </a:lnTo>
                  <a:lnTo>
                    <a:pt x="249970" y="29845"/>
                  </a:lnTo>
                  <a:lnTo>
                    <a:pt x="249970" y="25726"/>
                  </a:lnTo>
                  <a:lnTo>
                    <a:pt x="253307" y="22384"/>
                  </a:lnTo>
                  <a:lnTo>
                    <a:pt x="257431" y="22384"/>
                  </a:lnTo>
                  <a:close/>
                </a:path>
                <a:path w="299084" h="231775">
                  <a:moveTo>
                    <a:pt x="231315" y="22384"/>
                  </a:moveTo>
                  <a:lnTo>
                    <a:pt x="235434" y="22384"/>
                  </a:lnTo>
                  <a:lnTo>
                    <a:pt x="238777" y="25726"/>
                  </a:lnTo>
                  <a:lnTo>
                    <a:pt x="238777" y="29845"/>
                  </a:lnTo>
                  <a:lnTo>
                    <a:pt x="238777" y="33969"/>
                  </a:lnTo>
                  <a:lnTo>
                    <a:pt x="235434" y="37307"/>
                  </a:lnTo>
                  <a:lnTo>
                    <a:pt x="231315" y="37307"/>
                  </a:lnTo>
                  <a:lnTo>
                    <a:pt x="227191" y="37307"/>
                  </a:lnTo>
                  <a:lnTo>
                    <a:pt x="223853" y="33969"/>
                  </a:lnTo>
                  <a:lnTo>
                    <a:pt x="223853" y="29845"/>
                  </a:lnTo>
                  <a:lnTo>
                    <a:pt x="223853" y="25726"/>
                  </a:lnTo>
                  <a:lnTo>
                    <a:pt x="227191" y="22384"/>
                  </a:lnTo>
                  <a:lnTo>
                    <a:pt x="231315" y="22384"/>
                  </a:lnTo>
                  <a:close/>
                </a:path>
                <a:path w="299084" h="231775">
                  <a:moveTo>
                    <a:pt x="205199" y="22384"/>
                  </a:moveTo>
                  <a:lnTo>
                    <a:pt x="209318" y="22384"/>
                  </a:lnTo>
                  <a:lnTo>
                    <a:pt x="212661" y="25726"/>
                  </a:lnTo>
                  <a:lnTo>
                    <a:pt x="212661" y="29845"/>
                  </a:lnTo>
                  <a:lnTo>
                    <a:pt x="212661" y="33969"/>
                  </a:lnTo>
                  <a:lnTo>
                    <a:pt x="209318" y="37307"/>
                  </a:lnTo>
                  <a:lnTo>
                    <a:pt x="205199" y="37307"/>
                  </a:lnTo>
                  <a:lnTo>
                    <a:pt x="201075" y="37307"/>
                  </a:lnTo>
                  <a:lnTo>
                    <a:pt x="197737" y="33969"/>
                  </a:lnTo>
                  <a:lnTo>
                    <a:pt x="197737" y="29845"/>
                  </a:lnTo>
                  <a:lnTo>
                    <a:pt x="197737" y="25726"/>
                  </a:lnTo>
                  <a:lnTo>
                    <a:pt x="201075" y="22384"/>
                  </a:lnTo>
                  <a:lnTo>
                    <a:pt x="205199" y="22384"/>
                  </a:lnTo>
                  <a:close/>
                </a:path>
                <a:path w="299084" h="231775">
                  <a:moveTo>
                    <a:pt x="276086" y="208918"/>
                  </a:moveTo>
                  <a:lnTo>
                    <a:pt x="22386" y="208918"/>
                  </a:lnTo>
                  <a:lnTo>
                    <a:pt x="22386" y="59691"/>
                  </a:lnTo>
                  <a:lnTo>
                    <a:pt x="276086" y="59691"/>
                  </a:lnTo>
                  <a:lnTo>
                    <a:pt x="276086" y="208918"/>
                  </a:lnTo>
                  <a:close/>
                </a:path>
              </a:pathLst>
            </a:custGeom>
            <a:ln w="3730">
              <a:solidFill>
                <a:srgbClr val="F394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800100" y="36099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0" y="361950"/>
                </a:moveTo>
                <a:lnTo>
                  <a:pt x="361950" y="361950"/>
                </a:lnTo>
                <a:lnTo>
                  <a:pt x="3619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600075" y="4333875"/>
            <a:ext cx="9439275" cy="657225"/>
            <a:chOff x="600075" y="4333875"/>
            <a:chExt cx="9439275" cy="657225"/>
          </a:xfrm>
        </p:grpSpPr>
        <p:sp>
          <p:nvSpPr>
            <p:cNvPr id="20" name="object 20"/>
            <p:cNvSpPr/>
            <p:nvPr/>
          </p:nvSpPr>
          <p:spPr>
            <a:xfrm>
              <a:off x="600075" y="4333875"/>
              <a:ext cx="9439275" cy="657225"/>
            </a:xfrm>
            <a:custGeom>
              <a:avLst/>
              <a:gdLst/>
              <a:ahLst/>
              <a:cxnLst/>
              <a:rect l="l" t="t" r="r" b="b"/>
              <a:pathLst>
                <a:path w="9439275" h="657225">
                  <a:moveTo>
                    <a:pt x="9373489" y="0"/>
                  </a:moveTo>
                  <a:lnTo>
                    <a:pt x="65722" y="0"/>
                  </a:lnTo>
                  <a:lnTo>
                    <a:pt x="40140" y="5171"/>
                  </a:lnTo>
                  <a:lnTo>
                    <a:pt x="19250" y="19272"/>
                  </a:lnTo>
                  <a:lnTo>
                    <a:pt x="5164" y="40183"/>
                  </a:lnTo>
                  <a:lnTo>
                    <a:pt x="0" y="65786"/>
                  </a:lnTo>
                  <a:lnTo>
                    <a:pt x="0" y="591438"/>
                  </a:lnTo>
                  <a:lnTo>
                    <a:pt x="5164" y="617041"/>
                  </a:lnTo>
                  <a:lnTo>
                    <a:pt x="19250" y="637952"/>
                  </a:lnTo>
                  <a:lnTo>
                    <a:pt x="40140" y="652053"/>
                  </a:lnTo>
                  <a:lnTo>
                    <a:pt x="65722" y="657225"/>
                  </a:lnTo>
                  <a:lnTo>
                    <a:pt x="9373489" y="657225"/>
                  </a:lnTo>
                  <a:lnTo>
                    <a:pt x="9399091" y="652053"/>
                  </a:lnTo>
                  <a:lnTo>
                    <a:pt x="9420002" y="637952"/>
                  </a:lnTo>
                  <a:lnTo>
                    <a:pt x="9434103" y="617041"/>
                  </a:lnTo>
                  <a:lnTo>
                    <a:pt x="9439275" y="591438"/>
                  </a:lnTo>
                  <a:lnTo>
                    <a:pt x="9439275" y="65786"/>
                  </a:lnTo>
                  <a:lnTo>
                    <a:pt x="9434103" y="40183"/>
                  </a:lnTo>
                  <a:lnTo>
                    <a:pt x="9420002" y="19272"/>
                  </a:lnTo>
                  <a:lnTo>
                    <a:pt x="9399091" y="5171"/>
                  </a:lnTo>
                  <a:lnTo>
                    <a:pt x="9373489" y="0"/>
                  </a:lnTo>
                  <a:close/>
                </a:path>
              </a:pathLst>
            </a:custGeom>
            <a:solidFill>
              <a:srgbClr val="FAD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665" y="4518098"/>
              <a:ext cx="246984" cy="298082"/>
            </a:xfrm>
            <a:prstGeom prst="rect">
              <a:avLst/>
            </a:prstGeom>
          </p:spPr>
        </p:pic>
      </p:grpSp>
      <p:sp>
        <p:nvSpPr>
          <p:cNvPr id="22" name="object 22"/>
          <p:cNvSpPr/>
          <p:nvPr/>
        </p:nvSpPr>
        <p:spPr>
          <a:xfrm>
            <a:off x="800100" y="44862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0" y="361950"/>
                </a:moveTo>
                <a:lnTo>
                  <a:pt x="361950" y="361950"/>
                </a:lnTo>
                <a:lnTo>
                  <a:pt x="36195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35267" y="180022"/>
            <a:ext cx="9648190" cy="49532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0" dirty="0">
                <a:solidFill>
                  <a:schemeClr val="tx1"/>
                </a:solidFill>
                <a:uFill>
                  <a:solidFill>
                    <a:srgbClr val="EB3C9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2000" b="1" spc="-135" dirty="0">
                <a:solidFill>
                  <a:schemeClr val="tx1"/>
                </a:solidFill>
                <a:uFill>
                  <a:solidFill>
                    <a:srgbClr val="EB3C9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chemeClr val="tx1"/>
                </a:solidFill>
                <a:uFill>
                  <a:solidFill>
                    <a:srgbClr val="EB3C9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2000" b="1" spc="10" dirty="0">
                <a:solidFill>
                  <a:schemeClr val="tx1"/>
                </a:solidFill>
                <a:uFill>
                  <a:solidFill>
                    <a:srgbClr val="EB3C9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chemeClr val="tx1"/>
                </a:solidFill>
                <a:uFill>
                  <a:solidFill>
                    <a:srgbClr val="EB3C9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000" b="1" spc="-95" dirty="0">
                <a:solidFill>
                  <a:schemeClr val="tx1"/>
                </a:solidFill>
                <a:uFill>
                  <a:solidFill>
                    <a:srgbClr val="EB3C9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solidFill>
                  <a:schemeClr val="tx1"/>
                </a:solidFill>
                <a:uFill>
                  <a:solidFill>
                    <a:srgbClr val="EB3C9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593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sz="2000" b="1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8880">
              <a:lnSpc>
                <a:spcPts val="2365"/>
              </a:lnSpc>
            </a:pPr>
            <a:r>
              <a:rPr sz="2000" b="1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Purpose:-</a:t>
            </a:r>
            <a:r>
              <a:rPr sz="2000" b="1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</a:t>
            </a:r>
            <a:r>
              <a:rPr sz="2000" spc="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2000" spc="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2000" spc="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sz="2000" spc="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Thyroid</a:t>
            </a:r>
            <a:r>
              <a:rPr sz="2000" spc="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Disorders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8880">
              <a:lnSpc>
                <a:spcPts val="2365"/>
              </a:lnSpc>
            </a:pPr>
            <a:r>
              <a:rPr sz="2000" spc="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symptomatic</a:t>
            </a:r>
            <a:r>
              <a:rPr sz="200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patients,</a:t>
            </a:r>
            <a:r>
              <a:rPr sz="2000" spc="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</a:t>
            </a:r>
            <a:r>
              <a:rPr sz="2000" spc="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timely</a:t>
            </a:r>
            <a:r>
              <a:rPr sz="200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treatment.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8880">
              <a:lnSpc>
                <a:spcPct val="100000"/>
              </a:lnSpc>
            </a:pPr>
            <a:r>
              <a:rPr sz="2000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Reusability:-</a:t>
            </a:r>
            <a:r>
              <a:rPr sz="2000" b="1" spc="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2000" spc="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sz="2000" spc="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seamless</a:t>
            </a:r>
            <a:r>
              <a:rPr sz="2000" spc="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reuse</a:t>
            </a:r>
            <a:r>
              <a:rPr sz="2000" spc="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sz="2000" spc="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issues.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8880">
              <a:lnSpc>
                <a:spcPts val="2365"/>
              </a:lnSpc>
            </a:pPr>
            <a:r>
              <a:rPr sz="2000" b="1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sz="2000" b="1" spc="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Compatibility:-</a:t>
            </a:r>
            <a:r>
              <a:rPr sz="2000" b="1" spc="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sz="2000" spc="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acts</a:t>
            </a:r>
            <a:r>
              <a:rPr sz="2000" spc="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sz="2000" spc="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interface,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8880">
              <a:lnSpc>
                <a:spcPts val="2365"/>
              </a:lnSpc>
            </a:pPr>
            <a:r>
              <a:rPr sz="2000" spc="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</a:t>
            </a:r>
            <a:r>
              <a:rPr sz="2000" spc="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</a:t>
            </a:r>
            <a:r>
              <a:rPr sz="2000" spc="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1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sz="2000" spc="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000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components.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8880" marR="229235">
              <a:lnSpc>
                <a:spcPts val="2330"/>
              </a:lnSpc>
            </a:pPr>
            <a:r>
              <a:rPr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sz="2000" b="1" spc="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Utilization:-</a:t>
            </a:r>
            <a:r>
              <a:rPr sz="2000" b="1" spc="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Maximizes</a:t>
            </a:r>
            <a:r>
              <a:rPr sz="2000" spc="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sz="200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sz="200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sz="200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sz="2000" spc="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execution.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497" y="351472"/>
            <a:ext cx="3811904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u="none" dirty="0">
                <a:solidFill>
                  <a:schemeClr val="tx1"/>
                </a:solidFill>
              </a:rPr>
              <a:t>The</a:t>
            </a:r>
            <a:r>
              <a:rPr sz="2000" u="none" spc="-85" dirty="0">
                <a:solidFill>
                  <a:schemeClr val="tx1"/>
                </a:solidFill>
              </a:rPr>
              <a:t> </a:t>
            </a:r>
            <a:r>
              <a:rPr sz="2000" u="none" dirty="0">
                <a:solidFill>
                  <a:schemeClr val="tx1"/>
                </a:solidFill>
              </a:rPr>
              <a:t>Best</a:t>
            </a:r>
            <a:r>
              <a:rPr sz="2000" u="none" spc="-10" dirty="0">
                <a:solidFill>
                  <a:schemeClr val="tx1"/>
                </a:solidFill>
              </a:rPr>
              <a:t> </a:t>
            </a:r>
            <a:r>
              <a:rPr sz="2000" u="none" dirty="0">
                <a:solidFill>
                  <a:schemeClr val="tx1"/>
                </a:solidFill>
              </a:rPr>
              <a:t>Machine</a:t>
            </a:r>
            <a:r>
              <a:rPr sz="2000" u="none" spc="-15" dirty="0">
                <a:solidFill>
                  <a:schemeClr val="tx1"/>
                </a:solidFill>
              </a:rPr>
              <a:t> </a:t>
            </a:r>
            <a:r>
              <a:rPr sz="2000" u="none" dirty="0">
                <a:solidFill>
                  <a:schemeClr val="tx1"/>
                </a:solidFill>
              </a:rPr>
              <a:t>Learning</a:t>
            </a:r>
            <a:r>
              <a:rPr sz="2000" u="none" spc="-50" dirty="0">
                <a:solidFill>
                  <a:schemeClr val="tx1"/>
                </a:solidFill>
              </a:rPr>
              <a:t> </a:t>
            </a:r>
            <a:r>
              <a:rPr sz="2000" u="none" spc="-10" dirty="0">
                <a:solidFill>
                  <a:schemeClr val="tx1"/>
                </a:solidFill>
              </a:rPr>
              <a:t>Model</a:t>
            </a:r>
            <a:endParaRPr sz="2000" u="none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225" y="814260"/>
            <a:ext cx="9203055" cy="5428346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165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50" spc="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550" spc="1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Project,</a:t>
            </a:r>
            <a:r>
              <a:rPr sz="1550" spc="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sz="1550" spc="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1550" spc="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1550" spc="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550" spc="1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1550" spc="1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sz="1550" spc="1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sz="1550" spc="20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sz="1550" spc="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Classifier.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47650" indent="-343535" algn="just">
              <a:lnSpc>
                <a:spcPct val="104900"/>
              </a:lnSpc>
              <a:spcBef>
                <a:spcPts val="980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Definition:-</a:t>
            </a:r>
            <a:r>
              <a:rPr sz="1550" b="1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550" spc="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sz="1550" spc="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1550" spc="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sz="1550" spc="1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550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combines</a:t>
            </a:r>
            <a:r>
              <a:rPr sz="155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1550" spc="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sz="1550" spc="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  <a:r>
              <a:rPr sz="1550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550" spc="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sz="1550" spc="1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1550" spc="1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accuracy.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990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b="1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Working:-</a:t>
            </a:r>
            <a:r>
              <a:rPr sz="1550" b="1" spc="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</a:t>
            </a:r>
            <a:r>
              <a:rPr sz="155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550" spc="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"forest"</a:t>
            </a:r>
            <a:r>
              <a:rPr sz="155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1550" spc="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sz="1550" spc="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  <a:r>
              <a:rPr sz="155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</a:t>
            </a:r>
            <a:r>
              <a:rPr sz="1550" spc="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bootstrapped</a:t>
            </a:r>
            <a:r>
              <a:rPr sz="1550" spc="1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samples</a:t>
            </a:r>
            <a:r>
              <a:rPr sz="155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1550" spc="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just">
              <a:lnSpc>
                <a:spcPct val="100000"/>
              </a:lnSpc>
              <a:spcBef>
                <a:spcPts val="95"/>
              </a:spcBef>
            </a:pPr>
            <a:r>
              <a:rPr sz="155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averages</a:t>
            </a:r>
            <a:r>
              <a:rPr sz="1550" spc="2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1550" spc="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predictions.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070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1550" b="1" spc="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Parameters:-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994"/>
              </a:spcBef>
              <a:buClr>
                <a:srgbClr val="EB3C9F"/>
              </a:buClr>
              <a:buSzPct val="78571"/>
              <a:buFont typeface="Wingdings" panose="05000000000000000000" pitchFamily="2" charset="2"/>
              <a:buChar char="§"/>
              <a:tabLst>
                <a:tab pos="755650" algn="l"/>
              </a:tabLst>
            </a:pPr>
            <a:r>
              <a:rPr sz="1400" spc="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400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  <a:r>
              <a:rPr sz="1400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forest.</a:t>
            </a: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1019"/>
              </a:spcBef>
              <a:buClr>
                <a:srgbClr val="EB3C9F"/>
              </a:buClr>
              <a:buSzPct val="78571"/>
              <a:buFont typeface="Wingdings" panose="05000000000000000000" pitchFamily="2" charset="2"/>
              <a:buChar char="§"/>
              <a:tabLst>
                <a:tab pos="755650" algn="l"/>
              </a:tabLst>
            </a:pPr>
            <a:r>
              <a:rPr sz="1400" spc="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sz="1400" spc="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sz="1400" spc="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400" spc="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tree.</a:t>
            </a: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1025"/>
              </a:spcBef>
              <a:buClr>
                <a:srgbClr val="EB3C9F"/>
              </a:buClr>
              <a:buSzPct val="78571"/>
              <a:buFont typeface="Wingdings" panose="05000000000000000000" pitchFamily="2" charset="2"/>
              <a:buChar char="§"/>
              <a:tabLst>
                <a:tab pos="755650" algn="l"/>
              </a:tabLst>
            </a:pPr>
            <a:r>
              <a:rPr sz="1400" spc="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400" spc="1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sz="1400" spc="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considered</a:t>
            </a:r>
            <a:r>
              <a:rPr sz="1400" spc="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</a:t>
            </a:r>
            <a:r>
              <a:rPr sz="1400" spc="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1400" spc="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400" spc="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</a:t>
            </a: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025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Advantages:-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994"/>
              </a:spcBef>
              <a:buClr>
                <a:srgbClr val="EB3C9F"/>
              </a:buClr>
              <a:buSzPct val="78571"/>
              <a:buFont typeface="Wingdings" panose="05000000000000000000" pitchFamily="2" charset="2"/>
              <a:buChar char="§"/>
              <a:tabLst>
                <a:tab pos="755650" algn="l"/>
              </a:tabLst>
            </a:pPr>
            <a:r>
              <a:rPr sz="1400" spc="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</a:t>
            </a:r>
            <a:r>
              <a:rPr sz="1400" spc="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sz="140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</a:t>
            </a:r>
            <a:r>
              <a:rPr sz="1400" spc="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r>
              <a:rPr sz="140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sz="1400" spc="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trees.</a:t>
            </a: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1019"/>
              </a:spcBef>
              <a:buClr>
                <a:srgbClr val="EB3C9F"/>
              </a:buClr>
              <a:buSzPct val="78571"/>
              <a:buFont typeface="Wingdings" panose="05000000000000000000" pitchFamily="2" charset="2"/>
              <a:buChar char="§"/>
              <a:tabLst>
                <a:tab pos="755650" algn="l"/>
              </a:tabLst>
            </a:pPr>
            <a:r>
              <a:rPr sz="1400" spc="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Handles</a:t>
            </a:r>
            <a:r>
              <a:rPr sz="1400" spc="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</a:t>
            </a:r>
            <a:r>
              <a:rPr sz="140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sz="1400" spc="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</a:t>
            </a:r>
            <a:r>
              <a:rPr sz="1400" spc="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dimensional</a:t>
            </a:r>
            <a:r>
              <a:rPr sz="1400" spc="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spc="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well.</a:t>
            </a: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1025"/>
              </a:spcBef>
              <a:buClr>
                <a:srgbClr val="EB3C9F"/>
              </a:buClr>
              <a:buSzPct val="78571"/>
              <a:buFont typeface="Wingdings" panose="05000000000000000000" pitchFamily="2" charset="2"/>
              <a:buChar char="§"/>
              <a:tabLst>
                <a:tab pos="755650" algn="l"/>
              </a:tabLst>
            </a:pPr>
            <a:r>
              <a:rPr sz="1400" spc="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  <a:r>
              <a:rPr sz="1400" spc="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noisy</a:t>
            </a:r>
            <a:r>
              <a:rPr sz="1400" spc="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spc="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outliers.</a:t>
            </a: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67690" indent="-343535" algn="just">
              <a:lnSpc>
                <a:spcPct val="105000"/>
              </a:lnSpc>
              <a:spcBef>
                <a:spcPts val="930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Applications:-</a:t>
            </a:r>
            <a:r>
              <a:rPr sz="1550" b="1" spc="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sz="1550" spc="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50" spc="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1550" spc="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sz="1550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1550" spc="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55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r>
              <a:rPr sz="1550" spc="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prediction,</a:t>
            </a:r>
            <a:r>
              <a:rPr sz="1550" spc="1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sz="1550" spc="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recognition,</a:t>
            </a:r>
            <a:r>
              <a:rPr sz="1550" spc="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sz="1550" spc="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selection.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80340" indent="-343535" algn="just">
              <a:lnSpc>
                <a:spcPct val="100899"/>
              </a:lnSpc>
              <a:spcBef>
                <a:spcPts val="1055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Performance:-</a:t>
            </a:r>
            <a:r>
              <a:rPr sz="1550" b="1" spc="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sz="1550" spc="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delivers</a:t>
            </a:r>
            <a:r>
              <a:rPr sz="1550" spc="2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sz="155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sz="1550" spc="1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550" spc="1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sz="1550" spc="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sz="1550" spc="1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50" spc="1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</a:t>
            </a:r>
            <a:r>
              <a:rPr sz="1550" spc="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tuning.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07" y="64135"/>
            <a:ext cx="11563984" cy="613950"/>
          </a:xfrm>
          <a:prstGeom prst="rect">
            <a:avLst/>
          </a:prstGeom>
        </p:spPr>
        <p:txBody>
          <a:bodyPr vert="horz" wrap="square" lIns="0" tIns="303212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125"/>
              </a:spcBef>
            </a:pPr>
            <a:r>
              <a:rPr sz="20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sz="2000" u="none" spc="-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u="none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sz="200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1019175"/>
            <a:ext cx="4200525" cy="1819275"/>
            <a:chOff x="228600" y="1019175"/>
            <a:chExt cx="4200525" cy="1819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1019175"/>
              <a:ext cx="4200525" cy="18192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150" y="1228725"/>
              <a:ext cx="3600450" cy="12192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04950" y="1228725"/>
            <a:ext cx="8110855" cy="5629275"/>
            <a:chOff x="1504950" y="1228725"/>
            <a:chExt cx="8110855" cy="562927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8750" y="3209925"/>
              <a:ext cx="4376801" cy="205270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67325" y="1228725"/>
              <a:ext cx="4324350" cy="2000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950" y="6105525"/>
              <a:ext cx="4100576" cy="7524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3525" y="3962400"/>
              <a:ext cx="4048125" cy="21621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07" y="64135"/>
            <a:ext cx="11563984" cy="613950"/>
          </a:xfrm>
          <a:prstGeom prst="rect">
            <a:avLst/>
          </a:prstGeom>
        </p:spPr>
        <p:txBody>
          <a:bodyPr vert="horz" wrap="square" lIns="0" tIns="303212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125"/>
              </a:spcBef>
            </a:pPr>
            <a:r>
              <a:rPr sz="2000" u="none" dirty="0">
                <a:solidFill>
                  <a:schemeClr val="tx1"/>
                </a:solidFill>
              </a:rPr>
              <a:t>Model</a:t>
            </a:r>
            <a:r>
              <a:rPr sz="2000" u="none" spc="-60" dirty="0">
                <a:solidFill>
                  <a:schemeClr val="tx1"/>
                </a:solidFill>
              </a:rPr>
              <a:t> </a:t>
            </a:r>
            <a:r>
              <a:rPr sz="2000" u="none" spc="-10" dirty="0">
                <a:solidFill>
                  <a:schemeClr val="tx1"/>
                </a:solidFill>
              </a:rPr>
              <a:t>Deployment</a:t>
            </a:r>
            <a:endParaRPr sz="2000" dirty="0">
              <a:solidFill>
                <a:schemeClr val="tx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00100"/>
            <a:ext cx="3600450" cy="18954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0650" y="609600"/>
            <a:ext cx="3600450" cy="36004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86425" y="4657725"/>
            <a:ext cx="3600450" cy="2019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200" y="3076575"/>
            <a:ext cx="360045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07" y="64135"/>
            <a:ext cx="11563984" cy="613950"/>
          </a:xfrm>
          <a:prstGeom prst="rect">
            <a:avLst/>
          </a:prstGeom>
        </p:spPr>
        <p:txBody>
          <a:bodyPr vert="horz" wrap="square" lIns="0" tIns="303212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125"/>
              </a:spcBef>
            </a:pPr>
            <a:r>
              <a:rPr sz="2000" u="none" dirty="0">
                <a:solidFill>
                  <a:schemeClr val="tx1"/>
                </a:solidFill>
              </a:rPr>
              <a:t>User</a:t>
            </a:r>
            <a:r>
              <a:rPr sz="2000" u="none" spc="-40" dirty="0">
                <a:solidFill>
                  <a:schemeClr val="tx1"/>
                </a:solidFill>
              </a:rPr>
              <a:t> </a:t>
            </a:r>
            <a:r>
              <a:rPr sz="2000" u="none" spc="-10" dirty="0">
                <a:solidFill>
                  <a:schemeClr val="tx1"/>
                </a:solidFill>
              </a:rPr>
              <a:t>Interface</a:t>
            </a:r>
            <a:endParaRPr sz="2000" u="none" dirty="0">
              <a:solidFill>
                <a:schemeClr val="tx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425" y="1190625"/>
            <a:ext cx="10086975" cy="44767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07" y="64135"/>
            <a:ext cx="11563984" cy="481862"/>
          </a:xfrm>
          <a:prstGeom prst="rect">
            <a:avLst/>
          </a:prstGeom>
        </p:spPr>
        <p:txBody>
          <a:bodyPr vert="horz" wrap="square" lIns="0" tIns="172402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25"/>
              </a:spcBef>
            </a:pPr>
            <a:r>
              <a:rPr sz="2000" u="none" dirty="0">
                <a:solidFill>
                  <a:schemeClr val="tx1"/>
                </a:solidFill>
              </a:rPr>
              <a:t>UNIT</a:t>
            </a:r>
            <a:r>
              <a:rPr sz="2000" u="none" spc="-75" dirty="0">
                <a:solidFill>
                  <a:schemeClr val="tx1"/>
                </a:solidFill>
              </a:rPr>
              <a:t> </a:t>
            </a:r>
            <a:r>
              <a:rPr sz="2000" u="none" dirty="0">
                <a:solidFill>
                  <a:schemeClr val="tx1"/>
                </a:solidFill>
              </a:rPr>
              <a:t>TEST</a:t>
            </a:r>
            <a:r>
              <a:rPr sz="2000" u="none" spc="-75" dirty="0">
                <a:solidFill>
                  <a:schemeClr val="tx1"/>
                </a:solidFill>
              </a:rPr>
              <a:t> </a:t>
            </a:r>
            <a:r>
              <a:rPr sz="2000" u="none" spc="-20" dirty="0">
                <a:solidFill>
                  <a:schemeClr val="tx1"/>
                </a:solidFill>
              </a:rPr>
              <a:t>CASES</a:t>
            </a:r>
            <a:endParaRPr sz="2000" u="none" dirty="0">
              <a:solidFill>
                <a:schemeClr val="tx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8825" y="790575"/>
            <a:ext cx="7200900" cy="5667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1219200"/>
            <a:ext cx="200469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u="none" spc="-1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067369"/>
            <a:ext cx="4895850" cy="3699089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Clr>
                <a:srgbClr val="EB3C9F"/>
              </a:buClr>
              <a:buSzPct val="775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200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EB3C9F"/>
              </a:buClr>
              <a:buSzPct val="775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2000" spc="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EB3C9F"/>
              </a:buClr>
              <a:buSzPct val="775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2000" spc="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sz="2000" spc="18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EB3C9F"/>
              </a:buClr>
              <a:buSzPct val="775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200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sz="200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835"/>
              </a:spcBef>
              <a:buClr>
                <a:srgbClr val="EB3C9F"/>
              </a:buClr>
              <a:buSzPct val="775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2000" spc="9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200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2000" spc="19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00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EB3C9F"/>
              </a:buClr>
              <a:buSzPct val="775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2000" spc="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200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sz="200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EB3C9F"/>
              </a:buClr>
              <a:buSzPct val="775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200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EB3C9F"/>
              </a:buClr>
              <a:buSzPct val="775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200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Frequently</a:t>
            </a:r>
            <a:r>
              <a:rPr sz="200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Asked</a:t>
            </a:r>
            <a:r>
              <a:rPr sz="200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sz="2000" spc="1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(FAQs)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EB3C9F"/>
              </a:buClr>
              <a:buSzPct val="775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200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38225" y="2422312"/>
            <a:ext cx="2041525" cy="2624455"/>
            <a:chOff x="6638225" y="2422312"/>
            <a:chExt cx="2041525" cy="2624455"/>
          </a:xfrm>
        </p:grpSpPr>
        <p:sp>
          <p:nvSpPr>
            <p:cNvPr id="5" name="object 5"/>
            <p:cNvSpPr/>
            <p:nvPr/>
          </p:nvSpPr>
          <p:spPr>
            <a:xfrm>
              <a:off x="6654419" y="2439111"/>
              <a:ext cx="2009139" cy="2590800"/>
            </a:xfrm>
            <a:custGeom>
              <a:avLst/>
              <a:gdLst/>
              <a:ahLst/>
              <a:cxnLst/>
              <a:rect l="l" t="t" r="r" b="b"/>
              <a:pathLst>
                <a:path w="2009140" h="2590800">
                  <a:moveTo>
                    <a:pt x="2008797" y="0"/>
                  </a:moveTo>
                  <a:lnTo>
                    <a:pt x="1814398" y="0"/>
                  </a:lnTo>
                  <a:lnTo>
                    <a:pt x="1814398" y="194310"/>
                  </a:lnTo>
                  <a:lnTo>
                    <a:pt x="1814398" y="2396426"/>
                  </a:lnTo>
                  <a:lnTo>
                    <a:pt x="194398" y="2396426"/>
                  </a:lnTo>
                  <a:lnTo>
                    <a:pt x="194398" y="194310"/>
                  </a:lnTo>
                  <a:lnTo>
                    <a:pt x="1814398" y="194310"/>
                  </a:lnTo>
                  <a:lnTo>
                    <a:pt x="1814398" y="0"/>
                  </a:lnTo>
                  <a:lnTo>
                    <a:pt x="0" y="0"/>
                  </a:lnTo>
                  <a:lnTo>
                    <a:pt x="0" y="194310"/>
                  </a:lnTo>
                  <a:lnTo>
                    <a:pt x="0" y="2396426"/>
                  </a:lnTo>
                  <a:lnTo>
                    <a:pt x="0" y="2590736"/>
                  </a:lnTo>
                  <a:lnTo>
                    <a:pt x="2008797" y="2590736"/>
                  </a:lnTo>
                  <a:lnTo>
                    <a:pt x="2008797" y="2396883"/>
                  </a:lnTo>
                  <a:lnTo>
                    <a:pt x="2008797" y="2396426"/>
                  </a:lnTo>
                  <a:lnTo>
                    <a:pt x="2008797" y="194310"/>
                  </a:lnTo>
                  <a:lnTo>
                    <a:pt x="2008797" y="193802"/>
                  </a:lnTo>
                  <a:lnTo>
                    <a:pt x="2008797" y="0"/>
                  </a:lnTo>
                  <a:close/>
                </a:path>
              </a:pathLst>
            </a:custGeom>
            <a:solidFill>
              <a:srgbClr val="F495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54425" y="2438512"/>
              <a:ext cx="2009139" cy="2592070"/>
            </a:xfrm>
            <a:custGeom>
              <a:avLst/>
              <a:gdLst/>
              <a:ahLst/>
              <a:cxnLst/>
              <a:rect l="l" t="t" r="r" b="b"/>
              <a:pathLst>
                <a:path w="2009140" h="2592070">
                  <a:moveTo>
                    <a:pt x="194400" y="194390"/>
                  </a:moveTo>
                  <a:lnTo>
                    <a:pt x="1814401" y="194390"/>
                  </a:lnTo>
                  <a:lnTo>
                    <a:pt x="1814402" y="2397481"/>
                  </a:lnTo>
                  <a:lnTo>
                    <a:pt x="194400" y="2397481"/>
                  </a:lnTo>
                  <a:lnTo>
                    <a:pt x="194400" y="194390"/>
                  </a:lnTo>
                  <a:close/>
                </a:path>
                <a:path w="2009140" h="2592070">
                  <a:moveTo>
                    <a:pt x="0" y="2591875"/>
                  </a:moveTo>
                  <a:lnTo>
                    <a:pt x="2008802" y="2591876"/>
                  </a:lnTo>
                  <a:lnTo>
                    <a:pt x="2008801" y="0"/>
                  </a:lnTo>
                  <a:lnTo>
                    <a:pt x="0" y="0"/>
                  </a:lnTo>
                  <a:lnTo>
                    <a:pt x="0" y="2591875"/>
                  </a:lnTo>
                  <a:close/>
                </a:path>
              </a:pathLst>
            </a:custGeom>
            <a:ln w="32399">
              <a:solidFill>
                <a:srgbClr val="F495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23626" y="2924488"/>
              <a:ext cx="551180" cy="130175"/>
            </a:xfrm>
            <a:custGeom>
              <a:avLst/>
              <a:gdLst/>
              <a:ahLst/>
              <a:cxnLst/>
              <a:rect l="l" t="t" r="r" b="b"/>
              <a:pathLst>
                <a:path w="551179" h="130175">
                  <a:moveTo>
                    <a:pt x="550800" y="0"/>
                  </a:moveTo>
                  <a:lnTo>
                    <a:pt x="0" y="0"/>
                  </a:lnTo>
                  <a:lnTo>
                    <a:pt x="0" y="129593"/>
                  </a:lnTo>
                  <a:lnTo>
                    <a:pt x="550800" y="129593"/>
                  </a:lnTo>
                  <a:lnTo>
                    <a:pt x="550800" y="0"/>
                  </a:lnTo>
                  <a:close/>
                </a:path>
              </a:pathLst>
            </a:custGeom>
            <a:solidFill>
              <a:srgbClr val="F495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23626" y="2924488"/>
              <a:ext cx="551180" cy="130175"/>
            </a:xfrm>
            <a:custGeom>
              <a:avLst/>
              <a:gdLst/>
              <a:ahLst/>
              <a:cxnLst/>
              <a:rect l="l" t="t" r="r" b="b"/>
              <a:pathLst>
                <a:path w="551179" h="130175">
                  <a:moveTo>
                    <a:pt x="0" y="129593"/>
                  </a:moveTo>
                  <a:lnTo>
                    <a:pt x="550800" y="129593"/>
                  </a:lnTo>
                  <a:lnTo>
                    <a:pt x="550800" y="0"/>
                  </a:lnTo>
                  <a:lnTo>
                    <a:pt x="0" y="0"/>
                  </a:lnTo>
                  <a:lnTo>
                    <a:pt x="0" y="129593"/>
                  </a:lnTo>
                  <a:close/>
                </a:path>
              </a:pathLst>
            </a:custGeom>
            <a:ln w="32398">
              <a:solidFill>
                <a:srgbClr val="F495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23626" y="3442863"/>
              <a:ext cx="551180" cy="130175"/>
            </a:xfrm>
            <a:custGeom>
              <a:avLst/>
              <a:gdLst/>
              <a:ahLst/>
              <a:cxnLst/>
              <a:rect l="l" t="t" r="r" b="b"/>
              <a:pathLst>
                <a:path w="551179" h="130175">
                  <a:moveTo>
                    <a:pt x="550800" y="0"/>
                  </a:moveTo>
                  <a:lnTo>
                    <a:pt x="0" y="0"/>
                  </a:lnTo>
                  <a:lnTo>
                    <a:pt x="0" y="129593"/>
                  </a:lnTo>
                  <a:lnTo>
                    <a:pt x="550800" y="129593"/>
                  </a:lnTo>
                  <a:lnTo>
                    <a:pt x="550800" y="0"/>
                  </a:lnTo>
                  <a:close/>
                </a:path>
              </a:pathLst>
            </a:custGeom>
            <a:solidFill>
              <a:srgbClr val="F495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23626" y="3442863"/>
              <a:ext cx="551180" cy="130175"/>
            </a:xfrm>
            <a:custGeom>
              <a:avLst/>
              <a:gdLst/>
              <a:ahLst/>
              <a:cxnLst/>
              <a:rect l="l" t="t" r="r" b="b"/>
              <a:pathLst>
                <a:path w="551179" h="130175">
                  <a:moveTo>
                    <a:pt x="0" y="129593"/>
                  </a:moveTo>
                  <a:lnTo>
                    <a:pt x="550800" y="129593"/>
                  </a:lnTo>
                  <a:lnTo>
                    <a:pt x="550800" y="0"/>
                  </a:lnTo>
                  <a:lnTo>
                    <a:pt x="0" y="0"/>
                  </a:lnTo>
                  <a:lnTo>
                    <a:pt x="0" y="129593"/>
                  </a:lnTo>
                  <a:close/>
                </a:path>
              </a:pathLst>
            </a:custGeom>
            <a:ln w="32398">
              <a:solidFill>
                <a:srgbClr val="F495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23627" y="4479611"/>
              <a:ext cx="551180" cy="130175"/>
            </a:xfrm>
            <a:custGeom>
              <a:avLst/>
              <a:gdLst/>
              <a:ahLst/>
              <a:cxnLst/>
              <a:rect l="l" t="t" r="r" b="b"/>
              <a:pathLst>
                <a:path w="551179" h="130175">
                  <a:moveTo>
                    <a:pt x="550800" y="0"/>
                  </a:moveTo>
                  <a:lnTo>
                    <a:pt x="0" y="0"/>
                  </a:lnTo>
                  <a:lnTo>
                    <a:pt x="0" y="129593"/>
                  </a:lnTo>
                  <a:lnTo>
                    <a:pt x="550800" y="129593"/>
                  </a:lnTo>
                  <a:lnTo>
                    <a:pt x="550800" y="0"/>
                  </a:lnTo>
                  <a:close/>
                </a:path>
              </a:pathLst>
            </a:custGeom>
            <a:solidFill>
              <a:srgbClr val="F495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23627" y="4479611"/>
              <a:ext cx="551180" cy="130175"/>
            </a:xfrm>
            <a:custGeom>
              <a:avLst/>
              <a:gdLst/>
              <a:ahLst/>
              <a:cxnLst/>
              <a:rect l="l" t="t" r="r" b="b"/>
              <a:pathLst>
                <a:path w="551179" h="130175">
                  <a:moveTo>
                    <a:pt x="0" y="129593"/>
                  </a:moveTo>
                  <a:lnTo>
                    <a:pt x="550800" y="129593"/>
                  </a:lnTo>
                  <a:lnTo>
                    <a:pt x="550800" y="0"/>
                  </a:lnTo>
                  <a:lnTo>
                    <a:pt x="0" y="0"/>
                  </a:lnTo>
                  <a:lnTo>
                    <a:pt x="0" y="129593"/>
                  </a:lnTo>
                  <a:close/>
                </a:path>
              </a:pathLst>
            </a:custGeom>
            <a:ln w="32398">
              <a:solidFill>
                <a:srgbClr val="F495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23626" y="3961237"/>
              <a:ext cx="551180" cy="130175"/>
            </a:xfrm>
            <a:custGeom>
              <a:avLst/>
              <a:gdLst/>
              <a:ahLst/>
              <a:cxnLst/>
              <a:rect l="l" t="t" r="r" b="b"/>
              <a:pathLst>
                <a:path w="551179" h="130175">
                  <a:moveTo>
                    <a:pt x="550800" y="0"/>
                  </a:moveTo>
                  <a:lnTo>
                    <a:pt x="0" y="0"/>
                  </a:lnTo>
                  <a:lnTo>
                    <a:pt x="0" y="129593"/>
                  </a:lnTo>
                  <a:lnTo>
                    <a:pt x="550800" y="129593"/>
                  </a:lnTo>
                  <a:lnTo>
                    <a:pt x="550800" y="0"/>
                  </a:lnTo>
                  <a:close/>
                </a:path>
              </a:pathLst>
            </a:custGeom>
            <a:solidFill>
              <a:srgbClr val="F495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23626" y="3961237"/>
              <a:ext cx="551180" cy="130175"/>
            </a:xfrm>
            <a:custGeom>
              <a:avLst/>
              <a:gdLst/>
              <a:ahLst/>
              <a:cxnLst/>
              <a:rect l="l" t="t" r="r" b="b"/>
              <a:pathLst>
                <a:path w="551179" h="130175">
                  <a:moveTo>
                    <a:pt x="0" y="129593"/>
                  </a:moveTo>
                  <a:lnTo>
                    <a:pt x="550800" y="129593"/>
                  </a:lnTo>
                  <a:lnTo>
                    <a:pt x="550800" y="0"/>
                  </a:lnTo>
                  <a:lnTo>
                    <a:pt x="0" y="0"/>
                  </a:lnTo>
                  <a:lnTo>
                    <a:pt x="0" y="129593"/>
                  </a:lnTo>
                  <a:close/>
                </a:path>
              </a:pathLst>
            </a:custGeom>
            <a:ln w="32398">
              <a:solidFill>
                <a:srgbClr val="F495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43226" y="2762496"/>
              <a:ext cx="480059" cy="395605"/>
            </a:xfrm>
            <a:custGeom>
              <a:avLst/>
              <a:gdLst/>
              <a:ahLst/>
              <a:cxnLst/>
              <a:rect l="l" t="t" r="r" b="b"/>
              <a:pathLst>
                <a:path w="480059" h="395605">
                  <a:moveTo>
                    <a:pt x="388800" y="0"/>
                  </a:moveTo>
                  <a:lnTo>
                    <a:pt x="174960" y="213829"/>
                  </a:lnTo>
                  <a:lnTo>
                    <a:pt x="90720" y="129593"/>
                  </a:lnTo>
                  <a:lnTo>
                    <a:pt x="0" y="220309"/>
                  </a:lnTo>
                  <a:lnTo>
                    <a:pt x="174960" y="395260"/>
                  </a:lnTo>
                  <a:lnTo>
                    <a:pt x="479520" y="90715"/>
                  </a:lnTo>
                  <a:lnTo>
                    <a:pt x="388800" y="0"/>
                  </a:lnTo>
                  <a:close/>
                </a:path>
              </a:pathLst>
            </a:custGeom>
            <a:solidFill>
              <a:srgbClr val="F495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43226" y="2762496"/>
              <a:ext cx="480059" cy="395605"/>
            </a:xfrm>
            <a:custGeom>
              <a:avLst/>
              <a:gdLst/>
              <a:ahLst/>
              <a:cxnLst/>
              <a:rect l="l" t="t" r="r" b="b"/>
              <a:pathLst>
                <a:path w="480059" h="395605">
                  <a:moveTo>
                    <a:pt x="479520" y="90715"/>
                  </a:moveTo>
                  <a:lnTo>
                    <a:pt x="388800" y="0"/>
                  </a:lnTo>
                  <a:lnTo>
                    <a:pt x="174960" y="213829"/>
                  </a:lnTo>
                  <a:lnTo>
                    <a:pt x="90720" y="129593"/>
                  </a:lnTo>
                  <a:lnTo>
                    <a:pt x="0" y="220309"/>
                  </a:lnTo>
                  <a:lnTo>
                    <a:pt x="174960" y="395260"/>
                  </a:lnTo>
                  <a:lnTo>
                    <a:pt x="479520" y="90715"/>
                  </a:lnTo>
                  <a:close/>
                </a:path>
              </a:pathLst>
            </a:custGeom>
            <a:ln w="32399">
              <a:solidFill>
                <a:srgbClr val="F495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43226" y="3280871"/>
              <a:ext cx="480059" cy="395605"/>
            </a:xfrm>
            <a:custGeom>
              <a:avLst/>
              <a:gdLst/>
              <a:ahLst/>
              <a:cxnLst/>
              <a:rect l="l" t="t" r="r" b="b"/>
              <a:pathLst>
                <a:path w="480059" h="395604">
                  <a:moveTo>
                    <a:pt x="388800" y="0"/>
                  </a:moveTo>
                  <a:lnTo>
                    <a:pt x="174960" y="213829"/>
                  </a:lnTo>
                  <a:lnTo>
                    <a:pt x="90720" y="129593"/>
                  </a:lnTo>
                  <a:lnTo>
                    <a:pt x="0" y="220309"/>
                  </a:lnTo>
                  <a:lnTo>
                    <a:pt x="174960" y="395260"/>
                  </a:lnTo>
                  <a:lnTo>
                    <a:pt x="479520" y="90715"/>
                  </a:lnTo>
                  <a:lnTo>
                    <a:pt x="388800" y="0"/>
                  </a:lnTo>
                  <a:close/>
                </a:path>
              </a:pathLst>
            </a:custGeom>
            <a:solidFill>
              <a:srgbClr val="F495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43226" y="3280871"/>
              <a:ext cx="480059" cy="395605"/>
            </a:xfrm>
            <a:custGeom>
              <a:avLst/>
              <a:gdLst/>
              <a:ahLst/>
              <a:cxnLst/>
              <a:rect l="l" t="t" r="r" b="b"/>
              <a:pathLst>
                <a:path w="480059" h="395604">
                  <a:moveTo>
                    <a:pt x="479520" y="90715"/>
                  </a:moveTo>
                  <a:lnTo>
                    <a:pt x="388800" y="0"/>
                  </a:lnTo>
                  <a:lnTo>
                    <a:pt x="174960" y="213829"/>
                  </a:lnTo>
                  <a:lnTo>
                    <a:pt x="90720" y="129593"/>
                  </a:lnTo>
                  <a:lnTo>
                    <a:pt x="0" y="220309"/>
                  </a:lnTo>
                  <a:lnTo>
                    <a:pt x="174960" y="395260"/>
                  </a:lnTo>
                  <a:lnTo>
                    <a:pt x="479520" y="90715"/>
                  </a:lnTo>
                  <a:close/>
                </a:path>
              </a:pathLst>
            </a:custGeom>
            <a:ln w="32399">
              <a:solidFill>
                <a:srgbClr val="F495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43226" y="3799245"/>
              <a:ext cx="480059" cy="395605"/>
            </a:xfrm>
            <a:custGeom>
              <a:avLst/>
              <a:gdLst/>
              <a:ahLst/>
              <a:cxnLst/>
              <a:rect l="l" t="t" r="r" b="b"/>
              <a:pathLst>
                <a:path w="480059" h="395604">
                  <a:moveTo>
                    <a:pt x="388800" y="0"/>
                  </a:moveTo>
                  <a:lnTo>
                    <a:pt x="174960" y="213829"/>
                  </a:lnTo>
                  <a:lnTo>
                    <a:pt x="90720" y="129593"/>
                  </a:lnTo>
                  <a:lnTo>
                    <a:pt x="0" y="220309"/>
                  </a:lnTo>
                  <a:lnTo>
                    <a:pt x="174960" y="395260"/>
                  </a:lnTo>
                  <a:lnTo>
                    <a:pt x="479520" y="90715"/>
                  </a:lnTo>
                  <a:lnTo>
                    <a:pt x="388800" y="0"/>
                  </a:lnTo>
                  <a:close/>
                </a:path>
              </a:pathLst>
            </a:custGeom>
            <a:solidFill>
              <a:srgbClr val="F495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43226" y="3799245"/>
              <a:ext cx="480059" cy="395605"/>
            </a:xfrm>
            <a:custGeom>
              <a:avLst/>
              <a:gdLst/>
              <a:ahLst/>
              <a:cxnLst/>
              <a:rect l="l" t="t" r="r" b="b"/>
              <a:pathLst>
                <a:path w="480059" h="395604">
                  <a:moveTo>
                    <a:pt x="479520" y="90715"/>
                  </a:moveTo>
                  <a:lnTo>
                    <a:pt x="388800" y="0"/>
                  </a:lnTo>
                  <a:lnTo>
                    <a:pt x="174960" y="213829"/>
                  </a:lnTo>
                  <a:lnTo>
                    <a:pt x="90720" y="129593"/>
                  </a:lnTo>
                  <a:lnTo>
                    <a:pt x="0" y="220309"/>
                  </a:lnTo>
                  <a:lnTo>
                    <a:pt x="174960" y="395260"/>
                  </a:lnTo>
                  <a:lnTo>
                    <a:pt x="479520" y="90715"/>
                  </a:lnTo>
                  <a:close/>
                </a:path>
              </a:pathLst>
            </a:custGeom>
            <a:ln w="32399">
              <a:solidFill>
                <a:srgbClr val="F495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43226" y="4311139"/>
              <a:ext cx="480059" cy="395605"/>
            </a:xfrm>
            <a:custGeom>
              <a:avLst/>
              <a:gdLst/>
              <a:ahLst/>
              <a:cxnLst/>
              <a:rect l="l" t="t" r="r" b="b"/>
              <a:pathLst>
                <a:path w="480059" h="395604">
                  <a:moveTo>
                    <a:pt x="388800" y="0"/>
                  </a:moveTo>
                  <a:lnTo>
                    <a:pt x="174960" y="213829"/>
                  </a:lnTo>
                  <a:lnTo>
                    <a:pt x="90720" y="129593"/>
                  </a:lnTo>
                  <a:lnTo>
                    <a:pt x="0" y="220309"/>
                  </a:lnTo>
                  <a:lnTo>
                    <a:pt x="174960" y="395260"/>
                  </a:lnTo>
                  <a:lnTo>
                    <a:pt x="479520" y="90715"/>
                  </a:lnTo>
                  <a:lnTo>
                    <a:pt x="388800" y="0"/>
                  </a:lnTo>
                  <a:close/>
                </a:path>
              </a:pathLst>
            </a:custGeom>
            <a:solidFill>
              <a:srgbClr val="F495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43226" y="4311139"/>
              <a:ext cx="480059" cy="395605"/>
            </a:xfrm>
            <a:custGeom>
              <a:avLst/>
              <a:gdLst/>
              <a:ahLst/>
              <a:cxnLst/>
              <a:rect l="l" t="t" r="r" b="b"/>
              <a:pathLst>
                <a:path w="480059" h="395604">
                  <a:moveTo>
                    <a:pt x="479520" y="90715"/>
                  </a:moveTo>
                  <a:lnTo>
                    <a:pt x="388800" y="0"/>
                  </a:lnTo>
                  <a:lnTo>
                    <a:pt x="174960" y="213829"/>
                  </a:lnTo>
                  <a:lnTo>
                    <a:pt x="90720" y="129593"/>
                  </a:lnTo>
                  <a:lnTo>
                    <a:pt x="0" y="220309"/>
                  </a:lnTo>
                  <a:lnTo>
                    <a:pt x="174960" y="395260"/>
                  </a:lnTo>
                  <a:lnTo>
                    <a:pt x="479520" y="90715"/>
                  </a:lnTo>
                  <a:close/>
                </a:path>
              </a:pathLst>
            </a:custGeom>
            <a:ln w="32399">
              <a:solidFill>
                <a:srgbClr val="F495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07" y="64135"/>
            <a:ext cx="11563984" cy="450379"/>
          </a:xfrm>
          <a:prstGeom prst="rect">
            <a:avLst/>
          </a:prstGeom>
        </p:spPr>
        <p:txBody>
          <a:bodyPr vert="horz" wrap="square" lIns="0" tIns="80263" rIns="0" bIns="0" rtlCol="0">
            <a:spAutoFit/>
          </a:bodyPr>
          <a:lstStyle/>
          <a:p>
            <a:pPr marL="2513330">
              <a:lnSpc>
                <a:spcPct val="100000"/>
              </a:lnSpc>
              <a:spcBef>
                <a:spcPts val="105"/>
              </a:spcBef>
            </a:pPr>
            <a:r>
              <a:rPr sz="2400" u="none" spc="-10" dirty="0">
                <a:solidFill>
                  <a:schemeClr val="tx1"/>
                </a:solidFill>
              </a:rPr>
              <a:t>CONCLUSION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2733675" cy="6858000"/>
            <a:chOff x="0" y="0"/>
            <a:chExt cx="2733675" cy="6858000"/>
          </a:xfrm>
        </p:grpSpPr>
        <p:sp>
          <p:nvSpPr>
            <p:cNvPr id="4" name="object 4"/>
            <p:cNvSpPr/>
            <p:nvPr/>
          </p:nvSpPr>
          <p:spPr>
            <a:xfrm>
              <a:off x="866775" y="3819525"/>
              <a:ext cx="504825" cy="2924175"/>
            </a:xfrm>
            <a:custGeom>
              <a:avLst/>
              <a:gdLst/>
              <a:ahLst/>
              <a:cxnLst/>
              <a:rect l="l" t="t" r="r" b="b"/>
              <a:pathLst>
                <a:path w="504825" h="2924175">
                  <a:moveTo>
                    <a:pt x="0" y="0"/>
                  </a:moveTo>
                  <a:lnTo>
                    <a:pt x="0" y="2924175"/>
                  </a:lnTo>
                  <a:lnTo>
                    <a:pt x="504825" y="2924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95CA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733673" cy="685799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4010025"/>
              <a:ext cx="476250" cy="2847975"/>
            </a:xfrm>
            <a:custGeom>
              <a:avLst/>
              <a:gdLst/>
              <a:ahLst/>
              <a:cxnLst/>
              <a:rect l="l" t="t" r="r" b="b"/>
              <a:pathLst>
                <a:path w="476250" h="2847975">
                  <a:moveTo>
                    <a:pt x="0" y="0"/>
                  </a:moveTo>
                  <a:lnTo>
                    <a:pt x="0" y="2847975"/>
                  </a:lnTo>
                  <a:lnTo>
                    <a:pt x="476250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95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47569" y="1019111"/>
            <a:ext cx="8074659" cy="546481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3535" algn="just">
              <a:lnSpc>
                <a:spcPct val="82400"/>
              </a:lnSpc>
              <a:spcBef>
                <a:spcPts val="455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sz="1550" b="1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spc="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b="1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Achievements:-</a:t>
            </a:r>
            <a:r>
              <a:rPr sz="1550" b="1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8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Thyroid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r>
              <a:rPr sz="1550" spc="18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1550" spc="1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effectively</a:t>
            </a:r>
            <a:r>
              <a:rPr sz="1550" spc="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utilized</a:t>
            </a:r>
            <a:r>
              <a:rPr sz="1550" spc="1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1550" spc="19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sz="1550" spc="1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</a:t>
            </a:r>
            <a:r>
              <a:rPr sz="1550" spc="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sz="1550" spc="1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diagnosis</a:t>
            </a:r>
            <a:r>
              <a:rPr sz="1550" spc="1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thyroid</a:t>
            </a:r>
            <a:r>
              <a:rPr sz="1550" spc="1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disorders.</a:t>
            </a:r>
            <a:r>
              <a:rPr sz="155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550" spc="1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integrating</a:t>
            </a:r>
            <a:r>
              <a:rPr sz="1550" spc="19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cleaning,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sz="1550" spc="1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engineering,</a:t>
            </a:r>
            <a:r>
              <a:rPr sz="1550" spc="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sz="1550" spc="1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1550" spc="1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algorithms,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9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achieved</a:t>
            </a:r>
            <a:r>
              <a:rPr sz="1550" spc="1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550" spc="20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capable</a:t>
            </a:r>
            <a:r>
              <a:rPr sz="1550" spc="9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8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1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accurately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assessing</a:t>
            </a:r>
            <a:r>
              <a:rPr sz="1550" spc="1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thyroid</a:t>
            </a:r>
            <a:r>
              <a:rPr sz="1550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diseases</a:t>
            </a:r>
            <a:r>
              <a:rPr sz="1550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hypothyroidism</a:t>
            </a:r>
            <a:r>
              <a:rPr sz="1550" spc="2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hyperthyroidism.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83260" indent="-343535" algn="just">
              <a:lnSpc>
                <a:spcPct val="83400"/>
              </a:lnSpc>
              <a:spcBef>
                <a:spcPts val="1000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sz="1550" b="1" spc="1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550" b="1" spc="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Healthcare:-</a:t>
            </a:r>
            <a:r>
              <a:rPr sz="1550" b="1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55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1550" spc="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 potential</a:t>
            </a:r>
            <a:r>
              <a:rPr sz="1550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1550" spc="1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</a:t>
            </a:r>
            <a:r>
              <a:rPr sz="1550" spc="18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outcomes.</a:t>
            </a:r>
            <a:r>
              <a:rPr sz="155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8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</a:t>
            </a:r>
            <a:r>
              <a:rPr sz="1550" spc="18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sz="1550" spc="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personalized</a:t>
            </a:r>
            <a:r>
              <a:rPr sz="1550" spc="1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strategies,</a:t>
            </a:r>
            <a:r>
              <a:rPr sz="155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contributes</a:t>
            </a:r>
            <a:r>
              <a:rPr sz="1550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50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sz="1550" spc="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decision-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sz="1550" spc="19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79375" indent="-343535" algn="just">
              <a:lnSpc>
                <a:spcPct val="82800"/>
              </a:lnSpc>
              <a:spcBef>
                <a:spcPts val="940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1550" b="1" spc="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sz="1550" b="1" spc="20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550" b="1" spc="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Limitations:-</a:t>
            </a:r>
            <a:r>
              <a:rPr sz="1550" b="1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project's</a:t>
            </a:r>
            <a:r>
              <a:rPr sz="155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covered</a:t>
            </a:r>
            <a:r>
              <a:rPr sz="1550" spc="1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550" spc="1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preprocessing,</a:t>
            </a:r>
            <a:r>
              <a:rPr sz="1550" spc="1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sz="1550" spc="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training,</a:t>
            </a:r>
            <a:r>
              <a:rPr sz="1550" spc="18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sz="1550" spc="19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50" spc="1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1550" spc="19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 </a:t>
            </a:r>
            <a:r>
              <a:rPr sz="1550" spc="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1550" spc="1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shown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promising</a:t>
            </a:r>
            <a:r>
              <a:rPr sz="1550" spc="19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results,</a:t>
            </a:r>
            <a:r>
              <a:rPr sz="1550" spc="1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sz="155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improvements</a:t>
            </a:r>
            <a:r>
              <a:rPr sz="1550" spc="1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diverse</a:t>
            </a:r>
            <a:r>
              <a:rPr sz="1550" spc="1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sz="1550" spc="1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</a:t>
            </a:r>
            <a:r>
              <a:rPr sz="1550" spc="1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</a:t>
            </a:r>
            <a:r>
              <a:rPr sz="1550" spc="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sz="1550" spc="19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9055" indent="-343535" algn="just">
              <a:lnSpc>
                <a:spcPct val="82800"/>
              </a:lnSpc>
              <a:spcBef>
                <a:spcPts val="1015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sz="1550" b="1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Work:-</a:t>
            </a:r>
            <a:r>
              <a:rPr sz="1550" b="1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efforts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integrating</a:t>
            </a:r>
            <a:r>
              <a:rPr sz="1550" spc="8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sources,</a:t>
            </a:r>
            <a:r>
              <a:rPr sz="1550" spc="19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refining</a:t>
            </a:r>
            <a:r>
              <a:rPr sz="1550" spc="19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550" spc="1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algorithms,</a:t>
            </a:r>
            <a:r>
              <a:rPr sz="155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expanding</a:t>
            </a:r>
            <a:r>
              <a:rPr sz="1550" spc="19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sz="1550" spc="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broader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thyroid-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sz="1550" spc="1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conditions.</a:t>
            </a:r>
            <a:r>
              <a:rPr sz="1550" spc="19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sz="1550" spc="1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 and</a:t>
            </a:r>
            <a:r>
              <a:rPr sz="1550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enhancements</a:t>
            </a:r>
            <a:r>
              <a:rPr sz="1550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550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crucial</a:t>
            </a:r>
            <a:r>
              <a:rPr sz="1550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maintaining</a:t>
            </a:r>
            <a:r>
              <a:rPr sz="1550" spc="1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  <a:r>
              <a:rPr sz="1550" spc="2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1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7945" indent="-343535" algn="just">
              <a:lnSpc>
                <a:spcPct val="82800"/>
              </a:lnSpc>
              <a:spcBef>
                <a:spcPts val="1010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1550" b="1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Thoughts:-</a:t>
            </a:r>
            <a:r>
              <a:rPr sz="1550" b="1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sz="1550" spc="1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1550" spc="9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1550" spc="19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1550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Thyroid Disease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1550" spc="1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550" spc="2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</a:t>
            </a:r>
            <a:r>
              <a:rPr sz="1550" spc="2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550" spc="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 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advancement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50" spc="1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sz="1550" spc="1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8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</a:t>
            </a:r>
            <a:r>
              <a:rPr sz="1550" spc="1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diagnostics.</a:t>
            </a:r>
            <a:r>
              <a:rPr sz="155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550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1550" spc="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1550" spc="1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demonstrates</a:t>
            </a:r>
            <a:r>
              <a:rPr sz="1550" spc="1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analytical</a:t>
            </a:r>
            <a:r>
              <a:rPr sz="1550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  <a:r>
              <a:rPr sz="1550" spc="1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1550" spc="19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1550" spc="2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underscores</a:t>
            </a:r>
            <a:r>
              <a:rPr sz="1550" spc="2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8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9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 </a:t>
            </a: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sz="1550" spc="1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r>
              <a:rPr sz="1550" spc="1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07" y="151130"/>
            <a:ext cx="508254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none" spc="-30" dirty="0">
                <a:solidFill>
                  <a:schemeClr val="tx1"/>
                </a:solidFill>
              </a:rPr>
              <a:t>FREQUENTLY</a:t>
            </a:r>
            <a:r>
              <a:rPr sz="2000" u="none" spc="-240" dirty="0">
                <a:solidFill>
                  <a:schemeClr val="tx1"/>
                </a:solidFill>
              </a:rPr>
              <a:t> </a:t>
            </a:r>
            <a:r>
              <a:rPr sz="2000" u="none" dirty="0">
                <a:solidFill>
                  <a:schemeClr val="tx1"/>
                </a:solidFill>
              </a:rPr>
              <a:t>ASKED QUESTIONS</a:t>
            </a:r>
            <a:r>
              <a:rPr sz="2000" u="none" spc="-25" dirty="0">
                <a:solidFill>
                  <a:schemeClr val="tx1"/>
                </a:solidFill>
              </a:rPr>
              <a:t> </a:t>
            </a:r>
            <a:r>
              <a:rPr sz="2000" u="none" spc="-10" dirty="0">
                <a:solidFill>
                  <a:schemeClr val="tx1"/>
                </a:solidFill>
              </a:rPr>
              <a:t>(FAQs)</a:t>
            </a:r>
            <a:endParaRPr sz="2000" u="none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227" y="634428"/>
            <a:ext cx="8206105" cy="548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sz="1550" b="1" spc="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</a:t>
            </a:r>
            <a:r>
              <a:rPr sz="1550" b="1" spc="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spc="-3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550" b="1" spc="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>
              <a:lnSpc>
                <a:spcPct val="100000"/>
              </a:lnSpc>
              <a:spcBef>
                <a:spcPts val="1220"/>
              </a:spcBef>
            </a:pPr>
            <a:r>
              <a:rPr sz="1550" spc="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1550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550" spc="2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sz="1550" spc="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data?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>
              <a:lnSpc>
                <a:spcPct val="100000"/>
              </a:lnSpc>
              <a:spcBef>
                <a:spcPts val="920"/>
              </a:spcBef>
            </a:pPr>
            <a:r>
              <a:rPr sz="155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>
              <a:lnSpc>
                <a:spcPct val="100000"/>
              </a:lnSpc>
              <a:spcBef>
                <a:spcPts val="1220"/>
              </a:spcBef>
            </a:pPr>
            <a:r>
              <a:rPr sz="1550" spc="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550" spc="1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55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z="1550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550" spc="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obtained</a:t>
            </a:r>
            <a:r>
              <a:rPr sz="1550" spc="1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55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UCI</a:t>
            </a:r>
            <a:r>
              <a:rPr sz="1550" spc="1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1550" spc="1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1550" spc="20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Repository.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634">
              <a:lnSpc>
                <a:spcPct val="100000"/>
              </a:lnSpc>
              <a:spcBef>
                <a:spcPts val="990"/>
              </a:spcBef>
            </a:pPr>
            <a:r>
              <a:rPr sz="155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2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sz="1550" spc="2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2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Repository:</a:t>
            </a:r>
            <a:r>
              <a:rPr sz="1550" spc="2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550" dirty="0">
                <a:solidFill>
                  <a:srgbClr val="EE5285"/>
                </a:solidFill>
                <a:uFill>
                  <a:solidFill>
                    <a:srgbClr val="EE528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Thyroid</a:t>
            </a:r>
            <a:r>
              <a:rPr sz="1550" spc="60" dirty="0">
                <a:solidFill>
                  <a:srgbClr val="EE5285"/>
                </a:solidFill>
                <a:uFill>
                  <a:solidFill>
                    <a:srgbClr val="EE528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550" dirty="0">
                <a:solidFill>
                  <a:srgbClr val="EE5285"/>
                </a:solidFill>
                <a:uFill>
                  <a:solidFill>
                    <a:srgbClr val="EE528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Disease</a:t>
            </a:r>
            <a:r>
              <a:rPr sz="1550" spc="145" dirty="0">
                <a:solidFill>
                  <a:srgbClr val="EE5285"/>
                </a:solidFill>
                <a:uFill>
                  <a:solidFill>
                    <a:srgbClr val="EE528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550" dirty="0">
                <a:solidFill>
                  <a:srgbClr val="EE5285"/>
                </a:solidFill>
                <a:uFill>
                  <a:solidFill>
                    <a:srgbClr val="EE528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sz="1550" spc="95" dirty="0">
                <a:solidFill>
                  <a:srgbClr val="EE5285"/>
                </a:solidFill>
                <a:uFill>
                  <a:solidFill>
                    <a:srgbClr val="EE528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550" dirty="0">
                <a:solidFill>
                  <a:srgbClr val="EE5285"/>
                </a:solidFill>
                <a:uFill>
                  <a:solidFill>
                    <a:srgbClr val="EE528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UCI</a:t>
            </a:r>
            <a:r>
              <a:rPr sz="1550" spc="50" dirty="0">
                <a:solidFill>
                  <a:srgbClr val="EE5285"/>
                </a:solidFill>
                <a:uFill>
                  <a:solidFill>
                    <a:srgbClr val="EE528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550" dirty="0">
                <a:solidFill>
                  <a:srgbClr val="EE5285"/>
                </a:solidFill>
                <a:uFill>
                  <a:solidFill>
                    <a:srgbClr val="EE528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</a:t>
            </a:r>
            <a:r>
              <a:rPr sz="1550" spc="85" dirty="0">
                <a:solidFill>
                  <a:srgbClr val="EE5285"/>
                </a:solidFill>
                <a:uFill>
                  <a:solidFill>
                    <a:srgbClr val="EE528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550" dirty="0">
                <a:solidFill>
                  <a:srgbClr val="EE5285"/>
                </a:solidFill>
                <a:uFill>
                  <a:solidFill>
                    <a:srgbClr val="EE528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Learning</a:t>
            </a:r>
            <a:r>
              <a:rPr sz="1550" spc="70" dirty="0">
                <a:solidFill>
                  <a:srgbClr val="EE5285"/>
                </a:solidFill>
                <a:uFill>
                  <a:solidFill>
                    <a:srgbClr val="EE528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550" spc="-10" dirty="0">
                <a:solidFill>
                  <a:schemeClr val="tx1"/>
                </a:solidFill>
                <a:uFill>
                  <a:solidFill>
                    <a:srgbClr val="EE528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Repository</a:t>
            </a:r>
            <a:r>
              <a:rPr sz="155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>
              <a:lnSpc>
                <a:spcPct val="100000"/>
              </a:lnSpc>
            </a:pPr>
            <a:r>
              <a:rPr sz="15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sz="1550" b="1" spc="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</a:t>
            </a:r>
            <a:r>
              <a:rPr sz="1550" b="1" spc="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spc="-3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550" b="1" spc="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>
              <a:lnSpc>
                <a:spcPct val="100000"/>
              </a:lnSpc>
              <a:spcBef>
                <a:spcPts val="1220"/>
              </a:spcBef>
            </a:pPr>
            <a:r>
              <a:rPr sz="1550" spc="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1550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sz="1550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1550" spc="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data?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>
              <a:lnSpc>
                <a:spcPct val="100000"/>
              </a:lnSpc>
              <a:spcBef>
                <a:spcPts val="920"/>
              </a:spcBef>
            </a:pPr>
            <a:r>
              <a:rPr sz="155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>
              <a:lnSpc>
                <a:spcPct val="100000"/>
              </a:lnSpc>
              <a:spcBef>
                <a:spcPts val="1140"/>
              </a:spcBef>
            </a:pPr>
            <a:r>
              <a:rPr sz="155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550" spc="1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sz="1550" spc="1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</a:t>
            </a:r>
            <a:r>
              <a:rPr sz="1550" spc="1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  <a:r>
              <a:rPr sz="1550" spc="1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sz="1550" spc="1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>
              <a:lnSpc>
                <a:spcPct val="100000"/>
              </a:lnSpc>
            </a:pPr>
            <a:r>
              <a:rPr sz="15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sz="1550" b="1" spc="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</a:t>
            </a:r>
            <a:r>
              <a:rPr sz="1550" b="1" spc="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spc="-3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550" b="1" spc="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>
              <a:lnSpc>
                <a:spcPct val="100000"/>
              </a:lnSpc>
              <a:spcBef>
                <a:spcPts val="1220"/>
              </a:spcBef>
            </a:pPr>
            <a:r>
              <a:rPr sz="1550" spc="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1550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550" spc="2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sz="1550" spc="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r>
              <a:rPr sz="155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55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Project?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>
              <a:lnSpc>
                <a:spcPct val="100000"/>
              </a:lnSpc>
              <a:spcBef>
                <a:spcPts val="919"/>
              </a:spcBef>
            </a:pPr>
            <a:r>
              <a:rPr sz="155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>
              <a:lnSpc>
                <a:spcPct val="100000"/>
              </a:lnSpc>
              <a:spcBef>
                <a:spcPts val="1220"/>
              </a:spcBef>
            </a:pPr>
            <a:r>
              <a:rPr sz="1550" spc="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</a:t>
            </a:r>
            <a:r>
              <a:rPr sz="1550" spc="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</a:t>
            </a:r>
            <a:r>
              <a:rPr sz="1550" spc="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50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sz="1575" spc="120" baseline="238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1550" spc="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550" spc="1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z="1575" spc="172" baseline="238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1550" spc="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550" spc="1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sz="1575" spc="262" baseline="238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1550" spc="1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550" spc="1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sz="1575" spc="225" baseline="238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1575" spc="375" baseline="238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sz="1575" spc="247" baseline="238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1575" spc="359" baseline="238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slides.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062" y="82867"/>
            <a:ext cx="7578725" cy="69281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sz="1550" b="1" spc="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</a:t>
            </a:r>
            <a:r>
              <a:rPr sz="1550" b="1" spc="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spc="-3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550" b="1" spc="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550" spc="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1550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sz="1550" spc="2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sz="1550" spc="1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1550" spc="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550" spc="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550" spc="1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</a:t>
            </a:r>
            <a:r>
              <a:rPr sz="1550" spc="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processing?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155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220"/>
              </a:spcBef>
              <a:buClr>
                <a:srgbClr val="EB3C9F"/>
              </a:buClr>
              <a:buSzPct val="80645"/>
              <a:buFont typeface="Wingdings"/>
              <a:buChar char=""/>
              <a:tabLst>
                <a:tab pos="354965" algn="l"/>
              </a:tabLst>
            </a:pPr>
            <a:r>
              <a:rPr sz="1550" spc="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Dropping</a:t>
            </a:r>
            <a:r>
              <a:rPr sz="1550" spc="1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unwanted</a:t>
            </a:r>
            <a:r>
              <a:rPr sz="1550" spc="1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attributes.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070"/>
              </a:spcBef>
              <a:buClr>
                <a:srgbClr val="EB3C9F"/>
              </a:buClr>
              <a:buSzPct val="80645"/>
              <a:buFont typeface="Wingdings"/>
              <a:buChar char=""/>
              <a:tabLst>
                <a:tab pos="354965" algn="l"/>
              </a:tabLst>
            </a:pPr>
            <a:r>
              <a:rPr sz="1550" spc="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</a:t>
            </a:r>
            <a:r>
              <a:rPr sz="1550" spc="1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</a:t>
            </a:r>
            <a:r>
              <a:rPr sz="1550" spc="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065"/>
              </a:spcBef>
              <a:buClr>
                <a:srgbClr val="EB3C9F"/>
              </a:buClr>
              <a:buSzPct val="80645"/>
              <a:buFont typeface="Wingdings"/>
              <a:buChar char=""/>
              <a:tabLst>
                <a:tab pos="354965" algn="l"/>
              </a:tabLst>
            </a:pPr>
            <a:r>
              <a:rPr sz="1550" spc="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</a:t>
            </a:r>
            <a:r>
              <a:rPr sz="1550" spc="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outliers.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070"/>
              </a:spcBef>
              <a:buClr>
                <a:srgbClr val="EB3C9F"/>
              </a:buClr>
              <a:buSzPct val="80645"/>
              <a:buFont typeface="Wingdings"/>
              <a:buChar char=""/>
              <a:tabLst>
                <a:tab pos="354965" algn="l"/>
              </a:tabLst>
            </a:pPr>
            <a:r>
              <a:rPr sz="1550" spc="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Imputation</a:t>
            </a:r>
            <a:r>
              <a:rPr sz="1550" spc="1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sz="1550" spc="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070"/>
              </a:spcBef>
              <a:buClr>
                <a:srgbClr val="EB3C9F"/>
              </a:buClr>
              <a:buSzPct val="80645"/>
              <a:buFont typeface="Wingdings"/>
              <a:buChar char=""/>
              <a:tabLst>
                <a:tab pos="354965" algn="l"/>
              </a:tabLst>
            </a:pPr>
            <a:r>
              <a:rPr sz="155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550" spc="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encoding.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EB3C9F"/>
              </a:buClr>
              <a:buFont typeface="Wingdings"/>
              <a:buChar char=""/>
            </a:pP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Clr>
                <a:srgbClr val="EB3C9F"/>
              </a:buClr>
              <a:buFont typeface="Wingdings"/>
              <a:buChar char=""/>
            </a:pP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15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sz="1550" b="1" spc="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</a:t>
            </a:r>
            <a:r>
              <a:rPr sz="1550" b="1" spc="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spc="-3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550" b="1" spc="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550" spc="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1550" spc="2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z="1550" spc="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sz="1550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sz="1550" spc="1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1550" spc="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155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1550" spc="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sz="1550" spc="1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used?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55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220"/>
              </a:spcBef>
              <a:buClr>
                <a:srgbClr val="EB3C9F"/>
              </a:buClr>
              <a:buSzPct val="80645"/>
              <a:buFont typeface="Wingdings"/>
              <a:buChar char=""/>
              <a:tabLst>
                <a:tab pos="354965" algn="l"/>
              </a:tabLst>
            </a:pPr>
            <a:r>
              <a:rPr sz="1550" spc="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Firstly,</a:t>
            </a:r>
            <a:r>
              <a:rPr sz="1550" spc="1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550" spc="1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sz="1550" spc="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collected</a:t>
            </a:r>
            <a:r>
              <a:rPr sz="1550" spc="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55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UCI</a:t>
            </a:r>
            <a:r>
              <a:rPr sz="1550" spc="2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1550" spc="1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1550" spc="1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Repository.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065"/>
              </a:spcBef>
              <a:buClr>
                <a:srgbClr val="EB3C9F"/>
              </a:buClr>
              <a:buSzPct val="80645"/>
              <a:buFont typeface="Wingdings"/>
              <a:buChar char=""/>
              <a:tabLst>
                <a:tab pos="354965" algn="l"/>
              </a:tabLst>
            </a:pPr>
            <a:r>
              <a:rPr sz="1550" spc="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Then,</a:t>
            </a:r>
            <a:r>
              <a:rPr sz="1550" spc="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550" spc="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sz="1550" spc="1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uploaded</a:t>
            </a:r>
            <a:r>
              <a:rPr sz="1550" spc="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50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sz="1550" spc="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converted</a:t>
            </a:r>
            <a:r>
              <a:rPr sz="1550" spc="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1550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550" spc="1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sz="1550" spc="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070"/>
              </a:spcBef>
              <a:buClr>
                <a:srgbClr val="EB3C9F"/>
              </a:buClr>
              <a:buSzPct val="80645"/>
              <a:buFont typeface="Wingdings"/>
              <a:buChar char=""/>
              <a:tabLst>
                <a:tab pos="354965" algn="l"/>
              </a:tabLst>
            </a:pPr>
            <a:r>
              <a:rPr sz="155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sz="1550" spc="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1550" spc="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sz="1550" spc="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sz="1550" spc="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1550" spc="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sz="1550" spc="1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Notebook</a:t>
            </a:r>
            <a:r>
              <a:rPr sz="1550" spc="1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(used</a:t>
            </a:r>
            <a:r>
              <a:rPr sz="1550" spc="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50" spc="1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sz="1550" spc="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Code).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070"/>
              </a:spcBef>
              <a:buClr>
                <a:srgbClr val="EB3C9F"/>
              </a:buClr>
              <a:buSzPct val="80645"/>
              <a:buFont typeface="Wingdings"/>
              <a:buChar char=""/>
              <a:tabLst>
                <a:tab pos="354965" algn="l"/>
              </a:tabLst>
            </a:pPr>
            <a:r>
              <a:rPr sz="1550" spc="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1550" spc="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sz="1550" spc="1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sz="1550" spc="1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sz="1550" spc="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sz="1550" spc="1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performed.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070"/>
              </a:spcBef>
              <a:buClr>
                <a:srgbClr val="EB3C9F"/>
              </a:buClr>
              <a:buSzPct val="80645"/>
              <a:buFont typeface="Wingdings"/>
              <a:buChar char=""/>
              <a:tabLst>
                <a:tab pos="354965" algn="l"/>
              </a:tabLst>
            </a:pPr>
            <a:r>
              <a:rPr sz="155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550" spc="1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sz="1550" spc="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1550" spc="2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sz="1550" spc="1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done.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070"/>
              </a:spcBef>
              <a:buClr>
                <a:srgbClr val="EB3C9F"/>
              </a:buClr>
              <a:buSzPct val="80645"/>
              <a:buFont typeface="Wingdings"/>
              <a:buChar char=""/>
              <a:tabLst>
                <a:tab pos="354965" algn="l"/>
              </a:tabLst>
            </a:pPr>
            <a:r>
              <a:rPr sz="1550" spc="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sz="1550" spc="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1550" spc="1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1550" spc="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sz="1550" spc="1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1550" spc="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sz="1550" spc="1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trained.</a:t>
            </a:r>
            <a:endParaRPr sz="1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062" y="82867"/>
            <a:ext cx="9545955" cy="667426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F17D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sz="1550" b="1" spc="55" dirty="0">
                <a:solidFill>
                  <a:srgbClr val="F17D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dirty="0">
                <a:solidFill>
                  <a:srgbClr val="F17D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</a:t>
            </a:r>
            <a:r>
              <a:rPr sz="1550" b="1" spc="70" dirty="0">
                <a:solidFill>
                  <a:srgbClr val="F17D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spc="-320" dirty="0">
                <a:solidFill>
                  <a:srgbClr val="F17D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550" b="1" spc="80" dirty="0">
                <a:solidFill>
                  <a:srgbClr val="F17D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spc="-25" dirty="0">
                <a:solidFill>
                  <a:srgbClr val="F17D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6: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55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155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sz="15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done?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1550" b="1" spc="-10" dirty="0">
                <a:solidFill>
                  <a:srgbClr val="F17D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82625">
              <a:lnSpc>
                <a:spcPct val="101000"/>
              </a:lnSpc>
              <a:spcBef>
                <a:spcPts val="1200"/>
              </a:spcBef>
            </a:pP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sz="155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client.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number,</a:t>
            </a:r>
            <a:r>
              <a:rPr sz="155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performed.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end,</a:t>
            </a:r>
            <a:r>
              <a:rPr sz="15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sz="155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1550" b="1" dirty="0">
                <a:solidFill>
                  <a:srgbClr val="F17D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sz="1550" b="1" spc="55" dirty="0">
                <a:solidFill>
                  <a:srgbClr val="F17D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dirty="0">
                <a:solidFill>
                  <a:srgbClr val="F17D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</a:t>
            </a:r>
            <a:r>
              <a:rPr sz="1550" b="1" spc="70" dirty="0">
                <a:solidFill>
                  <a:srgbClr val="F17D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spc="-320" dirty="0">
                <a:solidFill>
                  <a:srgbClr val="F17D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550" b="1" spc="80" dirty="0">
                <a:solidFill>
                  <a:srgbClr val="F17D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spc="-25" dirty="0">
                <a:solidFill>
                  <a:srgbClr val="F17D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7: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550" spc="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155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1550" spc="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stages</a:t>
            </a:r>
            <a:r>
              <a:rPr sz="1550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1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deployment?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50" b="1" spc="-10" dirty="0">
                <a:solidFill>
                  <a:srgbClr val="F17D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04900"/>
              </a:lnSpc>
              <a:spcBef>
                <a:spcPts val="1130"/>
              </a:spcBef>
              <a:buClr>
                <a:srgbClr val="EB3C9F"/>
              </a:buClr>
              <a:buSzPct val="80645"/>
              <a:buFont typeface="Wingdings"/>
              <a:buChar char=""/>
              <a:tabLst>
                <a:tab pos="355600" algn="l"/>
              </a:tabLst>
            </a:pP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building,</a:t>
            </a:r>
            <a:r>
              <a:rPr sz="155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training,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sz="1550" spc="1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selection,</a:t>
            </a:r>
            <a:r>
              <a:rPr sz="155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sz="1550" spc="18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sz="1550" spc="1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1550" spc="1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been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093470" indent="-342900">
              <a:lnSpc>
                <a:spcPct val="101000"/>
              </a:lnSpc>
              <a:spcBef>
                <a:spcPts val="1050"/>
              </a:spcBef>
              <a:buClr>
                <a:srgbClr val="EB3C9F"/>
              </a:buClr>
              <a:buSzPct val="80645"/>
              <a:buFont typeface="Wingdings"/>
              <a:buChar char=""/>
              <a:tabLst>
                <a:tab pos="355600" algn="l"/>
              </a:tabLst>
            </a:pP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sz="1550" spc="1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scripts</a:t>
            </a:r>
            <a:r>
              <a:rPr sz="1550" spc="1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sz="1550" spc="1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sz="1550" spc="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8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1550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been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070"/>
              </a:spcBef>
              <a:buClr>
                <a:srgbClr val="EB3C9F"/>
              </a:buClr>
              <a:buSzPct val="80645"/>
              <a:buFont typeface="Wingdings"/>
              <a:buChar char=""/>
              <a:tabLst>
                <a:tab pos="354965" algn="l"/>
              </a:tabLst>
            </a:pPr>
            <a:r>
              <a:rPr sz="1550" spc="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</a:t>
            </a:r>
            <a:r>
              <a:rPr sz="155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550" spc="1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1550" spc="1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sz="1550" spc="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550" spc="1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sz="1550" spc="2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b="1" dirty="0">
                <a:solidFill>
                  <a:srgbClr val="F17D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sz="1550" b="1" spc="55" dirty="0">
                <a:solidFill>
                  <a:srgbClr val="F17D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dirty="0">
                <a:solidFill>
                  <a:srgbClr val="F17D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</a:t>
            </a:r>
            <a:r>
              <a:rPr sz="1550" b="1" spc="70" dirty="0">
                <a:solidFill>
                  <a:srgbClr val="F17D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spc="-320" dirty="0">
                <a:solidFill>
                  <a:srgbClr val="F17D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550" b="1" spc="80" dirty="0">
                <a:solidFill>
                  <a:srgbClr val="F17D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spc="-25" dirty="0">
                <a:solidFill>
                  <a:srgbClr val="F17D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8: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550" spc="9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1550" spc="20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550" spc="1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9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550" spc="19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1550" spc="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r>
              <a:rPr sz="1550" spc="19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550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project?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550" b="1" spc="-10" dirty="0">
                <a:solidFill>
                  <a:srgbClr val="F17D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550" spc="1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55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1550" spc="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550" spc="1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sz="1550" spc="1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550" spc="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friendly.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24586"/>
            <a:ext cx="516191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u="none" spc="-10" dirty="0">
                <a:solidFill>
                  <a:schemeClr val="tx1"/>
                </a:solidFill>
              </a:rPr>
              <a:t>ACKNOWLEDGEMENT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56602" y="2167953"/>
            <a:ext cx="4995545" cy="327974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457200" algn="just">
              <a:lnSpc>
                <a:spcPct val="90400"/>
              </a:lnSpc>
              <a:spcBef>
                <a:spcPts val="27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</a:t>
            </a:r>
            <a:r>
              <a:rPr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sincere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gratitude</a:t>
            </a:r>
            <a:r>
              <a:rPr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PW</a:t>
            </a:r>
            <a:r>
              <a:rPr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</a:t>
            </a:r>
            <a:r>
              <a:rPr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Thyroid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r>
              <a:rPr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r>
              <a:rPr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coursework</a:t>
            </a:r>
            <a:r>
              <a:rPr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"Decode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Learning"</a:t>
            </a:r>
            <a:r>
              <a:rPr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program.</a:t>
            </a:r>
            <a:r>
              <a:rPr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project,</a:t>
            </a:r>
            <a:r>
              <a:rPr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sourced</a:t>
            </a:r>
            <a:r>
              <a:rPr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</a:t>
            </a:r>
            <a:r>
              <a:rPr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Portal,</a:t>
            </a:r>
            <a:r>
              <a:rPr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instrumental</a:t>
            </a:r>
            <a:r>
              <a:rPr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</a:t>
            </a:r>
            <a:r>
              <a:rPr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understanding 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to-</a:t>
            </a:r>
            <a:r>
              <a:rPr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solutions,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deployment.</a:t>
            </a:r>
          </a:p>
          <a:p>
            <a:pPr marL="12700" marR="109220" indent="457200" algn="just">
              <a:lnSpc>
                <a:spcPct val="90100"/>
              </a:lnSpc>
              <a:spcBef>
                <a:spcPts val="10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heartfelt</a:t>
            </a:r>
            <a:r>
              <a:rPr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mentors 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instructors</a:t>
            </a:r>
            <a:r>
              <a:rPr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PW</a:t>
            </a:r>
            <a:r>
              <a:rPr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guidance</a:t>
            </a:r>
            <a:r>
              <a:rPr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throughout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course,</a:t>
            </a:r>
            <a:r>
              <a:rPr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eventually </a:t>
            </a:r>
            <a:r>
              <a:rPr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project.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invaluable</a:t>
            </a:r>
            <a:r>
              <a:rPr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helping </a:t>
            </a:r>
            <a:r>
              <a:rPr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 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</a:t>
            </a:r>
            <a:r>
              <a:rPr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4575" y="2162175"/>
            <a:ext cx="3152775" cy="3648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377" y="180022"/>
            <a:ext cx="14166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u="none" spc="-10" dirty="0">
                <a:solidFill>
                  <a:schemeClr val="tx1"/>
                </a:solidFill>
              </a:rPr>
              <a:t>ABSTRACT</a:t>
            </a:r>
            <a:endParaRPr sz="2000" u="none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377" y="850836"/>
            <a:ext cx="9199245" cy="5616153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5600" marR="465455" indent="-342900">
              <a:lnSpc>
                <a:spcPct val="105000"/>
              </a:lnSpc>
              <a:spcBef>
                <a:spcPts val="35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Thyroid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55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thyroid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155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45134" indent="-342900">
              <a:lnSpc>
                <a:spcPct val="100899"/>
              </a:lnSpc>
              <a:spcBef>
                <a:spcPts val="1050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sz="155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sz="155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90195" indent="-342900">
              <a:lnSpc>
                <a:spcPct val="104900"/>
              </a:lnSpc>
              <a:spcBef>
                <a:spcPts val="980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155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55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155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r>
              <a:rPr sz="155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42875" indent="-342900">
              <a:lnSpc>
                <a:spcPct val="100899"/>
              </a:lnSpc>
              <a:spcBef>
                <a:spcPts val="1050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sourced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55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UCI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sz="155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070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15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sz="155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r>
              <a:rPr sz="155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values,</a:t>
            </a:r>
            <a:r>
              <a:rPr sz="155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features,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normalizing</a:t>
            </a:r>
            <a:r>
              <a:rPr sz="155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data,</a:t>
            </a:r>
            <a:r>
              <a:rPr sz="155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tasks.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03400"/>
              </a:lnSpc>
              <a:spcBef>
                <a:spcPts val="1005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Documentations,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namely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55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(HLD)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sz="155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55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(LLD)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which,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</a:t>
            </a:r>
            <a:r>
              <a:rPr sz="155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mode,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covering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55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preprocessing,</a:t>
            </a:r>
            <a:r>
              <a:rPr sz="155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engineering,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selection,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sz="1550"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sz="155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highlighted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</a:t>
            </a:r>
            <a:r>
              <a:rPr sz="155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ongoing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15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55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77470" indent="-342900">
              <a:lnSpc>
                <a:spcPct val="100899"/>
              </a:lnSpc>
              <a:spcBef>
                <a:spcPts val="1055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155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55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</a:t>
            </a:r>
            <a:r>
              <a:rPr sz="155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to-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collection,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preprocessing,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070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155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application’s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55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377" y="180022"/>
            <a:ext cx="2059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u="none" spc="-10" dirty="0">
                <a:solidFill>
                  <a:schemeClr val="tx1"/>
                </a:solidFill>
              </a:rPr>
              <a:t>INTRODUCTION</a:t>
            </a:r>
            <a:endParaRPr sz="2000" u="none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377" y="659066"/>
            <a:ext cx="9000490" cy="57791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55600" marR="309880" indent="-342900" algn="just">
              <a:lnSpc>
                <a:spcPts val="1730"/>
              </a:lnSpc>
              <a:spcBef>
                <a:spcPts val="290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Thyroid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India,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155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crore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suffering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sz="155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disorders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 algn="just">
              <a:lnSpc>
                <a:spcPts val="1795"/>
              </a:lnSpc>
              <a:spcBef>
                <a:spcPts val="885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Thyroid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affects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</a:t>
            </a:r>
            <a:r>
              <a:rPr sz="155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portion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population,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1350" indent="-285750" algn="just">
              <a:lnSpc>
                <a:spcPts val="1795"/>
              </a:lnSpc>
              <a:buFont typeface="Wingdings" panose="05000000000000000000" pitchFamily="2" charset="2"/>
              <a:buChar char="§"/>
            </a:pP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prevalence</a:t>
            </a:r>
            <a:r>
              <a:rPr sz="155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women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aged </a:t>
            </a:r>
            <a:r>
              <a:rPr sz="1550"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sz="15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70510" indent="-342900" algn="just">
              <a:lnSpc>
                <a:spcPts val="1730"/>
              </a:lnSpc>
              <a:spcBef>
                <a:spcPts val="1010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Thyroid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disorders,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hyperthyroidism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hypothyroidism,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severe</a:t>
            </a:r>
            <a:r>
              <a:rPr sz="155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issues,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sz="155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cardiovascular</a:t>
            </a:r>
            <a:r>
              <a:rPr sz="155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complications,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hypertension, 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cholesterol,</a:t>
            </a:r>
            <a:r>
              <a:rPr sz="155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depression,</a:t>
            </a:r>
            <a:r>
              <a:rPr sz="155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fertility.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92800"/>
              </a:lnSpc>
              <a:spcBef>
                <a:spcPts val="1010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thyroid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gland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produces</a:t>
            </a:r>
            <a:r>
              <a:rPr sz="155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hormones,</a:t>
            </a:r>
            <a:r>
              <a:rPr sz="155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thyroxine</a:t>
            </a:r>
            <a:r>
              <a:rPr sz="155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(T4)</a:t>
            </a:r>
            <a:r>
              <a:rPr sz="155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triiodothyronine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(T3),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regulate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body's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metabolism</a:t>
            </a:r>
            <a:r>
              <a:rPr sz="155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55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</a:t>
            </a:r>
            <a:r>
              <a:rPr sz="155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functioning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cells,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tissues,</a:t>
            </a:r>
            <a:r>
              <a:rPr sz="155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organs.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50545" indent="-342900" algn="just">
              <a:lnSpc>
                <a:spcPts val="1730"/>
              </a:lnSpc>
              <a:spcBef>
                <a:spcPts val="1015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Irregular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thyroid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55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accelerate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55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decelerate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body's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metabolism,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complications.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3500" indent="-342900" algn="just">
              <a:lnSpc>
                <a:spcPts val="1730"/>
              </a:lnSpc>
              <a:spcBef>
                <a:spcPts val="1045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landscape,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</a:t>
            </a:r>
            <a:r>
              <a:rPr sz="155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promising</a:t>
            </a:r>
            <a:r>
              <a:rPr sz="155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early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155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thyroid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diseases.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2384" indent="-342900" algn="just">
              <a:lnSpc>
                <a:spcPts val="1730"/>
              </a:lnSpc>
              <a:spcBef>
                <a:spcPts val="969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explores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155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5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sz="155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thyroid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disease,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aiming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diagnostic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sz="155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62940" indent="-342900" algn="just">
              <a:lnSpc>
                <a:spcPct val="93900"/>
              </a:lnSpc>
              <a:spcBef>
                <a:spcPts val="915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sz="155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155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algorithms,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Classifier,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Classifier,</a:t>
            </a:r>
            <a:r>
              <a:rPr sz="155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sz="155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Regression, </a:t>
            </a:r>
            <a:r>
              <a:rPr sz="155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Regression,</a:t>
            </a:r>
            <a:r>
              <a:rPr sz="155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AdaBoost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Classifier,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sz="155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Classifier,</a:t>
            </a:r>
            <a:r>
              <a:rPr sz="155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Classifier,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Classifier,</a:t>
            </a:r>
            <a:r>
              <a:rPr sz="155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sz="155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Nearest</a:t>
            </a:r>
            <a:r>
              <a:rPr sz="155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(KNN)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Classifier,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z="155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55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thyroid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960" y="64135"/>
            <a:ext cx="266382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u="none" spc="-10" dirty="0">
                <a:solidFill>
                  <a:schemeClr val="tx1"/>
                </a:solidFill>
              </a:rPr>
              <a:t>OBJECTIVE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8625" y="771525"/>
            <a:ext cx="1295400" cy="1304925"/>
            <a:chOff x="428625" y="771525"/>
            <a:chExt cx="1295400" cy="1304925"/>
          </a:xfrm>
        </p:grpSpPr>
        <p:sp>
          <p:nvSpPr>
            <p:cNvPr id="4" name="object 4"/>
            <p:cNvSpPr/>
            <p:nvPr/>
          </p:nvSpPr>
          <p:spPr>
            <a:xfrm>
              <a:off x="428625" y="771525"/>
              <a:ext cx="1295400" cy="1304925"/>
            </a:xfrm>
            <a:custGeom>
              <a:avLst/>
              <a:gdLst/>
              <a:ahLst/>
              <a:cxnLst/>
              <a:rect l="l" t="t" r="r" b="b"/>
              <a:pathLst>
                <a:path w="1295400" h="1304925">
                  <a:moveTo>
                    <a:pt x="647700" y="0"/>
                  </a:moveTo>
                  <a:lnTo>
                    <a:pt x="599360" y="1789"/>
                  </a:lnTo>
                  <a:lnTo>
                    <a:pt x="551986" y="7073"/>
                  </a:lnTo>
                  <a:lnTo>
                    <a:pt x="505702" y="15727"/>
                  </a:lnTo>
                  <a:lnTo>
                    <a:pt x="460633" y="27622"/>
                  </a:lnTo>
                  <a:lnTo>
                    <a:pt x="416905" y="42634"/>
                  </a:lnTo>
                  <a:lnTo>
                    <a:pt x="374643" y="60637"/>
                  </a:lnTo>
                  <a:lnTo>
                    <a:pt x="333972" y="81503"/>
                  </a:lnTo>
                  <a:lnTo>
                    <a:pt x="295017" y="105108"/>
                  </a:lnTo>
                  <a:lnTo>
                    <a:pt x="257904" y="131324"/>
                  </a:lnTo>
                  <a:lnTo>
                    <a:pt x="222758" y="160026"/>
                  </a:lnTo>
                  <a:lnTo>
                    <a:pt x="189704" y="191087"/>
                  </a:lnTo>
                  <a:lnTo>
                    <a:pt x="158867" y="224381"/>
                  </a:lnTo>
                  <a:lnTo>
                    <a:pt x="130373" y="259783"/>
                  </a:lnTo>
                  <a:lnTo>
                    <a:pt x="104346" y="297165"/>
                  </a:lnTo>
                  <a:lnTo>
                    <a:pt x="80913" y="336402"/>
                  </a:lnTo>
                  <a:lnTo>
                    <a:pt x="60197" y="377368"/>
                  </a:lnTo>
                  <a:lnTo>
                    <a:pt x="42325" y="419937"/>
                  </a:lnTo>
                  <a:lnTo>
                    <a:pt x="27422" y="463981"/>
                  </a:lnTo>
                  <a:lnTo>
                    <a:pt x="15612" y="509376"/>
                  </a:lnTo>
                  <a:lnTo>
                    <a:pt x="7022" y="555994"/>
                  </a:lnTo>
                  <a:lnTo>
                    <a:pt x="1776" y="603711"/>
                  </a:lnTo>
                  <a:lnTo>
                    <a:pt x="0" y="652399"/>
                  </a:lnTo>
                  <a:lnTo>
                    <a:pt x="1776" y="701103"/>
                  </a:lnTo>
                  <a:lnTo>
                    <a:pt x="7022" y="748834"/>
                  </a:lnTo>
                  <a:lnTo>
                    <a:pt x="15612" y="795467"/>
                  </a:lnTo>
                  <a:lnTo>
                    <a:pt x="27422" y="840873"/>
                  </a:lnTo>
                  <a:lnTo>
                    <a:pt x="42325" y="884929"/>
                  </a:lnTo>
                  <a:lnTo>
                    <a:pt x="60197" y="927507"/>
                  </a:lnTo>
                  <a:lnTo>
                    <a:pt x="80913" y="968481"/>
                  </a:lnTo>
                  <a:lnTo>
                    <a:pt x="104346" y="1007726"/>
                  </a:lnTo>
                  <a:lnTo>
                    <a:pt x="130373" y="1045115"/>
                  </a:lnTo>
                  <a:lnTo>
                    <a:pt x="158867" y="1080522"/>
                  </a:lnTo>
                  <a:lnTo>
                    <a:pt x="189704" y="1113821"/>
                  </a:lnTo>
                  <a:lnTo>
                    <a:pt x="222758" y="1144886"/>
                  </a:lnTo>
                  <a:lnTo>
                    <a:pt x="257904" y="1173591"/>
                  </a:lnTo>
                  <a:lnTo>
                    <a:pt x="295017" y="1199810"/>
                  </a:lnTo>
                  <a:lnTo>
                    <a:pt x="333972" y="1223417"/>
                  </a:lnTo>
                  <a:lnTo>
                    <a:pt x="374643" y="1244285"/>
                  </a:lnTo>
                  <a:lnTo>
                    <a:pt x="416905" y="1262288"/>
                  </a:lnTo>
                  <a:lnTo>
                    <a:pt x="460633" y="1277301"/>
                  </a:lnTo>
                  <a:lnTo>
                    <a:pt x="505702" y="1289197"/>
                  </a:lnTo>
                  <a:lnTo>
                    <a:pt x="551986" y="1297850"/>
                  </a:lnTo>
                  <a:lnTo>
                    <a:pt x="599360" y="1303135"/>
                  </a:lnTo>
                  <a:lnTo>
                    <a:pt x="647700" y="1304925"/>
                  </a:lnTo>
                  <a:lnTo>
                    <a:pt x="696044" y="1303135"/>
                  </a:lnTo>
                  <a:lnTo>
                    <a:pt x="743422" y="1297850"/>
                  </a:lnTo>
                  <a:lnTo>
                    <a:pt x="789709" y="1289197"/>
                  </a:lnTo>
                  <a:lnTo>
                    <a:pt x="834780" y="1277301"/>
                  </a:lnTo>
                  <a:lnTo>
                    <a:pt x="878510" y="1262288"/>
                  </a:lnTo>
                  <a:lnTo>
                    <a:pt x="920773" y="1244285"/>
                  </a:lnTo>
                  <a:lnTo>
                    <a:pt x="961444" y="1223417"/>
                  </a:lnTo>
                  <a:lnTo>
                    <a:pt x="1000398" y="1199810"/>
                  </a:lnTo>
                  <a:lnTo>
                    <a:pt x="1037511" y="1173591"/>
                  </a:lnTo>
                  <a:lnTo>
                    <a:pt x="1072656" y="1144886"/>
                  </a:lnTo>
                  <a:lnTo>
                    <a:pt x="1105709" y="1113821"/>
                  </a:lnTo>
                  <a:lnTo>
                    <a:pt x="1136545" y="1080522"/>
                  </a:lnTo>
                  <a:lnTo>
                    <a:pt x="1165037" y="1045115"/>
                  </a:lnTo>
                  <a:lnTo>
                    <a:pt x="1191062" y="1007726"/>
                  </a:lnTo>
                  <a:lnTo>
                    <a:pt x="1214494" y="968481"/>
                  </a:lnTo>
                  <a:lnTo>
                    <a:pt x="1235208" y="927507"/>
                  </a:lnTo>
                  <a:lnTo>
                    <a:pt x="1253078" y="884929"/>
                  </a:lnTo>
                  <a:lnTo>
                    <a:pt x="1267980" y="840873"/>
                  </a:lnTo>
                  <a:lnTo>
                    <a:pt x="1279788" y="795467"/>
                  </a:lnTo>
                  <a:lnTo>
                    <a:pt x="1288378" y="748834"/>
                  </a:lnTo>
                  <a:lnTo>
                    <a:pt x="1293623" y="701103"/>
                  </a:lnTo>
                  <a:lnTo>
                    <a:pt x="1295400" y="652399"/>
                  </a:lnTo>
                  <a:lnTo>
                    <a:pt x="1293623" y="603711"/>
                  </a:lnTo>
                  <a:lnTo>
                    <a:pt x="1288378" y="555994"/>
                  </a:lnTo>
                  <a:lnTo>
                    <a:pt x="1279788" y="509376"/>
                  </a:lnTo>
                  <a:lnTo>
                    <a:pt x="1267980" y="463981"/>
                  </a:lnTo>
                  <a:lnTo>
                    <a:pt x="1253078" y="419937"/>
                  </a:lnTo>
                  <a:lnTo>
                    <a:pt x="1235208" y="377368"/>
                  </a:lnTo>
                  <a:lnTo>
                    <a:pt x="1214494" y="336402"/>
                  </a:lnTo>
                  <a:lnTo>
                    <a:pt x="1191062" y="297165"/>
                  </a:lnTo>
                  <a:lnTo>
                    <a:pt x="1165037" y="259783"/>
                  </a:lnTo>
                  <a:lnTo>
                    <a:pt x="1136545" y="224381"/>
                  </a:lnTo>
                  <a:lnTo>
                    <a:pt x="1105709" y="191087"/>
                  </a:lnTo>
                  <a:lnTo>
                    <a:pt x="1072656" y="160026"/>
                  </a:lnTo>
                  <a:lnTo>
                    <a:pt x="1037511" y="131324"/>
                  </a:lnTo>
                  <a:lnTo>
                    <a:pt x="1000398" y="105108"/>
                  </a:lnTo>
                  <a:lnTo>
                    <a:pt x="961444" y="81503"/>
                  </a:lnTo>
                  <a:lnTo>
                    <a:pt x="920773" y="60637"/>
                  </a:lnTo>
                  <a:lnTo>
                    <a:pt x="878510" y="42634"/>
                  </a:lnTo>
                  <a:lnTo>
                    <a:pt x="834780" y="27622"/>
                  </a:lnTo>
                  <a:lnTo>
                    <a:pt x="789709" y="15727"/>
                  </a:lnTo>
                  <a:lnTo>
                    <a:pt x="743422" y="7073"/>
                  </a:lnTo>
                  <a:lnTo>
                    <a:pt x="696044" y="1789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BB35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7298" y="1129554"/>
              <a:ext cx="668655" cy="589915"/>
            </a:xfrm>
            <a:custGeom>
              <a:avLst/>
              <a:gdLst/>
              <a:ahLst/>
              <a:cxnLst/>
              <a:rect l="l" t="t" r="r" b="b"/>
              <a:pathLst>
                <a:path w="668655" h="589914">
                  <a:moveTo>
                    <a:pt x="330216" y="0"/>
                  </a:moveTo>
                  <a:lnTo>
                    <a:pt x="3927" y="542778"/>
                  </a:lnTo>
                  <a:lnTo>
                    <a:pt x="0" y="554456"/>
                  </a:lnTo>
                  <a:lnTo>
                    <a:pt x="827" y="566321"/>
                  </a:lnTo>
                  <a:lnTo>
                    <a:pt x="6043" y="577009"/>
                  </a:lnTo>
                  <a:lnTo>
                    <a:pt x="15282" y="585158"/>
                  </a:lnTo>
                  <a:lnTo>
                    <a:pt x="19990" y="587876"/>
                  </a:lnTo>
                  <a:lnTo>
                    <a:pt x="25328" y="589309"/>
                  </a:lnTo>
                  <a:lnTo>
                    <a:pt x="637187" y="589309"/>
                  </a:lnTo>
                  <a:lnTo>
                    <a:pt x="649231" y="586864"/>
                  </a:lnTo>
                  <a:lnTo>
                    <a:pt x="659087" y="580205"/>
                  </a:lnTo>
                  <a:lnTo>
                    <a:pt x="665726" y="570337"/>
                  </a:lnTo>
                  <a:lnTo>
                    <a:pt x="668151" y="558259"/>
                  </a:lnTo>
                  <a:lnTo>
                    <a:pt x="668151" y="552820"/>
                  </a:lnTo>
                  <a:lnTo>
                    <a:pt x="666713" y="547484"/>
                  </a:lnTo>
                  <a:lnTo>
                    <a:pt x="610502" y="449706"/>
                  </a:lnTo>
                  <a:lnTo>
                    <a:pt x="155566" y="449706"/>
                  </a:lnTo>
                  <a:lnTo>
                    <a:pt x="155566" y="418682"/>
                  </a:lnTo>
                  <a:lnTo>
                    <a:pt x="226067" y="418682"/>
                  </a:lnTo>
                  <a:lnTo>
                    <a:pt x="237537" y="392562"/>
                  </a:lnTo>
                  <a:lnTo>
                    <a:pt x="261225" y="370257"/>
                  </a:lnTo>
                  <a:lnTo>
                    <a:pt x="294308" y="354714"/>
                  </a:lnTo>
                  <a:lnTo>
                    <a:pt x="333964" y="348878"/>
                  </a:lnTo>
                  <a:lnTo>
                    <a:pt x="552552" y="348878"/>
                  </a:lnTo>
                  <a:lnTo>
                    <a:pt x="539179" y="325610"/>
                  </a:lnTo>
                  <a:lnTo>
                    <a:pt x="318451" y="325610"/>
                  </a:lnTo>
                  <a:lnTo>
                    <a:pt x="318451" y="262248"/>
                  </a:lnTo>
                  <a:lnTo>
                    <a:pt x="288739" y="262248"/>
                  </a:lnTo>
                  <a:lnTo>
                    <a:pt x="333964" y="217026"/>
                  </a:lnTo>
                  <a:lnTo>
                    <a:pt x="476772" y="217026"/>
                  </a:lnTo>
                  <a:lnTo>
                    <a:pt x="360873" y="15369"/>
                  </a:lnTo>
                  <a:lnTo>
                    <a:pt x="352752" y="6108"/>
                  </a:lnTo>
                  <a:lnTo>
                    <a:pt x="342079" y="862"/>
                  </a:lnTo>
                  <a:lnTo>
                    <a:pt x="330216" y="0"/>
                  </a:lnTo>
                  <a:close/>
                </a:path>
                <a:path w="668655" h="589914">
                  <a:moveTo>
                    <a:pt x="552552" y="348878"/>
                  </a:moveTo>
                  <a:lnTo>
                    <a:pt x="333964" y="348878"/>
                  </a:lnTo>
                  <a:lnTo>
                    <a:pt x="373617" y="354714"/>
                  </a:lnTo>
                  <a:lnTo>
                    <a:pt x="406697" y="370257"/>
                  </a:lnTo>
                  <a:lnTo>
                    <a:pt x="430381" y="392562"/>
                  </a:lnTo>
                  <a:lnTo>
                    <a:pt x="441850" y="418682"/>
                  </a:lnTo>
                  <a:lnTo>
                    <a:pt x="512361" y="418682"/>
                  </a:lnTo>
                  <a:lnTo>
                    <a:pt x="512361" y="449706"/>
                  </a:lnTo>
                  <a:lnTo>
                    <a:pt x="610502" y="449706"/>
                  </a:lnTo>
                  <a:lnTo>
                    <a:pt x="552552" y="348878"/>
                  </a:lnTo>
                  <a:close/>
                </a:path>
                <a:path w="668655" h="589914">
                  <a:moveTo>
                    <a:pt x="476772" y="217026"/>
                  </a:moveTo>
                  <a:lnTo>
                    <a:pt x="333964" y="217026"/>
                  </a:lnTo>
                  <a:lnTo>
                    <a:pt x="379178" y="262248"/>
                  </a:lnTo>
                  <a:lnTo>
                    <a:pt x="349476" y="262248"/>
                  </a:lnTo>
                  <a:lnTo>
                    <a:pt x="349476" y="325610"/>
                  </a:lnTo>
                  <a:lnTo>
                    <a:pt x="539179" y="325610"/>
                  </a:lnTo>
                  <a:lnTo>
                    <a:pt x="476772" y="2170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610350" y="1162050"/>
            <a:ext cx="1304925" cy="1295400"/>
            <a:chOff x="6610350" y="1162050"/>
            <a:chExt cx="1304925" cy="1295400"/>
          </a:xfrm>
        </p:grpSpPr>
        <p:sp>
          <p:nvSpPr>
            <p:cNvPr id="7" name="object 7"/>
            <p:cNvSpPr/>
            <p:nvPr/>
          </p:nvSpPr>
          <p:spPr>
            <a:xfrm>
              <a:off x="6610350" y="1162050"/>
              <a:ext cx="1304925" cy="1295400"/>
            </a:xfrm>
            <a:custGeom>
              <a:avLst/>
              <a:gdLst/>
              <a:ahLst/>
              <a:cxnLst/>
              <a:rect l="l" t="t" r="r" b="b"/>
              <a:pathLst>
                <a:path w="1304925" h="1295400">
                  <a:moveTo>
                    <a:pt x="652526" y="0"/>
                  </a:moveTo>
                  <a:lnTo>
                    <a:pt x="603821" y="1776"/>
                  </a:lnTo>
                  <a:lnTo>
                    <a:pt x="556090" y="7021"/>
                  </a:lnTo>
                  <a:lnTo>
                    <a:pt x="509457" y="15611"/>
                  </a:lnTo>
                  <a:lnTo>
                    <a:pt x="464051" y="27419"/>
                  </a:lnTo>
                  <a:lnTo>
                    <a:pt x="419995" y="42321"/>
                  </a:lnTo>
                  <a:lnTo>
                    <a:pt x="377417" y="60191"/>
                  </a:lnTo>
                  <a:lnTo>
                    <a:pt x="336443" y="80905"/>
                  </a:lnTo>
                  <a:lnTo>
                    <a:pt x="297198" y="104337"/>
                  </a:lnTo>
                  <a:lnTo>
                    <a:pt x="259809" y="130362"/>
                  </a:lnTo>
                  <a:lnTo>
                    <a:pt x="224402" y="158854"/>
                  </a:lnTo>
                  <a:lnTo>
                    <a:pt x="191103" y="189690"/>
                  </a:lnTo>
                  <a:lnTo>
                    <a:pt x="160038" y="222743"/>
                  </a:lnTo>
                  <a:lnTo>
                    <a:pt x="131333" y="257888"/>
                  </a:lnTo>
                  <a:lnTo>
                    <a:pt x="105114" y="295001"/>
                  </a:lnTo>
                  <a:lnTo>
                    <a:pt x="81507" y="333955"/>
                  </a:lnTo>
                  <a:lnTo>
                    <a:pt x="60639" y="374626"/>
                  </a:lnTo>
                  <a:lnTo>
                    <a:pt x="42636" y="416889"/>
                  </a:lnTo>
                  <a:lnTo>
                    <a:pt x="27623" y="460619"/>
                  </a:lnTo>
                  <a:lnTo>
                    <a:pt x="15727" y="505690"/>
                  </a:lnTo>
                  <a:lnTo>
                    <a:pt x="7074" y="551977"/>
                  </a:lnTo>
                  <a:lnTo>
                    <a:pt x="1789" y="599355"/>
                  </a:lnTo>
                  <a:lnTo>
                    <a:pt x="0" y="647700"/>
                  </a:lnTo>
                  <a:lnTo>
                    <a:pt x="1789" y="696044"/>
                  </a:lnTo>
                  <a:lnTo>
                    <a:pt x="7074" y="743422"/>
                  </a:lnTo>
                  <a:lnTo>
                    <a:pt x="15727" y="789709"/>
                  </a:lnTo>
                  <a:lnTo>
                    <a:pt x="27623" y="834780"/>
                  </a:lnTo>
                  <a:lnTo>
                    <a:pt x="42636" y="878510"/>
                  </a:lnTo>
                  <a:lnTo>
                    <a:pt x="60639" y="920773"/>
                  </a:lnTo>
                  <a:lnTo>
                    <a:pt x="81507" y="961444"/>
                  </a:lnTo>
                  <a:lnTo>
                    <a:pt x="105114" y="1000398"/>
                  </a:lnTo>
                  <a:lnTo>
                    <a:pt x="131333" y="1037511"/>
                  </a:lnTo>
                  <a:lnTo>
                    <a:pt x="160038" y="1072656"/>
                  </a:lnTo>
                  <a:lnTo>
                    <a:pt x="191103" y="1105709"/>
                  </a:lnTo>
                  <a:lnTo>
                    <a:pt x="224402" y="1136545"/>
                  </a:lnTo>
                  <a:lnTo>
                    <a:pt x="259809" y="1165037"/>
                  </a:lnTo>
                  <a:lnTo>
                    <a:pt x="297198" y="1191062"/>
                  </a:lnTo>
                  <a:lnTo>
                    <a:pt x="336443" y="1214494"/>
                  </a:lnTo>
                  <a:lnTo>
                    <a:pt x="377417" y="1235208"/>
                  </a:lnTo>
                  <a:lnTo>
                    <a:pt x="419995" y="1253078"/>
                  </a:lnTo>
                  <a:lnTo>
                    <a:pt x="464051" y="1267980"/>
                  </a:lnTo>
                  <a:lnTo>
                    <a:pt x="509457" y="1279788"/>
                  </a:lnTo>
                  <a:lnTo>
                    <a:pt x="556090" y="1288378"/>
                  </a:lnTo>
                  <a:lnTo>
                    <a:pt x="603821" y="1293623"/>
                  </a:lnTo>
                  <a:lnTo>
                    <a:pt x="652526" y="1295400"/>
                  </a:lnTo>
                  <a:lnTo>
                    <a:pt x="701213" y="1293623"/>
                  </a:lnTo>
                  <a:lnTo>
                    <a:pt x="748930" y="1288378"/>
                  </a:lnTo>
                  <a:lnTo>
                    <a:pt x="795548" y="1279788"/>
                  </a:lnTo>
                  <a:lnTo>
                    <a:pt x="840943" y="1267980"/>
                  </a:lnTo>
                  <a:lnTo>
                    <a:pt x="884987" y="1253078"/>
                  </a:lnTo>
                  <a:lnTo>
                    <a:pt x="927556" y="1235208"/>
                  </a:lnTo>
                  <a:lnTo>
                    <a:pt x="968522" y="1214494"/>
                  </a:lnTo>
                  <a:lnTo>
                    <a:pt x="1007759" y="1191062"/>
                  </a:lnTo>
                  <a:lnTo>
                    <a:pt x="1045141" y="1165037"/>
                  </a:lnTo>
                  <a:lnTo>
                    <a:pt x="1080543" y="1136545"/>
                  </a:lnTo>
                  <a:lnTo>
                    <a:pt x="1113837" y="1105709"/>
                  </a:lnTo>
                  <a:lnTo>
                    <a:pt x="1144898" y="1072656"/>
                  </a:lnTo>
                  <a:lnTo>
                    <a:pt x="1173600" y="1037511"/>
                  </a:lnTo>
                  <a:lnTo>
                    <a:pt x="1199816" y="1000398"/>
                  </a:lnTo>
                  <a:lnTo>
                    <a:pt x="1223421" y="961444"/>
                  </a:lnTo>
                  <a:lnTo>
                    <a:pt x="1244287" y="920773"/>
                  </a:lnTo>
                  <a:lnTo>
                    <a:pt x="1262290" y="878510"/>
                  </a:lnTo>
                  <a:lnTo>
                    <a:pt x="1277302" y="834780"/>
                  </a:lnTo>
                  <a:lnTo>
                    <a:pt x="1289197" y="789709"/>
                  </a:lnTo>
                  <a:lnTo>
                    <a:pt x="1297851" y="743422"/>
                  </a:lnTo>
                  <a:lnTo>
                    <a:pt x="1303135" y="696044"/>
                  </a:lnTo>
                  <a:lnTo>
                    <a:pt x="1304925" y="647700"/>
                  </a:lnTo>
                  <a:lnTo>
                    <a:pt x="1303135" y="599355"/>
                  </a:lnTo>
                  <a:lnTo>
                    <a:pt x="1297851" y="551977"/>
                  </a:lnTo>
                  <a:lnTo>
                    <a:pt x="1289197" y="505690"/>
                  </a:lnTo>
                  <a:lnTo>
                    <a:pt x="1277302" y="460619"/>
                  </a:lnTo>
                  <a:lnTo>
                    <a:pt x="1262290" y="416889"/>
                  </a:lnTo>
                  <a:lnTo>
                    <a:pt x="1244287" y="374626"/>
                  </a:lnTo>
                  <a:lnTo>
                    <a:pt x="1223421" y="333955"/>
                  </a:lnTo>
                  <a:lnTo>
                    <a:pt x="1199816" y="295001"/>
                  </a:lnTo>
                  <a:lnTo>
                    <a:pt x="1173600" y="257888"/>
                  </a:lnTo>
                  <a:lnTo>
                    <a:pt x="1144898" y="222743"/>
                  </a:lnTo>
                  <a:lnTo>
                    <a:pt x="1113837" y="189690"/>
                  </a:lnTo>
                  <a:lnTo>
                    <a:pt x="1080543" y="158854"/>
                  </a:lnTo>
                  <a:lnTo>
                    <a:pt x="1045141" y="130362"/>
                  </a:lnTo>
                  <a:lnTo>
                    <a:pt x="1007759" y="104337"/>
                  </a:lnTo>
                  <a:lnTo>
                    <a:pt x="968522" y="80905"/>
                  </a:lnTo>
                  <a:lnTo>
                    <a:pt x="927556" y="60191"/>
                  </a:lnTo>
                  <a:lnTo>
                    <a:pt x="884987" y="42321"/>
                  </a:lnTo>
                  <a:lnTo>
                    <a:pt x="840943" y="27419"/>
                  </a:lnTo>
                  <a:lnTo>
                    <a:pt x="795548" y="15611"/>
                  </a:lnTo>
                  <a:lnTo>
                    <a:pt x="748930" y="7021"/>
                  </a:lnTo>
                  <a:lnTo>
                    <a:pt x="701213" y="1776"/>
                  </a:lnTo>
                  <a:lnTo>
                    <a:pt x="652526" y="0"/>
                  </a:lnTo>
                  <a:close/>
                </a:path>
              </a:pathLst>
            </a:custGeom>
            <a:solidFill>
              <a:srgbClr val="E652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10120" y="1498790"/>
              <a:ext cx="506095" cy="612140"/>
            </a:xfrm>
            <a:custGeom>
              <a:avLst/>
              <a:gdLst/>
              <a:ahLst/>
              <a:cxnLst/>
              <a:rect l="l" t="t" r="r" b="b"/>
              <a:pathLst>
                <a:path w="506095" h="612139">
                  <a:moveTo>
                    <a:pt x="330428" y="428129"/>
                  </a:moveTo>
                  <a:lnTo>
                    <a:pt x="296291" y="411060"/>
                  </a:lnTo>
                  <a:lnTo>
                    <a:pt x="293814" y="403059"/>
                  </a:lnTo>
                  <a:lnTo>
                    <a:pt x="290969" y="395351"/>
                  </a:lnTo>
                  <a:lnTo>
                    <a:pt x="288302" y="389343"/>
                  </a:lnTo>
                  <a:lnTo>
                    <a:pt x="287680" y="387946"/>
                  </a:lnTo>
                  <a:lnTo>
                    <a:pt x="283883" y="380809"/>
                  </a:lnTo>
                  <a:lnTo>
                    <a:pt x="296291" y="344360"/>
                  </a:lnTo>
                  <a:lnTo>
                    <a:pt x="280784" y="328853"/>
                  </a:lnTo>
                  <a:lnTo>
                    <a:pt x="268376" y="316445"/>
                  </a:lnTo>
                  <a:lnTo>
                    <a:pt x="231914" y="328853"/>
                  </a:lnTo>
                  <a:lnTo>
                    <a:pt x="224688" y="325056"/>
                  </a:lnTo>
                  <a:lnTo>
                    <a:pt x="223380" y="324497"/>
                  </a:lnTo>
                  <a:lnTo>
                    <a:pt x="223380" y="447522"/>
                  </a:lnTo>
                  <a:lnTo>
                    <a:pt x="218884" y="470027"/>
                  </a:lnTo>
                  <a:lnTo>
                    <a:pt x="206514" y="488530"/>
                  </a:lnTo>
                  <a:lnTo>
                    <a:pt x="188048" y="501065"/>
                  </a:lnTo>
                  <a:lnTo>
                    <a:pt x="165214" y="505688"/>
                  </a:lnTo>
                  <a:lnTo>
                    <a:pt x="142379" y="501065"/>
                  </a:lnTo>
                  <a:lnTo>
                    <a:pt x="123913" y="488530"/>
                  </a:lnTo>
                  <a:lnTo>
                    <a:pt x="111544" y="470027"/>
                  </a:lnTo>
                  <a:lnTo>
                    <a:pt x="107035" y="447522"/>
                  </a:lnTo>
                  <a:lnTo>
                    <a:pt x="111658" y="424688"/>
                  </a:lnTo>
                  <a:lnTo>
                    <a:pt x="124206" y="406209"/>
                  </a:lnTo>
                  <a:lnTo>
                    <a:pt x="142709" y="393852"/>
                  </a:lnTo>
                  <a:lnTo>
                    <a:pt x="165214" y="389343"/>
                  </a:lnTo>
                  <a:lnTo>
                    <a:pt x="188048" y="393966"/>
                  </a:lnTo>
                  <a:lnTo>
                    <a:pt x="206514" y="406501"/>
                  </a:lnTo>
                  <a:lnTo>
                    <a:pt x="218871" y="425018"/>
                  </a:lnTo>
                  <a:lnTo>
                    <a:pt x="223380" y="447522"/>
                  </a:lnTo>
                  <a:lnTo>
                    <a:pt x="223380" y="324497"/>
                  </a:lnTo>
                  <a:lnTo>
                    <a:pt x="217081" y="321767"/>
                  </a:lnTo>
                  <a:lnTo>
                    <a:pt x="209334" y="318922"/>
                  </a:lnTo>
                  <a:lnTo>
                    <a:pt x="201663" y="316445"/>
                  </a:lnTo>
                  <a:lnTo>
                    <a:pt x="184607" y="282308"/>
                  </a:lnTo>
                  <a:lnTo>
                    <a:pt x="145821" y="282308"/>
                  </a:lnTo>
                  <a:lnTo>
                    <a:pt x="128752" y="316445"/>
                  </a:lnTo>
                  <a:lnTo>
                    <a:pt x="120764" y="318922"/>
                  </a:lnTo>
                  <a:lnTo>
                    <a:pt x="113055" y="321767"/>
                  </a:lnTo>
                  <a:lnTo>
                    <a:pt x="105638" y="325056"/>
                  </a:lnTo>
                  <a:lnTo>
                    <a:pt x="98513" y="328853"/>
                  </a:lnTo>
                  <a:lnTo>
                    <a:pt x="62052" y="316445"/>
                  </a:lnTo>
                  <a:lnTo>
                    <a:pt x="34899" y="343585"/>
                  </a:lnTo>
                  <a:lnTo>
                    <a:pt x="46545" y="380034"/>
                  </a:lnTo>
                  <a:lnTo>
                    <a:pt x="42748" y="387273"/>
                  </a:lnTo>
                  <a:lnTo>
                    <a:pt x="39458" y="394868"/>
                  </a:lnTo>
                  <a:lnTo>
                    <a:pt x="36614" y="402615"/>
                  </a:lnTo>
                  <a:lnTo>
                    <a:pt x="34124" y="410286"/>
                  </a:lnTo>
                  <a:lnTo>
                    <a:pt x="0" y="427355"/>
                  </a:lnTo>
                  <a:lnTo>
                    <a:pt x="0" y="466128"/>
                  </a:lnTo>
                  <a:lnTo>
                    <a:pt x="34124" y="483196"/>
                  </a:lnTo>
                  <a:lnTo>
                    <a:pt x="36614" y="491197"/>
                  </a:lnTo>
                  <a:lnTo>
                    <a:pt x="39458" y="498894"/>
                  </a:lnTo>
                  <a:lnTo>
                    <a:pt x="42748" y="506310"/>
                  </a:lnTo>
                  <a:lnTo>
                    <a:pt x="46545" y="513448"/>
                  </a:lnTo>
                  <a:lnTo>
                    <a:pt x="34912" y="549897"/>
                  </a:lnTo>
                  <a:lnTo>
                    <a:pt x="62052" y="577037"/>
                  </a:lnTo>
                  <a:lnTo>
                    <a:pt x="98513" y="565404"/>
                  </a:lnTo>
                  <a:lnTo>
                    <a:pt x="105638" y="569201"/>
                  </a:lnTo>
                  <a:lnTo>
                    <a:pt x="113055" y="572490"/>
                  </a:lnTo>
                  <a:lnTo>
                    <a:pt x="120764" y="575335"/>
                  </a:lnTo>
                  <a:lnTo>
                    <a:pt x="128752" y="577811"/>
                  </a:lnTo>
                  <a:lnTo>
                    <a:pt x="145821" y="611949"/>
                  </a:lnTo>
                  <a:lnTo>
                    <a:pt x="184607" y="611949"/>
                  </a:lnTo>
                  <a:lnTo>
                    <a:pt x="201663" y="577811"/>
                  </a:lnTo>
                  <a:lnTo>
                    <a:pt x="209664" y="575335"/>
                  </a:lnTo>
                  <a:lnTo>
                    <a:pt x="217373" y="572490"/>
                  </a:lnTo>
                  <a:lnTo>
                    <a:pt x="224790" y="569201"/>
                  </a:lnTo>
                  <a:lnTo>
                    <a:pt x="231914" y="565404"/>
                  </a:lnTo>
                  <a:lnTo>
                    <a:pt x="268376" y="577811"/>
                  </a:lnTo>
                  <a:lnTo>
                    <a:pt x="280441" y="565404"/>
                  </a:lnTo>
                  <a:lnTo>
                    <a:pt x="295516" y="549897"/>
                  </a:lnTo>
                  <a:lnTo>
                    <a:pt x="283883" y="514223"/>
                  </a:lnTo>
                  <a:lnTo>
                    <a:pt x="287680" y="507098"/>
                  </a:lnTo>
                  <a:lnTo>
                    <a:pt x="288302" y="505688"/>
                  </a:lnTo>
                  <a:lnTo>
                    <a:pt x="290969" y="499681"/>
                  </a:lnTo>
                  <a:lnTo>
                    <a:pt x="293814" y="491972"/>
                  </a:lnTo>
                  <a:lnTo>
                    <a:pt x="296291" y="483971"/>
                  </a:lnTo>
                  <a:lnTo>
                    <a:pt x="330428" y="466902"/>
                  </a:lnTo>
                  <a:lnTo>
                    <a:pt x="330428" y="428129"/>
                  </a:lnTo>
                  <a:close/>
                </a:path>
                <a:path w="506095" h="612139">
                  <a:moveTo>
                    <a:pt x="505714" y="145808"/>
                  </a:moveTo>
                  <a:lnTo>
                    <a:pt x="471589" y="128739"/>
                  </a:lnTo>
                  <a:lnTo>
                    <a:pt x="469112" y="120751"/>
                  </a:lnTo>
                  <a:lnTo>
                    <a:pt x="466255" y="113042"/>
                  </a:lnTo>
                  <a:lnTo>
                    <a:pt x="463600" y="107022"/>
                  </a:lnTo>
                  <a:lnTo>
                    <a:pt x="462978" y="105625"/>
                  </a:lnTo>
                  <a:lnTo>
                    <a:pt x="459181" y="98501"/>
                  </a:lnTo>
                  <a:lnTo>
                    <a:pt x="471589" y="62039"/>
                  </a:lnTo>
                  <a:lnTo>
                    <a:pt x="456082" y="46532"/>
                  </a:lnTo>
                  <a:lnTo>
                    <a:pt x="443661" y="34124"/>
                  </a:lnTo>
                  <a:lnTo>
                    <a:pt x="407212" y="46532"/>
                  </a:lnTo>
                  <a:lnTo>
                    <a:pt x="400088" y="42735"/>
                  </a:lnTo>
                  <a:lnTo>
                    <a:pt x="398678" y="42113"/>
                  </a:lnTo>
                  <a:lnTo>
                    <a:pt x="398678" y="165201"/>
                  </a:lnTo>
                  <a:lnTo>
                    <a:pt x="394068" y="187706"/>
                  </a:lnTo>
                  <a:lnTo>
                    <a:pt x="381520" y="206209"/>
                  </a:lnTo>
                  <a:lnTo>
                    <a:pt x="363016" y="218744"/>
                  </a:lnTo>
                  <a:lnTo>
                    <a:pt x="340512" y="223367"/>
                  </a:lnTo>
                  <a:lnTo>
                    <a:pt x="317677" y="218744"/>
                  </a:lnTo>
                  <a:lnTo>
                    <a:pt x="299199" y="206209"/>
                  </a:lnTo>
                  <a:lnTo>
                    <a:pt x="286842" y="187706"/>
                  </a:lnTo>
                  <a:lnTo>
                    <a:pt x="282333" y="165201"/>
                  </a:lnTo>
                  <a:lnTo>
                    <a:pt x="286956" y="142697"/>
                  </a:lnTo>
                  <a:lnTo>
                    <a:pt x="299491" y="124193"/>
                  </a:lnTo>
                  <a:lnTo>
                    <a:pt x="318008" y="111645"/>
                  </a:lnTo>
                  <a:lnTo>
                    <a:pt x="340512" y="107022"/>
                  </a:lnTo>
                  <a:lnTo>
                    <a:pt x="363347" y="111645"/>
                  </a:lnTo>
                  <a:lnTo>
                    <a:pt x="381812" y="124193"/>
                  </a:lnTo>
                  <a:lnTo>
                    <a:pt x="394169" y="142697"/>
                  </a:lnTo>
                  <a:lnTo>
                    <a:pt x="398678" y="165201"/>
                  </a:lnTo>
                  <a:lnTo>
                    <a:pt x="398678" y="42113"/>
                  </a:lnTo>
                  <a:lnTo>
                    <a:pt x="392671" y="39458"/>
                  </a:lnTo>
                  <a:lnTo>
                    <a:pt x="384962" y="36601"/>
                  </a:lnTo>
                  <a:lnTo>
                    <a:pt x="376961" y="34124"/>
                  </a:lnTo>
                  <a:lnTo>
                    <a:pt x="359892" y="0"/>
                  </a:lnTo>
                  <a:lnTo>
                    <a:pt x="321119" y="0"/>
                  </a:lnTo>
                  <a:lnTo>
                    <a:pt x="304050" y="34124"/>
                  </a:lnTo>
                  <a:lnTo>
                    <a:pt x="296049" y="36601"/>
                  </a:lnTo>
                  <a:lnTo>
                    <a:pt x="288340" y="39458"/>
                  </a:lnTo>
                  <a:lnTo>
                    <a:pt x="280924" y="42735"/>
                  </a:lnTo>
                  <a:lnTo>
                    <a:pt x="273799" y="46532"/>
                  </a:lnTo>
                  <a:lnTo>
                    <a:pt x="237350" y="34124"/>
                  </a:lnTo>
                  <a:lnTo>
                    <a:pt x="209423" y="62039"/>
                  </a:lnTo>
                  <a:lnTo>
                    <a:pt x="221830" y="98501"/>
                  </a:lnTo>
                  <a:lnTo>
                    <a:pt x="218046" y="105625"/>
                  </a:lnTo>
                  <a:lnTo>
                    <a:pt x="214757" y="113042"/>
                  </a:lnTo>
                  <a:lnTo>
                    <a:pt x="211912" y="120751"/>
                  </a:lnTo>
                  <a:lnTo>
                    <a:pt x="209423" y="128739"/>
                  </a:lnTo>
                  <a:lnTo>
                    <a:pt x="175298" y="145808"/>
                  </a:lnTo>
                  <a:lnTo>
                    <a:pt x="175298" y="184581"/>
                  </a:lnTo>
                  <a:lnTo>
                    <a:pt x="209423" y="201650"/>
                  </a:lnTo>
                  <a:lnTo>
                    <a:pt x="211912" y="209651"/>
                  </a:lnTo>
                  <a:lnTo>
                    <a:pt x="214757" y="217360"/>
                  </a:lnTo>
                  <a:lnTo>
                    <a:pt x="218046" y="224777"/>
                  </a:lnTo>
                  <a:lnTo>
                    <a:pt x="221830" y="231902"/>
                  </a:lnTo>
                  <a:lnTo>
                    <a:pt x="209423" y="268351"/>
                  </a:lnTo>
                  <a:lnTo>
                    <a:pt x="236575" y="295503"/>
                  </a:lnTo>
                  <a:lnTo>
                    <a:pt x="273024" y="283083"/>
                  </a:lnTo>
                  <a:lnTo>
                    <a:pt x="280149" y="286880"/>
                  </a:lnTo>
                  <a:lnTo>
                    <a:pt x="287566" y="290169"/>
                  </a:lnTo>
                  <a:lnTo>
                    <a:pt x="295275" y="293014"/>
                  </a:lnTo>
                  <a:lnTo>
                    <a:pt x="303276" y="295503"/>
                  </a:lnTo>
                  <a:lnTo>
                    <a:pt x="320344" y="329628"/>
                  </a:lnTo>
                  <a:lnTo>
                    <a:pt x="359117" y="329628"/>
                  </a:lnTo>
                  <a:lnTo>
                    <a:pt x="376186" y="295503"/>
                  </a:lnTo>
                  <a:lnTo>
                    <a:pt x="384187" y="293014"/>
                  </a:lnTo>
                  <a:lnTo>
                    <a:pt x="391896" y="290169"/>
                  </a:lnTo>
                  <a:lnTo>
                    <a:pt x="399313" y="286880"/>
                  </a:lnTo>
                  <a:lnTo>
                    <a:pt x="406438" y="283083"/>
                  </a:lnTo>
                  <a:lnTo>
                    <a:pt x="442887" y="295503"/>
                  </a:lnTo>
                  <a:lnTo>
                    <a:pt x="455663" y="283083"/>
                  </a:lnTo>
                  <a:lnTo>
                    <a:pt x="470814" y="268351"/>
                  </a:lnTo>
                  <a:lnTo>
                    <a:pt x="458406" y="231902"/>
                  </a:lnTo>
                  <a:lnTo>
                    <a:pt x="462318" y="224663"/>
                  </a:lnTo>
                  <a:lnTo>
                    <a:pt x="462927" y="223367"/>
                  </a:lnTo>
                  <a:lnTo>
                    <a:pt x="465874" y="217068"/>
                  </a:lnTo>
                  <a:lnTo>
                    <a:pt x="468985" y="209321"/>
                  </a:lnTo>
                  <a:lnTo>
                    <a:pt x="471589" y="201650"/>
                  </a:lnTo>
                  <a:lnTo>
                    <a:pt x="505714" y="184581"/>
                  </a:lnTo>
                  <a:lnTo>
                    <a:pt x="505714" y="1458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201025" y="938212"/>
            <a:ext cx="2162175" cy="2144626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algn="just">
              <a:lnSpc>
                <a:spcPct val="98700"/>
              </a:lnSpc>
              <a:spcBef>
                <a:spcPts val="150"/>
              </a:spcBef>
            </a:pP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involving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exploration,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cleaning,</a:t>
            </a:r>
            <a:r>
              <a:rPr sz="15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engineering,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building,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155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7675" y="3086100"/>
            <a:ext cx="1295400" cy="1295400"/>
            <a:chOff x="447675" y="3086100"/>
            <a:chExt cx="1295400" cy="1295400"/>
          </a:xfrm>
        </p:grpSpPr>
        <p:sp>
          <p:nvSpPr>
            <p:cNvPr id="11" name="object 11"/>
            <p:cNvSpPr/>
            <p:nvPr/>
          </p:nvSpPr>
          <p:spPr>
            <a:xfrm>
              <a:off x="447675" y="308610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647700" y="0"/>
                  </a:moveTo>
                  <a:lnTo>
                    <a:pt x="599360" y="1776"/>
                  </a:lnTo>
                  <a:lnTo>
                    <a:pt x="551986" y="7021"/>
                  </a:lnTo>
                  <a:lnTo>
                    <a:pt x="505702" y="15611"/>
                  </a:lnTo>
                  <a:lnTo>
                    <a:pt x="460633" y="27419"/>
                  </a:lnTo>
                  <a:lnTo>
                    <a:pt x="416905" y="42321"/>
                  </a:lnTo>
                  <a:lnTo>
                    <a:pt x="374643" y="60191"/>
                  </a:lnTo>
                  <a:lnTo>
                    <a:pt x="333972" y="80905"/>
                  </a:lnTo>
                  <a:lnTo>
                    <a:pt x="295017" y="104337"/>
                  </a:lnTo>
                  <a:lnTo>
                    <a:pt x="257904" y="130362"/>
                  </a:lnTo>
                  <a:lnTo>
                    <a:pt x="222758" y="158854"/>
                  </a:lnTo>
                  <a:lnTo>
                    <a:pt x="189704" y="189690"/>
                  </a:lnTo>
                  <a:lnTo>
                    <a:pt x="158867" y="222743"/>
                  </a:lnTo>
                  <a:lnTo>
                    <a:pt x="130373" y="257888"/>
                  </a:lnTo>
                  <a:lnTo>
                    <a:pt x="104346" y="295001"/>
                  </a:lnTo>
                  <a:lnTo>
                    <a:pt x="80913" y="333955"/>
                  </a:lnTo>
                  <a:lnTo>
                    <a:pt x="60197" y="374626"/>
                  </a:lnTo>
                  <a:lnTo>
                    <a:pt x="42325" y="416889"/>
                  </a:lnTo>
                  <a:lnTo>
                    <a:pt x="27422" y="460619"/>
                  </a:lnTo>
                  <a:lnTo>
                    <a:pt x="15612" y="505690"/>
                  </a:lnTo>
                  <a:lnTo>
                    <a:pt x="7022" y="551977"/>
                  </a:lnTo>
                  <a:lnTo>
                    <a:pt x="1776" y="599355"/>
                  </a:lnTo>
                  <a:lnTo>
                    <a:pt x="0" y="647700"/>
                  </a:lnTo>
                  <a:lnTo>
                    <a:pt x="1776" y="696044"/>
                  </a:lnTo>
                  <a:lnTo>
                    <a:pt x="7022" y="743422"/>
                  </a:lnTo>
                  <a:lnTo>
                    <a:pt x="15612" y="789709"/>
                  </a:lnTo>
                  <a:lnTo>
                    <a:pt x="27422" y="834780"/>
                  </a:lnTo>
                  <a:lnTo>
                    <a:pt x="42325" y="878510"/>
                  </a:lnTo>
                  <a:lnTo>
                    <a:pt x="60197" y="920773"/>
                  </a:lnTo>
                  <a:lnTo>
                    <a:pt x="80913" y="961444"/>
                  </a:lnTo>
                  <a:lnTo>
                    <a:pt x="104346" y="1000398"/>
                  </a:lnTo>
                  <a:lnTo>
                    <a:pt x="130373" y="1037511"/>
                  </a:lnTo>
                  <a:lnTo>
                    <a:pt x="158867" y="1072656"/>
                  </a:lnTo>
                  <a:lnTo>
                    <a:pt x="189704" y="1105709"/>
                  </a:lnTo>
                  <a:lnTo>
                    <a:pt x="222758" y="1136545"/>
                  </a:lnTo>
                  <a:lnTo>
                    <a:pt x="257904" y="1165037"/>
                  </a:lnTo>
                  <a:lnTo>
                    <a:pt x="295017" y="1191062"/>
                  </a:lnTo>
                  <a:lnTo>
                    <a:pt x="333972" y="1214494"/>
                  </a:lnTo>
                  <a:lnTo>
                    <a:pt x="374643" y="1235208"/>
                  </a:lnTo>
                  <a:lnTo>
                    <a:pt x="416905" y="1253078"/>
                  </a:lnTo>
                  <a:lnTo>
                    <a:pt x="460633" y="1267980"/>
                  </a:lnTo>
                  <a:lnTo>
                    <a:pt x="505702" y="1279788"/>
                  </a:lnTo>
                  <a:lnTo>
                    <a:pt x="551986" y="1288378"/>
                  </a:lnTo>
                  <a:lnTo>
                    <a:pt x="599360" y="1293623"/>
                  </a:lnTo>
                  <a:lnTo>
                    <a:pt x="647700" y="1295400"/>
                  </a:lnTo>
                  <a:lnTo>
                    <a:pt x="696044" y="1293623"/>
                  </a:lnTo>
                  <a:lnTo>
                    <a:pt x="743422" y="1288378"/>
                  </a:lnTo>
                  <a:lnTo>
                    <a:pt x="789709" y="1279788"/>
                  </a:lnTo>
                  <a:lnTo>
                    <a:pt x="834780" y="1267980"/>
                  </a:lnTo>
                  <a:lnTo>
                    <a:pt x="878510" y="1253078"/>
                  </a:lnTo>
                  <a:lnTo>
                    <a:pt x="920773" y="1235208"/>
                  </a:lnTo>
                  <a:lnTo>
                    <a:pt x="961444" y="1214494"/>
                  </a:lnTo>
                  <a:lnTo>
                    <a:pt x="1000398" y="1191062"/>
                  </a:lnTo>
                  <a:lnTo>
                    <a:pt x="1037511" y="1165037"/>
                  </a:lnTo>
                  <a:lnTo>
                    <a:pt x="1072656" y="1136545"/>
                  </a:lnTo>
                  <a:lnTo>
                    <a:pt x="1105709" y="1105709"/>
                  </a:lnTo>
                  <a:lnTo>
                    <a:pt x="1136545" y="1072656"/>
                  </a:lnTo>
                  <a:lnTo>
                    <a:pt x="1165037" y="1037511"/>
                  </a:lnTo>
                  <a:lnTo>
                    <a:pt x="1191062" y="1000398"/>
                  </a:lnTo>
                  <a:lnTo>
                    <a:pt x="1214494" y="961444"/>
                  </a:lnTo>
                  <a:lnTo>
                    <a:pt x="1235208" y="920773"/>
                  </a:lnTo>
                  <a:lnTo>
                    <a:pt x="1253078" y="878510"/>
                  </a:lnTo>
                  <a:lnTo>
                    <a:pt x="1267980" y="834780"/>
                  </a:lnTo>
                  <a:lnTo>
                    <a:pt x="1279788" y="789709"/>
                  </a:lnTo>
                  <a:lnTo>
                    <a:pt x="1288378" y="743422"/>
                  </a:lnTo>
                  <a:lnTo>
                    <a:pt x="1293623" y="696044"/>
                  </a:lnTo>
                  <a:lnTo>
                    <a:pt x="1295400" y="647700"/>
                  </a:lnTo>
                  <a:lnTo>
                    <a:pt x="1293623" y="599355"/>
                  </a:lnTo>
                  <a:lnTo>
                    <a:pt x="1288378" y="551977"/>
                  </a:lnTo>
                  <a:lnTo>
                    <a:pt x="1279788" y="505690"/>
                  </a:lnTo>
                  <a:lnTo>
                    <a:pt x="1267980" y="460619"/>
                  </a:lnTo>
                  <a:lnTo>
                    <a:pt x="1253078" y="416889"/>
                  </a:lnTo>
                  <a:lnTo>
                    <a:pt x="1235208" y="374626"/>
                  </a:lnTo>
                  <a:lnTo>
                    <a:pt x="1214494" y="333955"/>
                  </a:lnTo>
                  <a:lnTo>
                    <a:pt x="1191062" y="295001"/>
                  </a:lnTo>
                  <a:lnTo>
                    <a:pt x="1165037" y="257888"/>
                  </a:lnTo>
                  <a:lnTo>
                    <a:pt x="1136545" y="222743"/>
                  </a:lnTo>
                  <a:lnTo>
                    <a:pt x="1105709" y="189690"/>
                  </a:lnTo>
                  <a:lnTo>
                    <a:pt x="1072656" y="158854"/>
                  </a:lnTo>
                  <a:lnTo>
                    <a:pt x="1037511" y="130362"/>
                  </a:lnTo>
                  <a:lnTo>
                    <a:pt x="1000398" y="104337"/>
                  </a:lnTo>
                  <a:lnTo>
                    <a:pt x="961444" y="80905"/>
                  </a:lnTo>
                  <a:lnTo>
                    <a:pt x="920773" y="60191"/>
                  </a:lnTo>
                  <a:lnTo>
                    <a:pt x="878510" y="42321"/>
                  </a:lnTo>
                  <a:lnTo>
                    <a:pt x="834780" y="27419"/>
                  </a:lnTo>
                  <a:lnTo>
                    <a:pt x="789709" y="15611"/>
                  </a:lnTo>
                  <a:lnTo>
                    <a:pt x="743422" y="7021"/>
                  </a:lnTo>
                  <a:lnTo>
                    <a:pt x="696044" y="1776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17D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6112" y="3533800"/>
              <a:ext cx="535305" cy="543560"/>
            </a:xfrm>
            <a:custGeom>
              <a:avLst/>
              <a:gdLst/>
              <a:ahLst/>
              <a:cxnLst/>
              <a:rect l="l" t="t" r="r" b="b"/>
              <a:pathLst>
                <a:path w="535305" h="543560">
                  <a:moveTo>
                    <a:pt x="511924" y="54432"/>
                  </a:moveTo>
                  <a:lnTo>
                    <a:pt x="507669" y="33299"/>
                  </a:lnTo>
                  <a:lnTo>
                    <a:pt x="496049" y="16027"/>
                  </a:lnTo>
                  <a:lnTo>
                    <a:pt x="478802" y="4381"/>
                  </a:lnTo>
                  <a:lnTo>
                    <a:pt x="457669" y="101"/>
                  </a:lnTo>
                  <a:lnTo>
                    <a:pt x="436537" y="4343"/>
                  </a:lnTo>
                  <a:lnTo>
                    <a:pt x="419265" y="15963"/>
                  </a:lnTo>
                  <a:lnTo>
                    <a:pt x="407619" y="33210"/>
                  </a:lnTo>
                  <a:lnTo>
                    <a:pt x="403339" y="54330"/>
                  </a:lnTo>
                  <a:lnTo>
                    <a:pt x="405015" y="67792"/>
                  </a:lnTo>
                  <a:lnTo>
                    <a:pt x="409879" y="80238"/>
                  </a:lnTo>
                  <a:lnTo>
                    <a:pt x="417652" y="91109"/>
                  </a:lnTo>
                  <a:lnTo>
                    <a:pt x="428002" y="99885"/>
                  </a:lnTo>
                  <a:lnTo>
                    <a:pt x="387819" y="217309"/>
                  </a:lnTo>
                  <a:lnTo>
                    <a:pt x="379577" y="217932"/>
                  </a:lnTo>
                  <a:lnTo>
                    <a:pt x="371563" y="219773"/>
                  </a:lnTo>
                  <a:lnTo>
                    <a:pt x="363931" y="222821"/>
                  </a:lnTo>
                  <a:lnTo>
                    <a:pt x="356793" y="226999"/>
                  </a:lnTo>
                  <a:lnTo>
                    <a:pt x="308914" y="191084"/>
                  </a:lnTo>
                  <a:lnTo>
                    <a:pt x="275818" y="166268"/>
                  </a:lnTo>
                  <a:lnTo>
                    <a:pt x="279133" y="144970"/>
                  </a:lnTo>
                  <a:lnTo>
                    <a:pt x="274193" y="124752"/>
                  </a:lnTo>
                  <a:lnTo>
                    <a:pt x="262039" y="107861"/>
                  </a:lnTo>
                  <a:lnTo>
                    <a:pt x="243687" y="96532"/>
                  </a:lnTo>
                  <a:lnTo>
                    <a:pt x="222389" y="93218"/>
                  </a:lnTo>
                  <a:lnTo>
                    <a:pt x="202158" y="98158"/>
                  </a:lnTo>
                  <a:lnTo>
                    <a:pt x="185267" y="110324"/>
                  </a:lnTo>
                  <a:lnTo>
                    <a:pt x="173939" y="128663"/>
                  </a:lnTo>
                  <a:lnTo>
                    <a:pt x="170586" y="146570"/>
                  </a:lnTo>
                  <a:lnTo>
                    <a:pt x="173202" y="164134"/>
                  </a:lnTo>
                  <a:lnTo>
                    <a:pt x="181343" y="179908"/>
                  </a:lnTo>
                  <a:lnTo>
                    <a:pt x="194538" y="192481"/>
                  </a:lnTo>
                  <a:lnTo>
                    <a:pt x="142786" y="356908"/>
                  </a:lnTo>
                  <a:lnTo>
                    <a:pt x="139611" y="356908"/>
                  </a:lnTo>
                  <a:lnTo>
                    <a:pt x="118465" y="361124"/>
                  </a:lnTo>
                  <a:lnTo>
                    <a:pt x="101180" y="372719"/>
                  </a:lnTo>
                  <a:lnTo>
                    <a:pt x="89509" y="389953"/>
                  </a:lnTo>
                  <a:lnTo>
                    <a:pt x="85191" y="411086"/>
                  </a:lnTo>
                  <a:lnTo>
                    <a:pt x="89408" y="432219"/>
                  </a:lnTo>
                  <a:lnTo>
                    <a:pt x="101003" y="449503"/>
                  </a:lnTo>
                  <a:lnTo>
                    <a:pt x="118237" y="461175"/>
                  </a:lnTo>
                  <a:lnTo>
                    <a:pt x="139357" y="465493"/>
                  </a:lnTo>
                  <a:lnTo>
                    <a:pt x="160502" y="461276"/>
                  </a:lnTo>
                  <a:lnTo>
                    <a:pt x="177787" y="449694"/>
                  </a:lnTo>
                  <a:lnTo>
                    <a:pt x="189458" y="432460"/>
                  </a:lnTo>
                  <a:lnTo>
                    <a:pt x="193776" y="411340"/>
                  </a:lnTo>
                  <a:lnTo>
                    <a:pt x="192328" y="398716"/>
                  </a:lnTo>
                  <a:lnTo>
                    <a:pt x="188048" y="386930"/>
                  </a:lnTo>
                  <a:lnTo>
                    <a:pt x="181178" y="376428"/>
                  </a:lnTo>
                  <a:lnTo>
                    <a:pt x="171958" y="367703"/>
                  </a:lnTo>
                  <a:lnTo>
                    <a:pt x="224167" y="201790"/>
                  </a:lnTo>
                  <a:lnTo>
                    <a:pt x="224942" y="201790"/>
                  </a:lnTo>
                  <a:lnTo>
                    <a:pt x="233565" y="201091"/>
                  </a:lnTo>
                  <a:lnTo>
                    <a:pt x="241922" y="199034"/>
                  </a:lnTo>
                  <a:lnTo>
                    <a:pt x="249859" y="195681"/>
                  </a:lnTo>
                  <a:lnTo>
                    <a:pt x="257200" y="191084"/>
                  </a:lnTo>
                  <a:lnTo>
                    <a:pt x="337477" y="251206"/>
                  </a:lnTo>
                  <a:lnTo>
                    <a:pt x="334886" y="257683"/>
                  </a:lnTo>
                  <a:lnTo>
                    <a:pt x="333552" y="264604"/>
                  </a:lnTo>
                  <a:lnTo>
                    <a:pt x="333540" y="271640"/>
                  </a:lnTo>
                  <a:lnTo>
                    <a:pt x="337781" y="292735"/>
                  </a:lnTo>
                  <a:lnTo>
                    <a:pt x="349415" y="309994"/>
                  </a:lnTo>
                  <a:lnTo>
                    <a:pt x="366661" y="321640"/>
                  </a:lnTo>
                  <a:lnTo>
                    <a:pt x="387807" y="325907"/>
                  </a:lnTo>
                  <a:lnTo>
                    <a:pt x="408952" y="321640"/>
                  </a:lnTo>
                  <a:lnTo>
                    <a:pt x="426199" y="310019"/>
                  </a:lnTo>
                  <a:lnTo>
                    <a:pt x="437845" y="292773"/>
                  </a:lnTo>
                  <a:lnTo>
                    <a:pt x="442112" y="271640"/>
                  </a:lnTo>
                  <a:lnTo>
                    <a:pt x="440436" y="258229"/>
                  </a:lnTo>
                  <a:lnTo>
                    <a:pt x="435597" y="245833"/>
                  </a:lnTo>
                  <a:lnTo>
                    <a:pt x="427888" y="234988"/>
                  </a:lnTo>
                  <a:lnTo>
                    <a:pt x="418515" y="226999"/>
                  </a:lnTo>
                  <a:lnTo>
                    <a:pt x="417601" y="226225"/>
                  </a:lnTo>
                  <a:lnTo>
                    <a:pt x="457631" y="108724"/>
                  </a:lnTo>
                  <a:lnTo>
                    <a:pt x="478764" y="104457"/>
                  </a:lnTo>
                  <a:lnTo>
                    <a:pt x="496023" y="92824"/>
                  </a:lnTo>
                  <a:lnTo>
                    <a:pt x="507657" y="75565"/>
                  </a:lnTo>
                  <a:lnTo>
                    <a:pt x="511924" y="54432"/>
                  </a:lnTo>
                  <a:close/>
                </a:path>
                <a:path w="535305" h="543560">
                  <a:moveTo>
                    <a:pt x="535190" y="496557"/>
                  </a:moveTo>
                  <a:lnTo>
                    <a:pt x="46545" y="496557"/>
                  </a:lnTo>
                  <a:lnTo>
                    <a:pt x="46545" y="0"/>
                  </a:lnTo>
                  <a:lnTo>
                    <a:pt x="0" y="0"/>
                  </a:lnTo>
                  <a:lnTo>
                    <a:pt x="0" y="496557"/>
                  </a:lnTo>
                  <a:lnTo>
                    <a:pt x="0" y="543547"/>
                  </a:lnTo>
                  <a:lnTo>
                    <a:pt x="535190" y="543547"/>
                  </a:lnTo>
                  <a:lnTo>
                    <a:pt x="535190" y="4965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610350" y="3971925"/>
            <a:ext cx="1304925" cy="1295400"/>
            <a:chOff x="6610350" y="3971925"/>
            <a:chExt cx="1304925" cy="1295400"/>
          </a:xfrm>
        </p:grpSpPr>
        <p:sp>
          <p:nvSpPr>
            <p:cNvPr id="14" name="object 14"/>
            <p:cNvSpPr/>
            <p:nvPr/>
          </p:nvSpPr>
          <p:spPr>
            <a:xfrm>
              <a:off x="6610350" y="3971925"/>
              <a:ext cx="1304925" cy="1295400"/>
            </a:xfrm>
            <a:custGeom>
              <a:avLst/>
              <a:gdLst/>
              <a:ahLst/>
              <a:cxnLst/>
              <a:rect l="l" t="t" r="r" b="b"/>
              <a:pathLst>
                <a:path w="1304925" h="1295400">
                  <a:moveTo>
                    <a:pt x="652526" y="0"/>
                  </a:moveTo>
                  <a:lnTo>
                    <a:pt x="603821" y="1776"/>
                  </a:lnTo>
                  <a:lnTo>
                    <a:pt x="556090" y="7021"/>
                  </a:lnTo>
                  <a:lnTo>
                    <a:pt x="509457" y="15611"/>
                  </a:lnTo>
                  <a:lnTo>
                    <a:pt x="464051" y="27419"/>
                  </a:lnTo>
                  <a:lnTo>
                    <a:pt x="419995" y="42321"/>
                  </a:lnTo>
                  <a:lnTo>
                    <a:pt x="377417" y="60191"/>
                  </a:lnTo>
                  <a:lnTo>
                    <a:pt x="336443" y="80905"/>
                  </a:lnTo>
                  <a:lnTo>
                    <a:pt x="297198" y="104337"/>
                  </a:lnTo>
                  <a:lnTo>
                    <a:pt x="259809" y="130362"/>
                  </a:lnTo>
                  <a:lnTo>
                    <a:pt x="224402" y="158854"/>
                  </a:lnTo>
                  <a:lnTo>
                    <a:pt x="191103" y="189690"/>
                  </a:lnTo>
                  <a:lnTo>
                    <a:pt x="160038" y="222743"/>
                  </a:lnTo>
                  <a:lnTo>
                    <a:pt x="131333" y="257888"/>
                  </a:lnTo>
                  <a:lnTo>
                    <a:pt x="105114" y="295001"/>
                  </a:lnTo>
                  <a:lnTo>
                    <a:pt x="81507" y="333955"/>
                  </a:lnTo>
                  <a:lnTo>
                    <a:pt x="60639" y="374626"/>
                  </a:lnTo>
                  <a:lnTo>
                    <a:pt x="42636" y="416889"/>
                  </a:lnTo>
                  <a:lnTo>
                    <a:pt x="27623" y="460619"/>
                  </a:lnTo>
                  <a:lnTo>
                    <a:pt x="15727" y="505690"/>
                  </a:lnTo>
                  <a:lnTo>
                    <a:pt x="7074" y="551977"/>
                  </a:lnTo>
                  <a:lnTo>
                    <a:pt x="1789" y="599355"/>
                  </a:lnTo>
                  <a:lnTo>
                    <a:pt x="0" y="647700"/>
                  </a:lnTo>
                  <a:lnTo>
                    <a:pt x="1789" y="696044"/>
                  </a:lnTo>
                  <a:lnTo>
                    <a:pt x="7074" y="743422"/>
                  </a:lnTo>
                  <a:lnTo>
                    <a:pt x="15727" y="789709"/>
                  </a:lnTo>
                  <a:lnTo>
                    <a:pt x="27623" y="834780"/>
                  </a:lnTo>
                  <a:lnTo>
                    <a:pt x="42636" y="878510"/>
                  </a:lnTo>
                  <a:lnTo>
                    <a:pt x="60639" y="920773"/>
                  </a:lnTo>
                  <a:lnTo>
                    <a:pt x="81507" y="961444"/>
                  </a:lnTo>
                  <a:lnTo>
                    <a:pt x="105114" y="1000398"/>
                  </a:lnTo>
                  <a:lnTo>
                    <a:pt x="131333" y="1037511"/>
                  </a:lnTo>
                  <a:lnTo>
                    <a:pt x="160038" y="1072656"/>
                  </a:lnTo>
                  <a:lnTo>
                    <a:pt x="191103" y="1105709"/>
                  </a:lnTo>
                  <a:lnTo>
                    <a:pt x="224402" y="1136545"/>
                  </a:lnTo>
                  <a:lnTo>
                    <a:pt x="259809" y="1165037"/>
                  </a:lnTo>
                  <a:lnTo>
                    <a:pt x="297198" y="1191062"/>
                  </a:lnTo>
                  <a:lnTo>
                    <a:pt x="336443" y="1214494"/>
                  </a:lnTo>
                  <a:lnTo>
                    <a:pt x="377417" y="1235208"/>
                  </a:lnTo>
                  <a:lnTo>
                    <a:pt x="419995" y="1253078"/>
                  </a:lnTo>
                  <a:lnTo>
                    <a:pt x="464051" y="1267980"/>
                  </a:lnTo>
                  <a:lnTo>
                    <a:pt x="509457" y="1279788"/>
                  </a:lnTo>
                  <a:lnTo>
                    <a:pt x="556090" y="1288378"/>
                  </a:lnTo>
                  <a:lnTo>
                    <a:pt x="603821" y="1293623"/>
                  </a:lnTo>
                  <a:lnTo>
                    <a:pt x="652526" y="1295400"/>
                  </a:lnTo>
                  <a:lnTo>
                    <a:pt x="701213" y="1293623"/>
                  </a:lnTo>
                  <a:lnTo>
                    <a:pt x="748930" y="1288378"/>
                  </a:lnTo>
                  <a:lnTo>
                    <a:pt x="795548" y="1279788"/>
                  </a:lnTo>
                  <a:lnTo>
                    <a:pt x="840943" y="1267980"/>
                  </a:lnTo>
                  <a:lnTo>
                    <a:pt x="884987" y="1253078"/>
                  </a:lnTo>
                  <a:lnTo>
                    <a:pt x="927556" y="1235208"/>
                  </a:lnTo>
                  <a:lnTo>
                    <a:pt x="968522" y="1214494"/>
                  </a:lnTo>
                  <a:lnTo>
                    <a:pt x="1007759" y="1191062"/>
                  </a:lnTo>
                  <a:lnTo>
                    <a:pt x="1045141" y="1165037"/>
                  </a:lnTo>
                  <a:lnTo>
                    <a:pt x="1080543" y="1136545"/>
                  </a:lnTo>
                  <a:lnTo>
                    <a:pt x="1113837" y="1105709"/>
                  </a:lnTo>
                  <a:lnTo>
                    <a:pt x="1144898" y="1072656"/>
                  </a:lnTo>
                  <a:lnTo>
                    <a:pt x="1173600" y="1037511"/>
                  </a:lnTo>
                  <a:lnTo>
                    <a:pt x="1199816" y="1000398"/>
                  </a:lnTo>
                  <a:lnTo>
                    <a:pt x="1223421" y="961444"/>
                  </a:lnTo>
                  <a:lnTo>
                    <a:pt x="1244287" y="920773"/>
                  </a:lnTo>
                  <a:lnTo>
                    <a:pt x="1262290" y="878510"/>
                  </a:lnTo>
                  <a:lnTo>
                    <a:pt x="1277302" y="834780"/>
                  </a:lnTo>
                  <a:lnTo>
                    <a:pt x="1289197" y="789709"/>
                  </a:lnTo>
                  <a:lnTo>
                    <a:pt x="1297851" y="743422"/>
                  </a:lnTo>
                  <a:lnTo>
                    <a:pt x="1303135" y="696044"/>
                  </a:lnTo>
                  <a:lnTo>
                    <a:pt x="1304925" y="647700"/>
                  </a:lnTo>
                  <a:lnTo>
                    <a:pt x="1303135" y="599355"/>
                  </a:lnTo>
                  <a:lnTo>
                    <a:pt x="1297851" y="551977"/>
                  </a:lnTo>
                  <a:lnTo>
                    <a:pt x="1289197" y="505690"/>
                  </a:lnTo>
                  <a:lnTo>
                    <a:pt x="1277302" y="460619"/>
                  </a:lnTo>
                  <a:lnTo>
                    <a:pt x="1262290" y="416889"/>
                  </a:lnTo>
                  <a:lnTo>
                    <a:pt x="1244287" y="374626"/>
                  </a:lnTo>
                  <a:lnTo>
                    <a:pt x="1223421" y="333955"/>
                  </a:lnTo>
                  <a:lnTo>
                    <a:pt x="1199816" y="295001"/>
                  </a:lnTo>
                  <a:lnTo>
                    <a:pt x="1173600" y="257888"/>
                  </a:lnTo>
                  <a:lnTo>
                    <a:pt x="1144898" y="222743"/>
                  </a:lnTo>
                  <a:lnTo>
                    <a:pt x="1113837" y="189690"/>
                  </a:lnTo>
                  <a:lnTo>
                    <a:pt x="1080543" y="158854"/>
                  </a:lnTo>
                  <a:lnTo>
                    <a:pt x="1045141" y="130362"/>
                  </a:lnTo>
                  <a:lnTo>
                    <a:pt x="1007759" y="104337"/>
                  </a:lnTo>
                  <a:lnTo>
                    <a:pt x="968522" y="80905"/>
                  </a:lnTo>
                  <a:lnTo>
                    <a:pt x="927556" y="60191"/>
                  </a:lnTo>
                  <a:lnTo>
                    <a:pt x="884987" y="42321"/>
                  </a:lnTo>
                  <a:lnTo>
                    <a:pt x="840943" y="27419"/>
                  </a:lnTo>
                  <a:lnTo>
                    <a:pt x="795548" y="15611"/>
                  </a:lnTo>
                  <a:lnTo>
                    <a:pt x="748930" y="7021"/>
                  </a:lnTo>
                  <a:lnTo>
                    <a:pt x="701213" y="1776"/>
                  </a:lnTo>
                  <a:lnTo>
                    <a:pt x="652526" y="0"/>
                  </a:lnTo>
                  <a:close/>
                </a:path>
              </a:pathLst>
            </a:custGeom>
            <a:solidFill>
              <a:srgbClr val="F1AC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56603" y="4318190"/>
              <a:ext cx="612775" cy="612775"/>
            </a:xfrm>
            <a:custGeom>
              <a:avLst/>
              <a:gdLst/>
              <a:ahLst/>
              <a:cxnLst/>
              <a:rect l="l" t="t" r="r" b="b"/>
              <a:pathLst>
                <a:path w="612775" h="612775">
                  <a:moveTo>
                    <a:pt x="480898" y="317995"/>
                  </a:moveTo>
                  <a:lnTo>
                    <a:pt x="479463" y="294589"/>
                  </a:lnTo>
                  <a:lnTo>
                    <a:pt x="475272" y="272135"/>
                  </a:lnTo>
                  <a:lnTo>
                    <a:pt x="468464" y="250698"/>
                  </a:lnTo>
                  <a:lnTo>
                    <a:pt x="459181" y="230352"/>
                  </a:lnTo>
                  <a:lnTo>
                    <a:pt x="424281" y="265252"/>
                  </a:lnTo>
                  <a:lnTo>
                    <a:pt x="428790" y="277749"/>
                  </a:lnTo>
                  <a:lnTo>
                    <a:pt x="431939" y="290753"/>
                  </a:lnTo>
                  <a:lnTo>
                    <a:pt x="433768" y="304190"/>
                  </a:lnTo>
                  <a:lnTo>
                    <a:pt x="434365" y="317995"/>
                  </a:lnTo>
                  <a:lnTo>
                    <a:pt x="427215" y="362000"/>
                  </a:lnTo>
                  <a:lnTo>
                    <a:pt x="407327" y="400304"/>
                  </a:lnTo>
                  <a:lnTo>
                    <a:pt x="377063" y="430568"/>
                  </a:lnTo>
                  <a:lnTo>
                    <a:pt x="338747" y="450456"/>
                  </a:lnTo>
                  <a:lnTo>
                    <a:pt x="294741" y="457593"/>
                  </a:lnTo>
                  <a:lnTo>
                    <a:pt x="250736" y="450456"/>
                  </a:lnTo>
                  <a:lnTo>
                    <a:pt x="212432" y="430568"/>
                  </a:lnTo>
                  <a:lnTo>
                    <a:pt x="182156" y="400304"/>
                  </a:lnTo>
                  <a:lnTo>
                    <a:pt x="162280" y="362000"/>
                  </a:lnTo>
                  <a:lnTo>
                    <a:pt x="155130" y="317995"/>
                  </a:lnTo>
                  <a:lnTo>
                    <a:pt x="162280" y="273989"/>
                  </a:lnTo>
                  <a:lnTo>
                    <a:pt x="182156" y="235673"/>
                  </a:lnTo>
                  <a:lnTo>
                    <a:pt x="212432" y="205409"/>
                  </a:lnTo>
                  <a:lnTo>
                    <a:pt x="250736" y="185534"/>
                  </a:lnTo>
                  <a:lnTo>
                    <a:pt x="294741" y="178384"/>
                  </a:lnTo>
                  <a:lnTo>
                    <a:pt x="308546" y="179082"/>
                  </a:lnTo>
                  <a:lnTo>
                    <a:pt x="321983" y="181102"/>
                  </a:lnTo>
                  <a:lnTo>
                    <a:pt x="334987" y="184277"/>
                  </a:lnTo>
                  <a:lnTo>
                    <a:pt x="347484" y="188468"/>
                  </a:lnTo>
                  <a:lnTo>
                    <a:pt x="382397" y="153568"/>
                  </a:lnTo>
                  <a:lnTo>
                    <a:pt x="362038" y="144284"/>
                  </a:lnTo>
                  <a:lnTo>
                    <a:pt x="340601" y="137464"/>
                  </a:lnTo>
                  <a:lnTo>
                    <a:pt x="318147" y="133273"/>
                  </a:lnTo>
                  <a:lnTo>
                    <a:pt x="294741" y="131851"/>
                  </a:lnTo>
                  <a:lnTo>
                    <a:pt x="245402" y="138531"/>
                  </a:lnTo>
                  <a:lnTo>
                    <a:pt x="200977" y="157353"/>
                  </a:lnTo>
                  <a:lnTo>
                    <a:pt x="163271" y="186524"/>
                  </a:lnTo>
                  <a:lnTo>
                    <a:pt x="134099" y="224231"/>
                  </a:lnTo>
                  <a:lnTo>
                    <a:pt x="115265" y="268655"/>
                  </a:lnTo>
                  <a:lnTo>
                    <a:pt x="108585" y="317995"/>
                  </a:lnTo>
                  <a:lnTo>
                    <a:pt x="115265" y="367322"/>
                  </a:lnTo>
                  <a:lnTo>
                    <a:pt x="134099" y="411746"/>
                  </a:lnTo>
                  <a:lnTo>
                    <a:pt x="163271" y="449453"/>
                  </a:lnTo>
                  <a:lnTo>
                    <a:pt x="200977" y="478624"/>
                  </a:lnTo>
                  <a:lnTo>
                    <a:pt x="245402" y="497459"/>
                  </a:lnTo>
                  <a:lnTo>
                    <a:pt x="294741" y="504139"/>
                  </a:lnTo>
                  <a:lnTo>
                    <a:pt x="344081" y="497459"/>
                  </a:lnTo>
                  <a:lnTo>
                    <a:pt x="388505" y="478624"/>
                  </a:lnTo>
                  <a:lnTo>
                    <a:pt x="426212" y="449453"/>
                  </a:lnTo>
                  <a:lnTo>
                    <a:pt x="455383" y="411746"/>
                  </a:lnTo>
                  <a:lnTo>
                    <a:pt x="474218" y="367322"/>
                  </a:lnTo>
                  <a:lnTo>
                    <a:pt x="480898" y="317995"/>
                  </a:lnTo>
                  <a:close/>
                </a:path>
                <a:path w="612775" h="612775">
                  <a:moveTo>
                    <a:pt x="589483" y="317995"/>
                  </a:moveTo>
                  <a:lnTo>
                    <a:pt x="587197" y="280936"/>
                  </a:lnTo>
                  <a:lnTo>
                    <a:pt x="580466" y="245478"/>
                  </a:lnTo>
                  <a:lnTo>
                    <a:pt x="569531" y="211759"/>
                  </a:lnTo>
                  <a:lnTo>
                    <a:pt x="554583" y="179933"/>
                  </a:lnTo>
                  <a:lnTo>
                    <a:pt x="549148" y="184581"/>
                  </a:lnTo>
                  <a:lnTo>
                    <a:pt x="539064" y="195440"/>
                  </a:lnTo>
                  <a:lnTo>
                    <a:pt x="524332" y="193890"/>
                  </a:lnTo>
                  <a:lnTo>
                    <a:pt x="508050" y="191566"/>
                  </a:lnTo>
                  <a:lnTo>
                    <a:pt x="522655" y="220484"/>
                  </a:lnTo>
                  <a:lnTo>
                    <a:pt x="533641" y="251294"/>
                  </a:lnTo>
                  <a:lnTo>
                    <a:pt x="540550" y="283845"/>
                  </a:lnTo>
                  <a:lnTo>
                    <a:pt x="542950" y="317995"/>
                  </a:lnTo>
                  <a:lnTo>
                    <a:pt x="537883" y="367842"/>
                  </a:lnTo>
                  <a:lnTo>
                    <a:pt x="523367" y="414362"/>
                  </a:lnTo>
                  <a:lnTo>
                    <a:pt x="500405" y="456514"/>
                  </a:lnTo>
                  <a:lnTo>
                    <a:pt x="470039" y="493280"/>
                  </a:lnTo>
                  <a:lnTo>
                    <a:pt x="433273" y="523646"/>
                  </a:lnTo>
                  <a:lnTo>
                    <a:pt x="391121" y="546595"/>
                  </a:lnTo>
                  <a:lnTo>
                    <a:pt x="344601" y="561124"/>
                  </a:lnTo>
                  <a:lnTo>
                    <a:pt x="294741" y="566178"/>
                  </a:lnTo>
                  <a:lnTo>
                    <a:pt x="244881" y="561124"/>
                  </a:lnTo>
                  <a:lnTo>
                    <a:pt x="198374" y="546595"/>
                  </a:lnTo>
                  <a:lnTo>
                    <a:pt x="156222" y="523646"/>
                  </a:lnTo>
                  <a:lnTo>
                    <a:pt x="119443" y="493280"/>
                  </a:lnTo>
                  <a:lnTo>
                    <a:pt x="89077" y="456514"/>
                  </a:lnTo>
                  <a:lnTo>
                    <a:pt x="66128" y="414362"/>
                  </a:lnTo>
                  <a:lnTo>
                    <a:pt x="51600" y="367842"/>
                  </a:lnTo>
                  <a:lnTo>
                    <a:pt x="46532" y="317995"/>
                  </a:lnTo>
                  <a:lnTo>
                    <a:pt x="51600" y="268135"/>
                  </a:lnTo>
                  <a:lnTo>
                    <a:pt x="66128" y="221627"/>
                  </a:lnTo>
                  <a:lnTo>
                    <a:pt x="89077" y="179476"/>
                  </a:lnTo>
                  <a:lnTo>
                    <a:pt x="119443" y="142709"/>
                  </a:lnTo>
                  <a:lnTo>
                    <a:pt x="156222" y="112331"/>
                  </a:lnTo>
                  <a:lnTo>
                    <a:pt x="198374" y="89382"/>
                  </a:lnTo>
                  <a:lnTo>
                    <a:pt x="244881" y="74866"/>
                  </a:lnTo>
                  <a:lnTo>
                    <a:pt x="294741" y="69799"/>
                  </a:lnTo>
                  <a:lnTo>
                    <a:pt x="328574" y="72085"/>
                  </a:lnTo>
                  <a:lnTo>
                    <a:pt x="361162" y="78816"/>
                  </a:lnTo>
                  <a:lnTo>
                    <a:pt x="392150" y="89763"/>
                  </a:lnTo>
                  <a:lnTo>
                    <a:pt x="421170" y="104698"/>
                  </a:lnTo>
                  <a:lnTo>
                    <a:pt x="419620" y="89192"/>
                  </a:lnTo>
                  <a:lnTo>
                    <a:pt x="417296" y="73672"/>
                  </a:lnTo>
                  <a:lnTo>
                    <a:pt x="433578" y="57391"/>
                  </a:lnTo>
                  <a:lnTo>
                    <a:pt x="401307" y="42900"/>
                  </a:lnTo>
                  <a:lnTo>
                    <a:pt x="367360" y="32181"/>
                  </a:lnTo>
                  <a:lnTo>
                    <a:pt x="331812" y="25539"/>
                  </a:lnTo>
                  <a:lnTo>
                    <a:pt x="294741" y="23266"/>
                  </a:lnTo>
                  <a:lnTo>
                    <a:pt x="246913" y="27114"/>
                  </a:lnTo>
                  <a:lnTo>
                    <a:pt x="201536" y="38277"/>
                  </a:lnTo>
                  <a:lnTo>
                    <a:pt x="159245" y="56146"/>
                  </a:lnTo>
                  <a:lnTo>
                    <a:pt x="120624" y="80098"/>
                  </a:lnTo>
                  <a:lnTo>
                    <a:pt x="86283" y="109550"/>
                  </a:lnTo>
                  <a:lnTo>
                    <a:pt x="56832" y="143878"/>
                  </a:lnTo>
                  <a:lnTo>
                    <a:pt x="32880" y="182499"/>
                  </a:lnTo>
                  <a:lnTo>
                    <a:pt x="15011" y="224790"/>
                  </a:lnTo>
                  <a:lnTo>
                    <a:pt x="3848" y="270154"/>
                  </a:lnTo>
                  <a:lnTo>
                    <a:pt x="0" y="317995"/>
                  </a:lnTo>
                  <a:lnTo>
                    <a:pt x="3848" y="365823"/>
                  </a:lnTo>
                  <a:lnTo>
                    <a:pt x="15011" y="411187"/>
                  </a:lnTo>
                  <a:lnTo>
                    <a:pt x="32880" y="453478"/>
                  </a:lnTo>
                  <a:lnTo>
                    <a:pt x="56832" y="492099"/>
                  </a:lnTo>
                  <a:lnTo>
                    <a:pt x="86283" y="526440"/>
                  </a:lnTo>
                  <a:lnTo>
                    <a:pt x="120624" y="555879"/>
                  </a:lnTo>
                  <a:lnTo>
                    <a:pt x="159245" y="579843"/>
                  </a:lnTo>
                  <a:lnTo>
                    <a:pt x="201549" y="597700"/>
                  </a:lnTo>
                  <a:lnTo>
                    <a:pt x="246913" y="608863"/>
                  </a:lnTo>
                  <a:lnTo>
                    <a:pt x="294741" y="612724"/>
                  </a:lnTo>
                  <a:lnTo>
                    <a:pt x="342582" y="608863"/>
                  </a:lnTo>
                  <a:lnTo>
                    <a:pt x="387946" y="597700"/>
                  </a:lnTo>
                  <a:lnTo>
                    <a:pt x="430237" y="579843"/>
                  </a:lnTo>
                  <a:lnTo>
                    <a:pt x="468858" y="555879"/>
                  </a:lnTo>
                  <a:lnTo>
                    <a:pt x="503199" y="526440"/>
                  </a:lnTo>
                  <a:lnTo>
                    <a:pt x="532650" y="492099"/>
                  </a:lnTo>
                  <a:lnTo>
                    <a:pt x="556602" y="453478"/>
                  </a:lnTo>
                  <a:lnTo>
                    <a:pt x="574471" y="411187"/>
                  </a:lnTo>
                  <a:lnTo>
                    <a:pt x="585635" y="365823"/>
                  </a:lnTo>
                  <a:lnTo>
                    <a:pt x="589483" y="317995"/>
                  </a:lnTo>
                  <a:close/>
                </a:path>
                <a:path w="612775" h="612775">
                  <a:moveTo>
                    <a:pt x="612762" y="77558"/>
                  </a:moveTo>
                  <a:lnTo>
                    <a:pt x="542950" y="69799"/>
                  </a:lnTo>
                  <a:lnTo>
                    <a:pt x="535190" y="0"/>
                  </a:lnTo>
                  <a:lnTo>
                    <a:pt x="449872" y="85305"/>
                  </a:lnTo>
                  <a:lnTo>
                    <a:pt x="454520" y="125641"/>
                  </a:lnTo>
                  <a:lnTo>
                    <a:pt x="330428" y="249732"/>
                  </a:lnTo>
                  <a:lnTo>
                    <a:pt x="321995" y="245999"/>
                  </a:lnTo>
                  <a:lnTo>
                    <a:pt x="313067" y="243052"/>
                  </a:lnTo>
                  <a:lnTo>
                    <a:pt x="303695" y="241122"/>
                  </a:lnTo>
                  <a:lnTo>
                    <a:pt x="293966" y="240436"/>
                  </a:lnTo>
                  <a:lnTo>
                    <a:pt x="263855" y="246545"/>
                  </a:lnTo>
                  <a:lnTo>
                    <a:pt x="239191" y="263220"/>
                  </a:lnTo>
                  <a:lnTo>
                    <a:pt x="222529" y="287870"/>
                  </a:lnTo>
                  <a:lnTo>
                    <a:pt x="216408" y="317995"/>
                  </a:lnTo>
                  <a:lnTo>
                    <a:pt x="222529" y="348107"/>
                  </a:lnTo>
                  <a:lnTo>
                    <a:pt x="239191" y="372770"/>
                  </a:lnTo>
                  <a:lnTo>
                    <a:pt x="263855" y="389432"/>
                  </a:lnTo>
                  <a:lnTo>
                    <a:pt x="293966" y="395554"/>
                  </a:lnTo>
                  <a:lnTo>
                    <a:pt x="324091" y="389432"/>
                  </a:lnTo>
                  <a:lnTo>
                    <a:pt x="348742" y="372770"/>
                  </a:lnTo>
                  <a:lnTo>
                    <a:pt x="365417" y="348107"/>
                  </a:lnTo>
                  <a:lnTo>
                    <a:pt x="371538" y="317995"/>
                  </a:lnTo>
                  <a:lnTo>
                    <a:pt x="370967" y="308381"/>
                  </a:lnTo>
                  <a:lnTo>
                    <a:pt x="369303" y="299275"/>
                  </a:lnTo>
                  <a:lnTo>
                    <a:pt x="366623" y="290614"/>
                  </a:lnTo>
                  <a:lnTo>
                    <a:pt x="363004" y="282308"/>
                  </a:lnTo>
                  <a:lnTo>
                    <a:pt x="487108" y="158216"/>
                  </a:lnTo>
                  <a:lnTo>
                    <a:pt x="527431" y="162864"/>
                  </a:lnTo>
                  <a:lnTo>
                    <a:pt x="612762" y="775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183880" y="4022788"/>
            <a:ext cx="3068320" cy="120078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algn="just">
              <a:lnSpc>
                <a:spcPct val="98900"/>
              </a:lnSpc>
              <a:spcBef>
                <a:spcPts val="145"/>
              </a:spcBef>
            </a:pPr>
            <a:r>
              <a:rPr sz="15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</a:t>
            </a:r>
            <a:r>
              <a:rPr sz="155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diagnostic</a:t>
            </a:r>
            <a:r>
              <a:rPr sz="155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identification,</a:t>
            </a:r>
            <a:r>
              <a:rPr sz="155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aiding</a:t>
            </a:r>
            <a:r>
              <a:rPr sz="155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better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r>
              <a:rPr sz="155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9600" y="5276850"/>
            <a:ext cx="1295400" cy="1304925"/>
            <a:chOff x="609600" y="5276850"/>
            <a:chExt cx="1295400" cy="1304925"/>
          </a:xfrm>
        </p:grpSpPr>
        <p:sp>
          <p:nvSpPr>
            <p:cNvPr id="18" name="object 18"/>
            <p:cNvSpPr/>
            <p:nvPr/>
          </p:nvSpPr>
          <p:spPr>
            <a:xfrm>
              <a:off x="609600" y="5276850"/>
              <a:ext cx="1295400" cy="1304925"/>
            </a:xfrm>
            <a:custGeom>
              <a:avLst/>
              <a:gdLst/>
              <a:ahLst/>
              <a:cxnLst/>
              <a:rect l="l" t="t" r="r" b="b"/>
              <a:pathLst>
                <a:path w="1295400" h="1304925">
                  <a:moveTo>
                    <a:pt x="647700" y="0"/>
                  </a:moveTo>
                  <a:lnTo>
                    <a:pt x="599360" y="1789"/>
                  </a:lnTo>
                  <a:lnTo>
                    <a:pt x="551986" y="7073"/>
                  </a:lnTo>
                  <a:lnTo>
                    <a:pt x="505702" y="15727"/>
                  </a:lnTo>
                  <a:lnTo>
                    <a:pt x="460633" y="27623"/>
                  </a:lnTo>
                  <a:lnTo>
                    <a:pt x="416905" y="42635"/>
                  </a:lnTo>
                  <a:lnTo>
                    <a:pt x="374643" y="60638"/>
                  </a:lnTo>
                  <a:lnTo>
                    <a:pt x="333972" y="81505"/>
                  </a:lnTo>
                  <a:lnTo>
                    <a:pt x="295017" y="105111"/>
                  </a:lnTo>
                  <a:lnTo>
                    <a:pt x="257904" y="131328"/>
                  </a:lnTo>
                  <a:lnTo>
                    <a:pt x="222758" y="160032"/>
                  </a:lnTo>
                  <a:lnTo>
                    <a:pt x="189704" y="191095"/>
                  </a:lnTo>
                  <a:lnTo>
                    <a:pt x="158867" y="224392"/>
                  </a:lnTo>
                  <a:lnTo>
                    <a:pt x="130373" y="259796"/>
                  </a:lnTo>
                  <a:lnTo>
                    <a:pt x="104346" y="297182"/>
                  </a:lnTo>
                  <a:lnTo>
                    <a:pt x="80913" y="336423"/>
                  </a:lnTo>
                  <a:lnTo>
                    <a:pt x="60197" y="377393"/>
                  </a:lnTo>
                  <a:lnTo>
                    <a:pt x="42325" y="419966"/>
                  </a:lnTo>
                  <a:lnTo>
                    <a:pt x="27422" y="464016"/>
                  </a:lnTo>
                  <a:lnTo>
                    <a:pt x="15612" y="509417"/>
                  </a:lnTo>
                  <a:lnTo>
                    <a:pt x="7022" y="556042"/>
                  </a:lnTo>
                  <a:lnTo>
                    <a:pt x="1776" y="603766"/>
                  </a:lnTo>
                  <a:lnTo>
                    <a:pt x="0" y="652462"/>
                  </a:lnTo>
                  <a:lnTo>
                    <a:pt x="1776" y="701157"/>
                  </a:lnTo>
                  <a:lnTo>
                    <a:pt x="7022" y="748879"/>
                  </a:lnTo>
                  <a:lnTo>
                    <a:pt x="15612" y="795504"/>
                  </a:lnTo>
                  <a:lnTo>
                    <a:pt x="27422" y="840904"/>
                  </a:lnTo>
                  <a:lnTo>
                    <a:pt x="42325" y="884953"/>
                  </a:lnTo>
                  <a:lnTo>
                    <a:pt x="60197" y="927526"/>
                  </a:lnTo>
                  <a:lnTo>
                    <a:pt x="80913" y="968496"/>
                  </a:lnTo>
                  <a:lnTo>
                    <a:pt x="104346" y="1007737"/>
                  </a:lnTo>
                  <a:lnTo>
                    <a:pt x="130373" y="1045123"/>
                  </a:lnTo>
                  <a:lnTo>
                    <a:pt x="158867" y="1080527"/>
                  </a:lnTo>
                  <a:lnTo>
                    <a:pt x="189704" y="1113824"/>
                  </a:lnTo>
                  <a:lnTo>
                    <a:pt x="222758" y="1144888"/>
                  </a:lnTo>
                  <a:lnTo>
                    <a:pt x="257904" y="1173592"/>
                  </a:lnTo>
                  <a:lnTo>
                    <a:pt x="295017" y="1199810"/>
                  </a:lnTo>
                  <a:lnTo>
                    <a:pt x="333972" y="1223416"/>
                  </a:lnTo>
                  <a:lnTo>
                    <a:pt x="374643" y="1244284"/>
                  </a:lnTo>
                  <a:lnTo>
                    <a:pt x="416905" y="1262287"/>
                  </a:lnTo>
                  <a:lnTo>
                    <a:pt x="460633" y="1277300"/>
                  </a:lnTo>
                  <a:lnTo>
                    <a:pt x="505702" y="1289197"/>
                  </a:lnTo>
                  <a:lnTo>
                    <a:pt x="551986" y="1297850"/>
                  </a:lnTo>
                  <a:lnTo>
                    <a:pt x="599360" y="1303135"/>
                  </a:lnTo>
                  <a:lnTo>
                    <a:pt x="647700" y="1304925"/>
                  </a:lnTo>
                  <a:lnTo>
                    <a:pt x="696044" y="1303135"/>
                  </a:lnTo>
                  <a:lnTo>
                    <a:pt x="743422" y="1297850"/>
                  </a:lnTo>
                  <a:lnTo>
                    <a:pt x="789709" y="1289197"/>
                  </a:lnTo>
                  <a:lnTo>
                    <a:pt x="834780" y="1277300"/>
                  </a:lnTo>
                  <a:lnTo>
                    <a:pt x="878510" y="1262287"/>
                  </a:lnTo>
                  <a:lnTo>
                    <a:pt x="920773" y="1244284"/>
                  </a:lnTo>
                  <a:lnTo>
                    <a:pt x="961444" y="1223416"/>
                  </a:lnTo>
                  <a:lnTo>
                    <a:pt x="1000398" y="1199810"/>
                  </a:lnTo>
                  <a:lnTo>
                    <a:pt x="1037511" y="1173592"/>
                  </a:lnTo>
                  <a:lnTo>
                    <a:pt x="1072656" y="1144888"/>
                  </a:lnTo>
                  <a:lnTo>
                    <a:pt x="1105709" y="1113824"/>
                  </a:lnTo>
                  <a:lnTo>
                    <a:pt x="1136545" y="1080527"/>
                  </a:lnTo>
                  <a:lnTo>
                    <a:pt x="1165037" y="1045123"/>
                  </a:lnTo>
                  <a:lnTo>
                    <a:pt x="1191062" y="1007737"/>
                  </a:lnTo>
                  <a:lnTo>
                    <a:pt x="1214494" y="968496"/>
                  </a:lnTo>
                  <a:lnTo>
                    <a:pt x="1235208" y="927526"/>
                  </a:lnTo>
                  <a:lnTo>
                    <a:pt x="1253078" y="884953"/>
                  </a:lnTo>
                  <a:lnTo>
                    <a:pt x="1267980" y="840904"/>
                  </a:lnTo>
                  <a:lnTo>
                    <a:pt x="1279788" y="795504"/>
                  </a:lnTo>
                  <a:lnTo>
                    <a:pt x="1288378" y="748879"/>
                  </a:lnTo>
                  <a:lnTo>
                    <a:pt x="1293623" y="701157"/>
                  </a:lnTo>
                  <a:lnTo>
                    <a:pt x="1295400" y="652462"/>
                  </a:lnTo>
                  <a:lnTo>
                    <a:pt x="1293623" y="603766"/>
                  </a:lnTo>
                  <a:lnTo>
                    <a:pt x="1288378" y="556042"/>
                  </a:lnTo>
                  <a:lnTo>
                    <a:pt x="1279788" y="509417"/>
                  </a:lnTo>
                  <a:lnTo>
                    <a:pt x="1267980" y="464016"/>
                  </a:lnTo>
                  <a:lnTo>
                    <a:pt x="1253078" y="419966"/>
                  </a:lnTo>
                  <a:lnTo>
                    <a:pt x="1235208" y="377393"/>
                  </a:lnTo>
                  <a:lnTo>
                    <a:pt x="1214494" y="336423"/>
                  </a:lnTo>
                  <a:lnTo>
                    <a:pt x="1191062" y="297182"/>
                  </a:lnTo>
                  <a:lnTo>
                    <a:pt x="1165037" y="259796"/>
                  </a:lnTo>
                  <a:lnTo>
                    <a:pt x="1136545" y="224392"/>
                  </a:lnTo>
                  <a:lnTo>
                    <a:pt x="1105709" y="191095"/>
                  </a:lnTo>
                  <a:lnTo>
                    <a:pt x="1072656" y="160032"/>
                  </a:lnTo>
                  <a:lnTo>
                    <a:pt x="1037511" y="131328"/>
                  </a:lnTo>
                  <a:lnTo>
                    <a:pt x="1000398" y="105111"/>
                  </a:lnTo>
                  <a:lnTo>
                    <a:pt x="961444" y="81505"/>
                  </a:lnTo>
                  <a:lnTo>
                    <a:pt x="920773" y="60638"/>
                  </a:lnTo>
                  <a:lnTo>
                    <a:pt x="878510" y="42635"/>
                  </a:lnTo>
                  <a:lnTo>
                    <a:pt x="834780" y="27623"/>
                  </a:lnTo>
                  <a:lnTo>
                    <a:pt x="789709" y="15727"/>
                  </a:lnTo>
                  <a:lnTo>
                    <a:pt x="743422" y="7073"/>
                  </a:lnTo>
                  <a:lnTo>
                    <a:pt x="696044" y="1789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BB8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63269" y="5625096"/>
              <a:ext cx="636905" cy="641985"/>
            </a:xfrm>
            <a:custGeom>
              <a:avLst/>
              <a:gdLst/>
              <a:ahLst/>
              <a:cxnLst/>
              <a:rect l="l" t="t" r="r" b="b"/>
              <a:pathLst>
                <a:path w="636905" h="641985">
                  <a:moveTo>
                    <a:pt x="372313" y="317220"/>
                  </a:moveTo>
                  <a:lnTo>
                    <a:pt x="370395" y="307454"/>
                  </a:lnTo>
                  <a:lnTo>
                    <a:pt x="365137" y="299580"/>
                  </a:lnTo>
                  <a:lnTo>
                    <a:pt x="357251" y="294322"/>
                  </a:lnTo>
                  <a:lnTo>
                    <a:pt x="347484" y="292404"/>
                  </a:lnTo>
                  <a:lnTo>
                    <a:pt x="325767" y="292404"/>
                  </a:lnTo>
                  <a:lnTo>
                    <a:pt x="325767" y="338937"/>
                  </a:lnTo>
                  <a:lnTo>
                    <a:pt x="325767" y="517321"/>
                  </a:lnTo>
                  <a:lnTo>
                    <a:pt x="46532" y="517321"/>
                  </a:lnTo>
                  <a:lnTo>
                    <a:pt x="46532" y="338937"/>
                  </a:lnTo>
                  <a:lnTo>
                    <a:pt x="325767" y="338937"/>
                  </a:lnTo>
                  <a:lnTo>
                    <a:pt x="325767" y="292404"/>
                  </a:lnTo>
                  <a:lnTo>
                    <a:pt x="24815" y="292404"/>
                  </a:lnTo>
                  <a:lnTo>
                    <a:pt x="15049" y="294322"/>
                  </a:lnTo>
                  <a:lnTo>
                    <a:pt x="7175" y="299580"/>
                  </a:lnTo>
                  <a:lnTo>
                    <a:pt x="1917" y="307454"/>
                  </a:lnTo>
                  <a:lnTo>
                    <a:pt x="0" y="317220"/>
                  </a:lnTo>
                  <a:lnTo>
                    <a:pt x="0" y="539038"/>
                  </a:lnTo>
                  <a:lnTo>
                    <a:pt x="1917" y="548805"/>
                  </a:lnTo>
                  <a:lnTo>
                    <a:pt x="7175" y="556691"/>
                  </a:lnTo>
                  <a:lnTo>
                    <a:pt x="15049" y="561949"/>
                  </a:lnTo>
                  <a:lnTo>
                    <a:pt x="24815" y="563867"/>
                  </a:lnTo>
                  <a:lnTo>
                    <a:pt x="147370" y="563867"/>
                  </a:lnTo>
                  <a:lnTo>
                    <a:pt x="147370" y="594880"/>
                  </a:lnTo>
                  <a:lnTo>
                    <a:pt x="93078" y="594880"/>
                  </a:lnTo>
                  <a:lnTo>
                    <a:pt x="93078" y="641426"/>
                  </a:lnTo>
                  <a:lnTo>
                    <a:pt x="279234" y="641426"/>
                  </a:lnTo>
                  <a:lnTo>
                    <a:pt x="279234" y="594880"/>
                  </a:lnTo>
                  <a:lnTo>
                    <a:pt x="224929" y="594880"/>
                  </a:lnTo>
                  <a:lnTo>
                    <a:pt x="224929" y="563867"/>
                  </a:lnTo>
                  <a:lnTo>
                    <a:pt x="347484" y="563867"/>
                  </a:lnTo>
                  <a:lnTo>
                    <a:pt x="357251" y="561949"/>
                  </a:lnTo>
                  <a:lnTo>
                    <a:pt x="365137" y="556691"/>
                  </a:lnTo>
                  <a:lnTo>
                    <a:pt x="370395" y="548805"/>
                  </a:lnTo>
                  <a:lnTo>
                    <a:pt x="372313" y="539038"/>
                  </a:lnTo>
                  <a:lnTo>
                    <a:pt x="372313" y="517321"/>
                  </a:lnTo>
                  <a:lnTo>
                    <a:pt x="372313" y="338937"/>
                  </a:lnTo>
                  <a:lnTo>
                    <a:pt x="372313" y="317220"/>
                  </a:lnTo>
                  <a:close/>
                </a:path>
                <a:path w="636905" h="641985">
                  <a:moveTo>
                    <a:pt x="636803" y="179933"/>
                  </a:moveTo>
                  <a:lnTo>
                    <a:pt x="632269" y="153416"/>
                  </a:lnTo>
                  <a:lnTo>
                    <a:pt x="619734" y="130594"/>
                  </a:lnTo>
                  <a:lnTo>
                    <a:pt x="600811" y="112864"/>
                  </a:lnTo>
                  <a:lnTo>
                    <a:pt x="591032" y="108229"/>
                  </a:lnTo>
                  <a:lnTo>
                    <a:pt x="591032" y="179158"/>
                  </a:lnTo>
                  <a:lnTo>
                    <a:pt x="587730" y="192913"/>
                  </a:lnTo>
                  <a:lnTo>
                    <a:pt x="579691" y="204279"/>
                  </a:lnTo>
                  <a:lnTo>
                    <a:pt x="568020" y="211988"/>
                  </a:lnTo>
                  <a:lnTo>
                    <a:pt x="553808" y="214845"/>
                  </a:lnTo>
                  <a:lnTo>
                    <a:pt x="324218" y="214845"/>
                  </a:lnTo>
                  <a:lnTo>
                    <a:pt x="283108" y="187693"/>
                  </a:lnTo>
                  <a:lnTo>
                    <a:pt x="279133" y="162293"/>
                  </a:lnTo>
                  <a:lnTo>
                    <a:pt x="282130" y="149745"/>
                  </a:lnTo>
                  <a:lnTo>
                    <a:pt x="315696" y="119951"/>
                  </a:lnTo>
                  <a:lnTo>
                    <a:pt x="326542" y="118668"/>
                  </a:lnTo>
                  <a:lnTo>
                    <a:pt x="331978" y="118668"/>
                  </a:lnTo>
                  <a:lnTo>
                    <a:pt x="334302" y="119443"/>
                  </a:lnTo>
                  <a:lnTo>
                    <a:pt x="348259" y="121767"/>
                  </a:lnTo>
                  <a:lnTo>
                    <a:pt x="348259" y="118668"/>
                  </a:lnTo>
                  <a:lnTo>
                    <a:pt x="348259" y="106260"/>
                  </a:lnTo>
                  <a:lnTo>
                    <a:pt x="351599" y="86258"/>
                  </a:lnTo>
                  <a:lnTo>
                    <a:pt x="360959" y="69024"/>
                  </a:lnTo>
                  <a:lnTo>
                    <a:pt x="375424" y="55867"/>
                  </a:lnTo>
                  <a:lnTo>
                    <a:pt x="394030" y="48082"/>
                  </a:lnTo>
                  <a:lnTo>
                    <a:pt x="403326" y="46532"/>
                  </a:lnTo>
                  <a:lnTo>
                    <a:pt x="407987" y="46532"/>
                  </a:lnTo>
                  <a:lnTo>
                    <a:pt x="451396" y="65519"/>
                  </a:lnTo>
                  <a:lnTo>
                    <a:pt x="465378" y="88417"/>
                  </a:lnTo>
                  <a:lnTo>
                    <a:pt x="475462" y="84543"/>
                  </a:lnTo>
                  <a:lnTo>
                    <a:pt x="480123" y="82994"/>
                  </a:lnTo>
                  <a:lnTo>
                    <a:pt x="485546" y="82219"/>
                  </a:lnTo>
                  <a:lnTo>
                    <a:pt x="490982" y="82219"/>
                  </a:lnTo>
                  <a:lnTo>
                    <a:pt x="527291" y="98666"/>
                  </a:lnTo>
                  <a:lnTo>
                    <a:pt x="539064" y="142709"/>
                  </a:lnTo>
                  <a:lnTo>
                    <a:pt x="554583" y="142709"/>
                  </a:lnTo>
                  <a:lnTo>
                    <a:pt x="568782" y="145567"/>
                  </a:lnTo>
                  <a:lnTo>
                    <a:pt x="580377" y="153377"/>
                  </a:lnTo>
                  <a:lnTo>
                    <a:pt x="588175" y="164960"/>
                  </a:lnTo>
                  <a:lnTo>
                    <a:pt x="591032" y="179158"/>
                  </a:lnTo>
                  <a:lnTo>
                    <a:pt x="591032" y="108229"/>
                  </a:lnTo>
                  <a:lnTo>
                    <a:pt x="577075" y="101600"/>
                  </a:lnTo>
                  <a:lnTo>
                    <a:pt x="570014" y="82219"/>
                  </a:lnTo>
                  <a:lnTo>
                    <a:pt x="567804" y="76161"/>
                  </a:lnTo>
                  <a:lnTo>
                    <a:pt x="534911" y="46532"/>
                  </a:lnTo>
                  <a:lnTo>
                    <a:pt x="500291" y="37223"/>
                  </a:lnTo>
                  <a:lnTo>
                    <a:pt x="496404" y="37223"/>
                  </a:lnTo>
                  <a:lnTo>
                    <a:pt x="491756" y="37998"/>
                  </a:lnTo>
                  <a:lnTo>
                    <a:pt x="487883" y="37998"/>
                  </a:lnTo>
                  <a:lnTo>
                    <a:pt x="472122" y="22250"/>
                  </a:lnTo>
                  <a:lnTo>
                    <a:pt x="453161" y="10274"/>
                  </a:lnTo>
                  <a:lnTo>
                    <a:pt x="431596" y="2667"/>
                  </a:lnTo>
                  <a:lnTo>
                    <a:pt x="407987" y="0"/>
                  </a:lnTo>
                  <a:lnTo>
                    <a:pt x="374256" y="5651"/>
                  </a:lnTo>
                  <a:lnTo>
                    <a:pt x="345262" y="21323"/>
                  </a:lnTo>
                  <a:lnTo>
                    <a:pt x="322795" y="45148"/>
                  </a:lnTo>
                  <a:lnTo>
                    <a:pt x="308698" y="75234"/>
                  </a:lnTo>
                  <a:lnTo>
                    <a:pt x="278498" y="86817"/>
                  </a:lnTo>
                  <a:lnTo>
                    <a:pt x="254406" y="107416"/>
                  </a:lnTo>
                  <a:lnTo>
                    <a:pt x="238455" y="135001"/>
                  </a:lnTo>
                  <a:lnTo>
                    <a:pt x="232689" y="167525"/>
                  </a:lnTo>
                  <a:lnTo>
                    <a:pt x="240030" y="204114"/>
                  </a:lnTo>
                  <a:lnTo>
                    <a:pt x="260032" y="233946"/>
                  </a:lnTo>
                  <a:lnTo>
                    <a:pt x="289623" y="254025"/>
                  </a:lnTo>
                  <a:lnTo>
                    <a:pt x="325767" y="261378"/>
                  </a:lnTo>
                  <a:lnTo>
                    <a:pt x="558457" y="261378"/>
                  </a:lnTo>
                  <a:lnTo>
                    <a:pt x="589673" y="254977"/>
                  </a:lnTo>
                  <a:lnTo>
                    <a:pt x="614502" y="237528"/>
                  </a:lnTo>
                  <a:lnTo>
                    <a:pt x="628865" y="214845"/>
                  </a:lnTo>
                  <a:lnTo>
                    <a:pt x="630885" y="211645"/>
                  </a:lnTo>
                  <a:lnTo>
                    <a:pt x="636803" y="1799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2037" y="5917492"/>
              <a:ext cx="135809" cy="17218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9132" y="5714284"/>
              <a:ext cx="135809" cy="17218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240026" y="821753"/>
            <a:ext cx="4429760" cy="569277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643890" algn="just">
              <a:lnSpc>
                <a:spcPct val="98900"/>
              </a:lnSpc>
              <a:spcBef>
                <a:spcPts val="145"/>
              </a:spcBef>
            </a:pPr>
            <a:r>
              <a:rPr sz="15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hyperthyroidism,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hypothyroidism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(compensated,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primary,</a:t>
            </a:r>
            <a:r>
              <a:rPr sz="155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secondary),</a:t>
            </a:r>
            <a:r>
              <a:rPr sz="155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thyroid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disease)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155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</a:pP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4" marR="589915" algn="just">
              <a:lnSpc>
                <a:spcPct val="98500"/>
              </a:lnSpc>
            </a:pP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</a:t>
            </a:r>
            <a:r>
              <a:rPr sz="15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Classifier,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Classifier,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Logistic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Regression,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Regression,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Classifier,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r>
              <a:rPr sz="155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Classifier,</a:t>
            </a:r>
            <a:r>
              <a:rPr sz="155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Classifier,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sz="155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Classifier,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sz="155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Nearest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(KNN)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thyroid dataset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55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UCI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sz="15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155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720"/>
              </a:spcBef>
            </a:pP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" marR="5080" algn="just">
              <a:lnSpc>
                <a:spcPct val="98900"/>
              </a:lnSpc>
            </a:pP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 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155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sz="155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sz="155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sz="155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(GCP),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sz="15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(AWS),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sz="155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55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r>
              <a:rPr sz="155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377" y="180022"/>
            <a:ext cx="31076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u="none" spc="-10" dirty="0">
                <a:solidFill>
                  <a:schemeClr val="tx1"/>
                </a:solidFill>
              </a:rPr>
              <a:t>GENERAL</a:t>
            </a:r>
            <a:r>
              <a:rPr sz="2000" u="none" spc="-110" dirty="0">
                <a:solidFill>
                  <a:schemeClr val="tx1"/>
                </a:solidFill>
              </a:rPr>
              <a:t> </a:t>
            </a:r>
            <a:r>
              <a:rPr sz="2000" u="none" spc="-10" dirty="0">
                <a:solidFill>
                  <a:schemeClr val="tx1"/>
                </a:solidFill>
              </a:rPr>
              <a:t>DESCRIPTION</a:t>
            </a:r>
            <a:endParaRPr sz="2000" u="none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377" y="552489"/>
            <a:ext cx="9004935" cy="609600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354965" indent="-342265" algn="just">
              <a:lnSpc>
                <a:spcPct val="100000"/>
              </a:lnSpc>
              <a:spcBef>
                <a:spcPts val="1190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15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Impact:-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994"/>
              </a:spcBef>
              <a:buClr>
                <a:srgbClr val="EB3C9F"/>
              </a:buClr>
              <a:buSzPct val="78571"/>
              <a:buFont typeface="Wingdings" panose="05000000000000000000" pitchFamily="2" charset="2"/>
              <a:buChar char="§"/>
              <a:tabLst>
                <a:tab pos="755650" algn="l"/>
              </a:tabLst>
            </a:pP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</a:t>
            </a:r>
            <a:r>
              <a:rPr sz="14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sz="1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1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thyroid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disease,</a:t>
            </a:r>
            <a:r>
              <a:rPr sz="1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</a:t>
            </a:r>
            <a:r>
              <a:rPr sz="1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delayed</a:t>
            </a:r>
            <a:r>
              <a:rPr sz="14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marR="147955" lvl="1" indent="-285750" algn="just">
              <a:lnSpc>
                <a:spcPts val="1650"/>
              </a:lnSpc>
              <a:spcBef>
                <a:spcPts val="1105"/>
              </a:spcBef>
              <a:buClr>
                <a:srgbClr val="EB3C9F"/>
              </a:buClr>
              <a:buSzPct val="78571"/>
              <a:buFont typeface="Wingdings" panose="05000000000000000000" pitchFamily="2" charset="2"/>
              <a:buChar char="§"/>
              <a:tabLst>
                <a:tab pos="755650" algn="l"/>
              </a:tabLst>
            </a:pPr>
            <a:r>
              <a:rPr sz="1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sz="14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1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</a:t>
            </a:r>
            <a:r>
              <a:rPr sz="1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field,</a:t>
            </a:r>
            <a:r>
              <a:rPr sz="1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</a:t>
            </a:r>
            <a:r>
              <a:rPr sz="1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sz="1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z="1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sz="1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r>
              <a:rPr sz="1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98120" indent="-342900" algn="just">
              <a:lnSpc>
                <a:spcPct val="102899"/>
              </a:lnSpc>
              <a:spcBef>
                <a:spcPts val="994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Scope:-</a:t>
            </a:r>
            <a:r>
              <a:rPr sz="1550" b="1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5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155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and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155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revolutionize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98755" indent="-342900" algn="just">
              <a:lnSpc>
                <a:spcPct val="105000"/>
              </a:lnSpc>
              <a:spcBef>
                <a:spcPts val="980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sz="1550" b="1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Perspective:-</a:t>
            </a:r>
            <a:r>
              <a:rPr sz="1550" b="1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learning-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  <a:r>
              <a:rPr sz="155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sz="155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thyroid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sz="155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04900"/>
              </a:lnSpc>
              <a:spcBef>
                <a:spcPts val="900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1550" b="1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Statement:-</a:t>
            </a:r>
            <a:r>
              <a:rPr sz="1550" b="1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155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sz="155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155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capable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thyroid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disease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unhealthy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40970" indent="-342900" algn="just">
              <a:lnSpc>
                <a:spcPct val="103000"/>
              </a:lnSpc>
              <a:spcBef>
                <a:spcPts val="1015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sz="1550" b="1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Solution:-</a:t>
            </a:r>
            <a:r>
              <a:rPr sz="1550" b="1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55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involving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(transformation,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imputation,</a:t>
            </a:r>
            <a:r>
              <a:rPr sz="155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encoding,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selection)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building,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training,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evaluation,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 algn="just">
              <a:lnSpc>
                <a:spcPct val="100000"/>
              </a:lnSpc>
              <a:spcBef>
                <a:spcPts val="1070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r>
              <a:rPr sz="1550" b="1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Improvements:-</a:t>
            </a:r>
            <a:r>
              <a:rPr sz="1550" b="1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</a:t>
            </a:r>
            <a:r>
              <a:rPr lang="en-IN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155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diagnostics.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27660" indent="-342900" algn="just">
              <a:lnSpc>
                <a:spcPct val="100899"/>
              </a:lnSpc>
              <a:spcBef>
                <a:spcPts val="1055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Constraints:-</a:t>
            </a:r>
            <a:r>
              <a:rPr sz="1550" b="1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automation,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minimizing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system's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workings.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6670" indent="-342900" algn="just">
              <a:lnSpc>
                <a:spcPct val="105000"/>
              </a:lnSpc>
              <a:spcBef>
                <a:spcPts val="975"/>
              </a:spcBef>
              <a:buClr>
                <a:srgbClr val="EB3C9F"/>
              </a:buClr>
              <a:buSzPct val="806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Assumptions:-</a:t>
            </a:r>
            <a:r>
              <a:rPr sz="1550" b="1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55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55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5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hospitals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sz="155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55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for</a:t>
            </a:r>
            <a:r>
              <a:rPr sz="155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thyroid</a:t>
            </a:r>
            <a:r>
              <a:rPr sz="155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155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284" y="719074"/>
            <a:ext cx="381635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u="none" dirty="0">
                <a:solidFill>
                  <a:schemeClr val="tx1"/>
                </a:solidFill>
                <a:uFill>
                  <a:solidFill>
                    <a:srgbClr val="F17D18"/>
                  </a:solidFill>
                </a:uFill>
              </a:rPr>
              <a:t>Data</a:t>
            </a:r>
            <a:r>
              <a:rPr sz="2400" u="none" spc="20" dirty="0">
                <a:solidFill>
                  <a:schemeClr val="tx1"/>
                </a:solidFill>
                <a:uFill>
                  <a:solidFill>
                    <a:srgbClr val="F17D18"/>
                  </a:solidFill>
                </a:uFill>
              </a:rPr>
              <a:t> </a:t>
            </a:r>
            <a:r>
              <a:rPr sz="2400" u="none" spc="-10" dirty="0">
                <a:solidFill>
                  <a:schemeClr val="tx1"/>
                </a:solidFill>
                <a:uFill>
                  <a:solidFill>
                    <a:srgbClr val="F17D18"/>
                  </a:solidFill>
                </a:uFill>
              </a:rPr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6115" y="1979866"/>
            <a:ext cx="3441065" cy="219784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457200">
              <a:lnSpc>
                <a:spcPct val="99100"/>
              </a:lnSpc>
              <a:spcBef>
                <a:spcPts val="120"/>
              </a:spcBef>
            </a:pPr>
            <a:r>
              <a:rPr lang="en-IN" sz="1800" spc="1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Thyroid Dataset has been taken from the </a:t>
            </a:r>
            <a:r>
              <a:rPr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UCI</a:t>
            </a:r>
            <a:r>
              <a:rPr sz="1800" spc="1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sz="1800" spc="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1800" spc="2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197610" indent="457200">
              <a:lnSpc>
                <a:spcPct val="100899"/>
              </a:lnSpc>
              <a:spcBef>
                <a:spcPts val="975"/>
              </a:spcBef>
            </a:pPr>
            <a:r>
              <a:rPr sz="1800" spc="11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2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sz="1800" spc="1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1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2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9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Repository: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01930">
              <a:lnSpc>
                <a:spcPct val="100899"/>
              </a:lnSpc>
              <a:spcBef>
                <a:spcPts val="969"/>
              </a:spcBef>
            </a:pPr>
            <a:r>
              <a:rPr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800" u="sng" dirty="0">
                <a:solidFill>
                  <a:srgbClr val="EE5285"/>
                </a:solidFill>
                <a:uFill>
                  <a:solidFill>
                    <a:srgbClr val="EE528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Thyroid</a:t>
            </a:r>
            <a:r>
              <a:rPr sz="1800" u="sng" spc="-20" dirty="0">
                <a:solidFill>
                  <a:srgbClr val="EE5285"/>
                </a:solidFill>
                <a:uFill>
                  <a:solidFill>
                    <a:srgbClr val="EE528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sz="1800" u="sng" dirty="0">
                <a:solidFill>
                  <a:srgbClr val="EE5285"/>
                </a:solidFill>
                <a:uFill>
                  <a:solidFill>
                    <a:srgbClr val="EE528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Disease</a:t>
            </a:r>
            <a:r>
              <a:rPr sz="1800" u="sng" spc="-40" dirty="0">
                <a:solidFill>
                  <a:srgbClr val="EE5285"/>
                </a:solidFill>
                <a:uFill>
                  <a:solidFill>
                    <a:srgbClr val="EE528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sz="1800" u="sng" dirty="0">
                <a:solidFill>
                  <a:srgbClr val="EE5285"/>
                </a:solidFill>
                <a:uFill>
                  <a:solidFill>
                    <a:srgbClr val="EE528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</a:t>
            </a:r>
            <a:r>
              <a:rPr sz="1800" u="sng" spc="-50" dirty="0">
                <a:solidFill>
                  <a:srgbClr val="EE5285"/>
                </a:solidFill>
                <a:uFill>
                  <a:solidFill>
                    <a:srgbClr val="EE528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sz="1800" u="sng" dirty="0">
                <a:solidFill>
                  <a:srgbClr val="EE5285"/>
                </a:solidFill>
                <a:uFill>
                  <a:solidFill>
                    <a:srgbClr val="EE528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UCI</a:t>
            </a:r>
            <a:r>
              <a:rPr sz="1800" u="sng" spc="-40" dirty="0">
                <a:solidFill>
                  <a:srgbClr val="EE5285"/>
                </a:solidFill>
                <a:uFill>
                  <a:solidFill>
                    <a:srgbClr val="EE528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sz="1800" u="sng" spc="-10" dirty="0">
                <a:solidFill>
                  <a:srgbClr val="EE5285"/>
                </a:solidFill>
                <a:uFill>
                  <a:solidFill>
                    <a:srgbClr val="EE528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Machine</a:t>
            </a:r>
            <a:r>
              <a:rPr sz="1800" spc="-10" dirty="0">
                <a:solidFill>
                  <a:srgbClr val="EE52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u="sng" dirty="0">
                <a:solidFill>
                  <a:srgbClr val="EE5285"/>
                </a:solidFill>
                <a:uFill>
                  <a:solidFill>
                    <a:srgbClr val="EE528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Learning</a:t>
            </a:r>
            <a:r>
              <a:rPr sz="1800" u="sng" spc="-40" dirty="0">
                <a:solidFill>
                  <a:srgbClr val="EE5285"/>
                </a:solidFill>
                <a:uFill>
                  <a:solidFill>
                    <a:srgbClr val="EE528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sz="1800" u="sng" spc="-10" dirty="0">
                <a:solidFill>
                  <a:srgbClr val="EE5285"/>
                </a:solidFill>
                <a:uFill>
                  <a:solidFill>
                    <a:srgbClr val="EE5285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Repository</a:t>
            </a:r>
            <a:r>
              <a:rPr sz="18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9125" y="1847850"/>
            <a:ext cx="7067550" cy="3952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092" y="312038"/>
            <a:ext cx="105219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u="none" spc="-60" dirty="0">
                <a:solidFill>
                  <a:schemeClr val="tx1"/>
                </a:solidFill>
                <a:uFill>
                  <a:solidFill>
                    <a:srgbClr val="F17D18"/>
                  </a:solidFill>
                </a:uFill>
              </a:rPr>
              <a:t>Tools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325" y="1343025"/>
            <a:ext cx="1085850" cy="11906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5925" y="1447800"/>
            <a:ext cx="2162175" cy="10858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29100" y="1314450"/>
            <a:ext cx="2152650" cy="12477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24475" y="4429125"/>
            <a:ext cx="2676525" cy="7239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24475" y="5438775"/>
            <a:ext cx="2600325" cy="7143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95525" y="4429125"/>
            <a:ext cx="2390775" cy="1447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8600" y="2847975"/>
            <a:ext cx="3800475" cy="5429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91025" y="2800350"/>
            <a:ext cx="1228725" cy="1447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1975" y="3524250"/>
            <a:ext cx="1323975" cy="143827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905625" y="1343025"/>
            <a:ext cx="1619250" cy="7239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48500" y="2295525"/>
            <a:ext cx="1219200" cy="107632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848725" y="1343025"/>
            <a:ext cx="742950" cy="108585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829675" y="2800350"/>
            <a:ext cx="762000" cy="108585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848725" y="4276725"/>
            <a:ext cx="790575" cy="108585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572500" y="5724523"/>
            <a:ext cx="1076325" cy="108585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42925" y="5153025"/>
            <a:ext cx="1438275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377" y="230441"/>
            <a:ext cx="2169795" cy="895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chemeClr val="tx1"/>
                </a:solidFill>
                <a:uFill>
                  <a:solidFill>
                    <a:srgbClr val="EB3C9F"/>
                  </a:solidFill>
                </a:uFill>
                <a:latin typeface="Times New Roman"/>
                <a:cs typeface="Times New Roman"/>
              </a:rPr>
              <a:t>DESIGN</a:t>
            </a:r>
            <a:r>
              <a:rPr sz="2000" b="1" spc="-60" dirty="0">
                <a:solidFill>
                  <a:schemeClr val="tx1"/>
                </a:solidFill>
                <a:uFill>
                  <a:solidFill>
                    <a:srgbClr val="EB3C9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chemeClr val="tx1"/>
                </a:solidFill>
                <a:uFill>
                  <a:solidFill>
                    <a:srgbClr val="EB3C9F"/>
                  </a:solidFill>
                </a:uFill>
                <a:latin typeface="Times New Roman"/>
                <a:cs typeface="Times New Roman"/>
              </a:rPr>
              <a:t>DETAILS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  <a:spcBef>
                <a:spcPts val="2020"/>
              </a:spcBef>
            </a:pPr>
            <a:r>
              <a:rPr sz="2000" b="1" spc="-10" dirty="0">
                <a:solidFill>
                  <a:schemeClr val="tx1"/>
                </a:solidFill>
                <a:uFill>
                  <a:solidFill>
                    <a:srgbClr val="F17D18"/>
                  </a:solidFill>
                </a:uFill>
                <a:latin typeface="Times New Roman"/>
                <a:cs typeface="Times New Roman"/>
              </a:rPr>
              <a:t>Architecture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800" y="209550"/>
            <a:ext cx="6172200" cy="6229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E52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1929</Words>
  <Application>Microsoft Office PowerPoint</Application>
  <PresentationFormat>Widescreen</PresentationFormat>
  <Paragraphs>173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Georgia</vt:lpstr>
      <vt:lpstr>Times New Roman</vt:lpstr>
      <vt:lpstr>Wingdings</vt:lpstr>
      <vt:lpstr>Office Theme</vt:lpstr>
      <vt:lpstr>Thyroid Disease Detection: Implementing Machine Learning for Disease Prediction </vt:lpstr>
      <vt:lpstr>AGENDA</vt:lpstr>
      <vt:lpstr>ABSTRACT</vt:lpstr>
      <vt:lpstr>INTRODUCTION</vt:lpstr>
      <vt:lpstr>OBJECTIVE</vt:lpstr>
      <vt:lpstr>GENERAL DESCRIPTION</vt:lpstr>
      <vt:lpstr>Data Requirements</vt:lpstr>
      <vt:lpstr>Tools</vt:lpstr>
      <vt:lpstr>PowerPoint Presentation</vt:lpstr>
      <vt:lpstr>Process Flow</vt:lpstr>
      <vt:lpstr>Model Training &amp; Evaluation</vt:lpstr>
      <vt:lpstr>Workflow of Deployment Process</vt:lpstr>
      <vt:lpstr>Workflow Overview</vt:lpstr>
      <vt:lpstr>PowerPoint Presentation</vt:lpstr>
      <vt:lpstr>The Best Machine Learning Model</vt:lpstr>
      <vt:lpstr>Prediction Result</vt:lpstr>
      <vt:lpstr>Model Deployment</vt:lpstr>
      <vt:lpstr>User Interface</vt:lpstr>
      <vt:lpstr>UNIT TEST CASES</vt:lpstr>
      <vt:lpstr>CONCLUSION</vt:lpstr>
      <vt:lpstr>FREQUENTLY ASKED QUESTIONS (FAQs)</vt:lpstr>
      <vt:lpstr>PowerPoint Presentation</vt:lpstr>
      <vt:lpstr>PowerPoint Presentation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Kislay Chaturvedi</cp:lastModifiedBy>
  <cp:revision>1</cp:revision>
  <dcterms:created xsi:type="dcterms:W3CDTF">2024-08-31T07:22:59Z</dcterms:created>
  <dcterms:modified xsi:type="dcterms:W3CDTF">2024-08-31T10:35:47Z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2024-08-20T00:00:00Z</vt:filetime>
  </property>
  <property fmtid="{D5CDD505-2E9C-101B-9397-08002B2CF9AE}" pid="3" name="LastSaved">
    <vt:filetime>2024-08-31T00:00:00Z</vt:filetime>
  </property>
</Properties>
</file>