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491" autoAdjust="0"/>
  </p:normalViewPr>
  <p:slideViewPr>
    <p:cSldViewPr>
      <p:cViewPr>
        <p:scale>
          <a:sx n="79" d="100"/>
          <a:sy n="79" d="100"/>
        </p:scale>
        <p:origin x="-111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7" y="766762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ru-RU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Calibri"/>
                <a:buNone/>
              </a:p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64737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визначивши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проблеми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потреби,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спонукали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необхідно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сформулювати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його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мету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метою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розуміти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проблем та потреб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вигляді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твердження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загального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типу про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бажаний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стан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об'єкта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необхідно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як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кінцевий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"детально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відпрацьоване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узгоджене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лаконічне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коротке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того,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позитивний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 буде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отримано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проекту; основа тих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буде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спрямована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діяльність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позитивний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кінцевий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планується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буде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здобутий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після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поставленої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проблеми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". Мета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будується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 такою схемою: 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зробити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для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яким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чином 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зробити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?"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коротко -,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довгостроковою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Термін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довгострокової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залежатиме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короткострокової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повинна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запитання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достатньо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значуща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актуальна мета,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щоб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її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здійснювати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є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дана мета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передумовою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успіху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засоби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між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собою?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Наскільки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мета реальна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відповідає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напряму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діяльності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потенціалу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прослідковується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логічна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послідовність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між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метою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етапами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її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здійснення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очікувані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результати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матиме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розвиток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після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майбутньому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повинне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вміщатися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одне-два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логічно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пов'язані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витікають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потреб та проблем. В мету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необхідно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включити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очікуваний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 (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позитивний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ефект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або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зміни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наслідком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існуючої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проблеми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власне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саму проблему, яка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потребує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цільову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групу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населення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адресовано проект;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головний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засіб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отримання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очікуваного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конкретні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заходи,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піддаються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вимірюванню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проекту, без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його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мета не буде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досягнута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називаються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як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мета,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реалістичними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формулюватися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гранично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ясно. Вони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повинні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містити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кількісні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корисність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щоб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після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кожного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було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легко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оцінити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досягнуто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яка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частина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реалізована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кінцевий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або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покращення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ситуації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очікується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досягнути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завершенню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діяльності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питання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на яке повинно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проекту: яка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різниця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між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теперішнім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станом справ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тим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буде 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майбутньому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Серед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критеріїв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 є: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Зв'язок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проблемою.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Доцільність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Зацікавленість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клієнтів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Виправданість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Дотримання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етики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кінцевих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результатів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заявленої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цілі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Кваліфікація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персоналу.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Підтримка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суспільстві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приносять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найбільшу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користь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коли вони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сформульовані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прямо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таким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вимогам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конкретність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певність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дієвість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Вимірність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підлягають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оглядовому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підтвердженню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Реалістичність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допомогою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наявних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ресурсів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Гідність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не бути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надто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дрібними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Адекватність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потребам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повинно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починатися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дієсловами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означають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завершення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здійснити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провести,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впровадити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надати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підготувати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розподілити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зменшити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збільшити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виготовити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встановити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тощо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уникаючи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показують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підтримати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поліпшити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підсилити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сприяти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координувати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перебудовувати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тощо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Приклад </a:t>
            </a:r>
            <a:r>
              <a:rPr lang="ru-RU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 та </a:t>
            </a:r>
            <a:r>
              <a:rPr lang="ru-RU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завдань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"Метою проекту (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проведення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круглого столу)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є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пріоритетних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заходів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щодо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збільшення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участі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освіченої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молоді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розвитку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сфер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шляхом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стимулювання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їх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активності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створенні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власних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Згуртувати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влади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науковців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діячів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Полтави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займаються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заохоченням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підтримкою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громадських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ініціатив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розвитку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Проінформувати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можливості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досвід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впроваджених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сьогодні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фінансово-економічних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організаційних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механізмів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залучення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громадськості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Проінформувати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громадської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Центр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наукових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досліджень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соціальних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"Перспектива".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Продемонструвати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підтримку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Представництва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Фонду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Гайнріха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Бьолля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Україні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Представити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Полтавського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міського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конкурсу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розвитку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як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стимулювання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публічної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громадської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активності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самоорганізації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самореалізації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Привернути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увагу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ЗМІ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Залучити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нових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учасників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експертів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спонсорів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дають найбільший бізнес ефект – Відслідковування зміни ціни товару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будуть сервісами – Оплата замовлення.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hyperlink" Target="http://run.mockplus.com/azQ5Aw7ZC83XGa8F/index.html?to=76EEA3D0-EFEE-40BE-84B3-15B9519BD35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36537" y="2636837"/>
            <a:ext cx="8670925" cy="107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Calibri"/>
              <a:buNone/>
            </a:pPr>
            <a:r>
              <a:rPr lang="uk-UA" sz="3200" b="1" dirty="0" smtClean="0">
                <a:solidFill>
                  <a:srgbClr val="E46C0A"/>
                </a:solidFill>
              </a:rPr>
              <a:t>Бот для збирання інформації з вказаних ресурсів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525" y="5202237"/>
            <a:ext cx="2924175" cy="16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 descr="Картинки по запросу braunschweig technische universität"/>
          <p:cNvSpPr txBox="1"/>
          <p:nvPr/>
        </p:nvSpPr>
        <p:spPr>
          <a:xfrm>
            <a:off x="14446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5" descr="http://turningpoint.in/cache/com_zoo/images/national-technical-university-of-ukraine-kyiv-polytechnic-institute1_431f2a66a0a23d514e59987ee21966e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0725" y="76200"/>
            <a:ext cx="1909763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descr="http://cs410721.vk.me/v410721165/2227/ffGOjAVYwuA.jpg"/>
          <p:cNvPicPr preferRelativeResize="0"/>
          <p:nvPr/>
        </p:nvPicPr>
        <p:blipFill rotWithShape="1">
          <a:blip r:embed="rId5">
            <a:alphaModFix/>
          </a:blip>
          <a:srcRect t="7346"/>
          <a:stretch/>
        </p:blipFill>
        <p:spPr>
          <a:xfrm>
            <a:off x="0" y="0"/>
            <a:ext cx="5645150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 descr="http://buythesky.com.au/App_Themes/RFDS/img/template/background-video-pos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060575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250825" y="4868863"/>
            <a:ext cx="68199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НТУУ «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Київський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політехнічний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інститут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імені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Ігоря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Сікорського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Кафедра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прикладної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математики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 smtClean="0">
                <a:solidFill>
                  <a:srgbClr val="244061"/>
                </a:solidFill>
              </a:rPr>
              <a:t>Кисла </a:t>
            </a:r>
            <a:r>
              <a:rPr lang="ru-RU" b="1" dirty="0" err="1" smtClean="0">
                <a:solidFill>
                  <a:srgbClr val="244061"/>
                </a:solidFill>
              </a:rPr>
              <a:t>Верон</a:t>
            </a:r>
            <a:r>
              <a:rPr lang="uk-UA" b="1" dirty="0" err="1" smtClean="0">
                <a:solidFill>
                  <a:srgbClr val="244061"/>
                </a:solidFill>
              </a:rPr>
              <a:t>іка</a:t>
            </a:r>
            <a:r>
              <a:rPr lang="uk-UA" b="1" dirty="0" smtClean="0">
                <a:solidFill>
                  <a:srgbClr val="244061"/>
                </a:solidFill>
              </a:rPr>
              <a:t> Олександрівна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6" name="Picture 10" descr="C:\Users\Acer\Desktop\Vadim\Вадим (КПИ)\4 курс\Бази даних\99_mai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4275497"/>
            <a:ext cx="4214842" cy="2368214"/>
          </a:xfrm>
          <a:prstGeom prst="rect">
            <a:avLst/>
          </a:prstGeom>
          <a:noFill/>
        </p:spPr>
      </p:pic>
      <p:pic>
        <p:nvPicPr>
          <p:cNvPr id="175" name="Google Shape;175;p26" descr="http://buythesky.com.au/App_Themes/RFDS/img/template/background-video-pos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Arial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Актуальність проблеми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214282" y="1285860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</a:t>
            </a:r>
            <a:r>
              <a:rPr lang="ru-RU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як </a:t>
            </a:r>
            <a:r>
              <a:rPr lang="ru-RU" sz="14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було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Пошук інформації по </a:t>
            </a:r>
            <a:r>
              <a:rPr lang="uk-UA" sz="14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інтернету</a:t>
            </a:r>
            <a:r>
              <a:rPr lang="uk-UA" dirty="0"/>
              <a:t> </a:t>
            </a:r>
            <a:r>
              <a:rPr lang="uk-UA" dirty="0" smtClean="0"/>
              <a:t>вручну, що займало не 1 годину вільного часу.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Вручну копіювати та зберігати все у файл або будь-куди інше місце</a:t>
            </a:r>
          </a:p>
        </p:txBody>
      </p:sp>
      <p:sp>
        <p:nvSpPr>
          <p:cNvPr id="182" name="Google Shape;182;p26"/>
          <p:cNvSpPr txBox="1"/>
          <p:nvPr/>
        </p:nvSpPr>
        <p:spPr>
          <a:xfrm>
            <a:off x="3203848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Список проблем</a:t>
            </a:r>
            <a:endParaRPr sz="1400" b="0" i="1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Втрата часу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1" u="none" strike="noStrike" cap="none" dirty="0" err="1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Складність</a:t>
            </a:r>
            <a:r>
              <a:rPr lang="ru-RU" sz="1400" b="0" i="1" u="none" strike="noStrike" cap="none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знайти</a:t>
            </a:r>
            <a:r>
              <a:rPr lang="ru-RU" sz="1400" b="0" i="1" u="none" strike="noStrike" cap="none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потрібну</a:t>
            </a:r>
            <a:r>
              <a:rPr lang="ru-RU" sz="1400" b="0" i="1" u="none" strike="noStrike" cap="none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інформацію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6248287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ключові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рішення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потрібні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для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чого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1" u="none" strike="noStrike" cap="none" dirty="0" err="1" smtClean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Пошук</a:t>
            </a:r>
            <a:r>
              <a:rPr lang="ru-RU" sz="1400" b="0" i="1" u="none" strike="noStrike" cap="none" dirty="0" smtClean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 smtClean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інформації</a:t>
            </a:r>
            <a:r>
              <a:rPr lang="ru-RU" sz="1400" b="0" i="1" u="none" strike="noStrike" cap="none" dirty="0" smtClean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через бот сайту 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i="1" dirty="0" err="1" smtClean="0">
                <a:solidFill>
                  <a:srgbClr val="00B050"/>
                </a:solidFill>
              </a:rPr>
              <a:t>Збереження</a:t>
            </a:r>
            <a:r>
              <a:rPr lang="ru-RU" i="1" dirty="0" smtClean="0">
                <a:solidFill>
                  <a:srgbClr val="00B050"/>
                </a:solidFill>
              </a:rPr>
              <a:t> у файл </a:t>
            </a:r>
            <a:r>
              <a:rPr lang="ru-RU" i="1" dirty="0" err="1" smtClean="0">
                <a:solidFill>
                  <a:srgbClr val="00B050"/>
                </a:solidFill>
              </a:rPr>
              <a:t>або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поширення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інформації</a:t>
            </a:r>
            <a:r>
              <a:rPr lang="ru-RU" i="1" dirty="0" smtClean="0">
                <a:solidFill>
                  <a:srgbClr val="00B050"/>
                </a:solidFill>
              </a:rPr>
              <a:t> одним </a:t>
            </a:r>
            <a:r>
              <a:rPr lang="ru-RU" i="1" dirty="0" err="1" smtClean="0">
                <a:solidFill>
                  <a:srgbClr val="00B050"/>
                </a:solidFill>
              </a:rPr>
              <a:t>кліком</a:t>
            </a:r>
            <a:endParaRPr lang="ru-RU" i="1" dirty="0" smtClean="0">
              <a:solidFill>
                <a:srgbClr val="00B050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i="1" dirty="0" err="1" smtClean="0">
                <a:solidFill>
                  <a:srgbClr val="00B050"/>
                </a:solidFill>
              </a:rPr>
              <a:t>Створення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uk-UA" i="1" dirty="0" err="1" smtClean="0">
                <a:solidFill>
                  <a:srgbClr val="00B050"/>
                </a:solidFill>
              </a:rPr>
              <a:t>інтернет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додатка</a:t>
            </a:r>
            <a:r>
              <a:rPr lang="ru-RU" i="1" dirty="0" smtClean="0">
                <a:solidFill>
                  <a:srgbClr val="00B050"/>
                </a:solidFill>
              </a:rPr>
              <a:t>, </a:t>
            </a:r>
            <a:r>
              <a:rPr lang="ru-RU" i="1" dirty="0" err="1" smtClean="0">
                <a:solidFill>
                  <a:srgbClr val="00B050"/>
                </a:solidFill>
              </a:rPr>
              <a:t>що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дає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можливість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швидко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знайти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необхідну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інформацію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8" name="AutoShape 2" descr="Ð ÐµÐ·ÑÐ»ÑÑÐ°Ñ Ð¿Ð¾ÑÑÐºÑ Ð·Ð¾Ð±ÑÐ°Ð¶ÐµÐ½Ñ Ð·Ð° Ð·Ð°Ð¿Ð¸ÑÐ¾Ð¼ &quot;ÑÐ½ÑÐµÑÐ½ÐµÑ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4340" name="AutoShape 4" descr="Ð ÐµÐ·ÑÐ»ÑÑÐ°Ñ Ð¿Ð¾ÑÑÐºÑ Ð·Ð¾Ð±ÑÐ°Ð¶ÐµÐ½Ñ Ð·Ð° Ð·Ð°Ð¿Ð¸ÑÐ¾Ð¼ &quot;ÑÐ½ÑÐµÑÐ½ÐµÑ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4342" name="AutoShape 6" descr="Ð ÐµÐ·ÑÐ»ÑÑÐ°Ñ Ð¿Ð¾ÑÑÐºÑ Ð·Ð¾Ð±ÑÐ°Ð¶ÐµÐ½Ñ Ð·Ð° Ð·Ð°Ð¿Ð¸ÑÐ¾Ð¼ &quot;ÑÐ½ÑÐµÑÐ½ÐµÑ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4345" name="Picture 9" descr="C:\Users\Acer\Desktop\Vadim\Вадим (КПИ)\4 курс\Бази даних\ArticleImage_138747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34208" y="4286256"/>
            <a:ext cx="3320324" cy="2357430"/>
          </a:xfrm>
          <a:prstGeom prst="rect">
            <a:avLst/>
          </a:prstGeom>
          <a:noFill/>
        </p:spPr>
      </p:pic>
      <p:pic>
        <p:nvPicPr>
          <p:cNvPr id="14347" name="Picture 11" descr="C:\Users\Acer\Desktop\Vadim\Вадим (КПИ)\4 курс\Бази даних\surveymebot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00858" y="4214818"/>
            <a:ext cx="2571736" cy="2571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Мета та завдання проекту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55575" y="1573356"/>
            <a:ext cx="8488391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Мета </a:t>
            </a:r>
            <a:r>
              <a:rPr lang="ru-RU" sz="18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полягає</a:t>
            </a:r>
            <a:r>
              <a:rPr lang="ru-RU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у </a:t>
            </a:r>
            <a:r>
              <a:rPr lang="ru-RU" sz="18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створенні</a:t>
            </a:r>
            <a:r>
              <a:rPr lang="ru-RU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інтернет</a:t>
            </a:r>
            <a:r>
              <a:rPr lang="ru-RU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додатку</a:t>
            </a:r>
            <a:r>
              <a:rPr lang="ru-RU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а </a:t>
            </a:r>
            <a:r>
              <a:rPr lang="ru-RU" sz="18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саме</a:t>
            </a:r>
            <a:r>
              <a:rPr lang="ru-RU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боту, </a:t>
            </a:r>
            <a:r>
              <a:rPr lang="ru-RU" sz="18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що</a:t>
            </a:r>
            <a:r>
              <a:rPr lang="ru-RU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дозволить </a:t>
            </a:r>
            <a:r>
              <a:rPr lang="ru-RU" sz="18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користувачам</a:t>
            </a:r>
            <a:r>
              <a:rPr lang="ru-RU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легко та </a:t>
            </a:r>
            <a:r>
              <a:rPr lang="ru-RU" sz="18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заощаджуючи</a:t>
            </a:r>
            <a:r>
              <a:rPr lang="ru-RU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їм</a:t>
            </a:r>
            <a:r>
              <a:rPr lang="ru-RU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багато</a:t>
            </a:r>
            <a:r>
              <a:rPr lang="ru-RU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часу </a:t>
            </a:r>
            <a:r>
              <a:rPr lang="ru-RU" sz="18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знаходити</a:t>
            </a:r>
            <a:r>
              <a:rPr lang="ru-RU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потрібну</a:t>
            </a:r>
            <a:r>
              <a:rPr lang="ru-RU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інформацію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та без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жодних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проблем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зберігати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її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потрібному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форматі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500034" y="2928934"/>
            <a:ext cx="7488260" cy="2171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Завдання</a:t>
            </a:r>
            <a:r>
              <a:rPr lang="ru-RU" sz="16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проекту</a:t>
            </a:r>
            <a:endParaRPr sz="1600" b="1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Створити </a:t>
            </a:r>
            <a:r>
              <a:rPr lang="uk-UA" sz="1600" dirty="0" err="1" smtClean="0">
                <a:latin typeface="Times New Roman" pitchFamily="18" charset="0"/>
                <a:cs typeface="Times New Roman" pitchFamily="18" charset="0"/>
              </a:rPr>
              <a:t>інтернет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 додаток.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Реалізувати простий,  зрозумілий користувачам інтерфейс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Дати можливість користувачу швидко вводити потрібну інформацію, а саме тему лекції та </a:t>
            </a:r>
            <a:r>
              <a:rPr lang="uk-UA" sz="1600" dirty="0" err="1" smtClean="0">
                <a:latin typeface="Times New Roman" pitchFamily="18" charset="0"/>
                <a:cs typeface="Times New Roman" pitchFamily="18" charset="0"/>
              </a:rPr>
              <a:t>інтернет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 ресурс.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Створити можливість гнучкого зберігання інформації, або це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dirty="0" err="1" smtClean="0">
                <a:latin typeface="Times New Roman" pitchFamily="18" charset="0"/>
                <a:cs typeface="Times New Roman" pitchFamily="18" charset="0"/>
              </a:rPr>
              <a:t>гугл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 диск, або це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– файл на </a:t>
            </a:r>
            <a:r>
              <a:rPr lang="uk-UA" sz="1600" dirty="0" err="1" smtClean="0">
                <a:latin typeface="Times New Roman" pitchFamily="18" charset="0"/>
                <a:cs typeface="Times New Roman" pitchFamily="18" charset="0"/>
              </a:rPr>
              <a:t>девайсі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користувача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, або відправити отриману інформацію 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електронною 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поштою тощо.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endParaRPr dirty="0"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Ієрархія процесів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4322618" y="4535055"/>
            <a:ext cx="1413163" cy="785091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7537305" y="2131824"/>
            <a:ext cx="1413163" cy="785091"/>
          </a:xfrm>
          <a:prstGeom prst="rect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41" name="Picture 1" descr="C:\Users\Acer\Desktop\Vadim\Вадим (КПИ)\4 курс\Бази даних\Ієрархія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000240"/>
            <a:ext cx="9144000" cy="34562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93" name="Picture 1" descr="C:\Users\Acer\Desktop\Vadim\Вадим (КПИ)\4 курс\Бази даних\use cas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32" y="2151848"/>
            <a:ext cx="9144000" cy="40632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 інтерфейсу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1">
            <a:hlinkClick r:id="rId4"/>
          </p:cNvPr>
          <p:cNvSpPr/>
          <p:nvPr/>
        </p:nvSpPr>
        <p:spPr>
          <a:xfrm>
            <a:off x="7584831" y="3270738"/>
            <a:ext cx="1119431" cy="105507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2413" y="60000"/>
                </a:moveTo>
                <a:lnTo>
                  <a:pt x="17587" y="15000"/>
                </a:lnTo>
                <a:lnTo>
                  <a:pt x="17587" y="105000"/>
                </a:lnTo>
                <a:close/>
              </a:path>
              <a:path w="120000" h="120000" fill="darken" extrusionOk="0">
                <a:moveTo>
                  <a:pt x="102413" y="60000"/>
                </a:moveTo>
                <a:lnTo>
                  <a:pt x="17587" y="15000"/>
                </a:lnTo>
                <a:lnTo>
                  <a:pt x="17587" y="105000"/>
                </a:lnTo>
                <a:close/>
              </a:path>
              <a:path w="120000" h="120000" fill="none" extrusionOk="0">
                <a:moveTo>
                  <a:pt x="102413" y="60000"/>
                </a:moveTo>
                <a:lnTo>
                  <a:pt x="17587" y="105000"/>
                </a:lnTo>
                <a:lnTo>
                  <a:pt x="17587" y="1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1357298"/>
            <a:ext cx="5567358" cy="53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14" y="3136650"/>
            <a:ext cx="3956647" cy="293023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/>
          <p:nvPr/>
        </p:nvSpPr>
        <p:spPr>
          <a:xfrm>
            <a:off x="1115146" y="1541174"/>
            <a:ext cx="7096125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rPr lang="ru-RU" sz="4400" b="1" i="0" u="none" strike="noStrike" cap="none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Дякую за увагу!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endParaRPr sz="4400" b="1" i="0" u="none" strike="noStrike" cap="none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420255" y="4601768"/>
            <a:ext cx="8229600" cy="197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371</Words>
  <Application>Microsoft Office PowerPoint</Application>
  <PresentationFormat>Экран (4:3)</PresentationFormat>
  <Paragraphs>96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1_Тема Office</vt:lpstr>
      <vt:lpstr>Тема Office</vt:lpstr>
      <vt:lpstr>Бот для збирання інформації з вказаних ресурсів</vt:lpstr>
      <vt:lpstr>Актуальність проблеми</vt:lpstr>
      <vt:lpstr>Мета та завдання проекту</vt:lpstr>
      <vt:lpstr>Ієрархія процесів</vt:lpstr>
      <vt:lpstr>Use Case</vt:lpstr>
      <vt:lpstr>Прототипи інтерфейсу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для збирання інформації з вказаних ресурсів</dc:title>
  <dc:creator>Alex</dc:creator>
  <cp:lastModifiedBy>Alex</cp:lastModifiedBy>
  <cp:revision>12</cp:revision>
  <dcterms:modified xsi:type="dcterms:W3CDTF">2020-05-05T09:15:04Z</dcterms:modified>
</cp:coreProperties>
</file>