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3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77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9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6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53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5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5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15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35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47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6EFE-4006-4F02-BE7D-E85CB0AD1F71}" type="datetimeFigureOut">
              <a:rPr lang="de-DE" smtClean="0"/>
              <a:t>28.03.2013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B89F-1981-4C6C-970F-CB5090D96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59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96754" y="2094402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Leftwing</a:t>
            </a:r>
            <a:endParaRPr lang="de-DE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923909" y="2492896"/>
            <a:ext cx="0" cy="37444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948725" y="259345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4/1</a:t>
            </a:r>
            <a:endParaRPr lang="de-DE" sz="900" dirty="0"/>
          </a:p>
        </p:txBody>
      </p:sp>
      <p:sp>
        <p:nvSpPr>
          <p:cNvPr id="10" name="Rechteck 9"/>
          <p:cNvSpPr/>
          <p:nvPr/>
        </p:nvSpPr>
        <p:spPr>
          <a:xfrm>
            <a:off x="1308765" y="259345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3/1</a:t>
            </a:r>
          </a:p>
        </p:txBody>
      </p:sp>
      <p:sp>
        <p:nvSpPr>
          <p:cNvPr id="11" name="Rechteck 10"/>
          <p:cNvSpPr/>
          <p:nvPr/>
        </p:nvSpPr>
        <p:spPr>
          <a:xfrm>
            <a:off x="1668805" y="2593450"/>
            <a:ext cx="72008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2/1</a:t>
            </a:r>
          </a:p>
        </p:txBody>
      </p:sp>
      <p:sp>
        <p:nvSpPr>
          <p:cNvPr id="12" name="Rechteck 11"/>
          <p:cNvSpPr/>
          <p:nvPr/>
        </p:nvSpPr>
        <p:spPr>
          <a:xfrm>
            <a:off x="2388885" y="259345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1/1</a:t>
            </a:r>
            <a:endParaRPr lang="de-DE" sz="900" dirty="0"/>
          </a:p>
        </p:txBody>
      </p:sp>
      <p:sp>
        <p:nvSpPr>
          <p:cNvPr id="13" name="Rechteck 12"/>
          <p:cNvSpPr/>
          <p:nvPr/>
        </p:nvSpPr>
        <p:spPr>
          <a:xfrm>
            <a:off x="2028845" y="4033611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6/2</a:t>
            </a:r>
            <a:endParaRPr lang="de-DE" sz="900" dirty="0"/>
          </a:p>
        </p:txBody>
      </p:sp>
      <p:sp>
        <p:nvSpPr>
          <p:cNvPr id="14" name="Rechteck 13"/>
          <p:cNvSpPr/>
          <p:nvPr/>
        </p:nvSpPr>
        <p:spPr>
          <a:xfrm>
            <a:off x="2388885" y="331353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5/1</a:t>
            </a:r>
            <a:endParaRPr lang="de-DE" sz="900" dirty="0"/>
          </a:p>
        </p:txBody>
      </p:sp>
      <p:sp>
        <p:nvSpPr>
          <p:cNvPr id="15" name="Rechteck 14"/>
          <p:cNvSpPr/>
          <p:nvPr/>
        </p:nvSpPr>
        <p:spPr>
          <a:xfrm>
            <a:off x="1308765" y="4028321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7/2</a:t>
            </a:r>
            <a:endParaRPr lang="de-DE" sz="900" dirty="0"/>
          </a:p>
        </p:txBody>
      </p:sp>
      <p:sp>
        <p:nvSpPr>
          <p:cNvPr id="16" name="Rechteck 15"/>
          <p:cNvSpPr/>
          <p:nvPr/>
        </p:nvSpPr>
        <p:spPr>
          <a:xfrm>
            <a:off x="948725" y="3313530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17" name="Rechteck 16"/>
          <p:cNvSpPr/>
          <p:nvPr/>
        </p:nvSpPr>
        <p:spPr>
          <a:xfrm rot="16200000">
            <a:off x="1128745" y="3493551"/>
            <a:ext cx="72008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18" name="Rechteck 17"/>
          <p:cNvSpPr/>
          <p:nvPr/>
        </p:nvSpPr>
        <p:spPr>
          <a:xfrm rot="16200000">
            <a:off x="1848825" y="3493551"/>
            <a:ext cx="72008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19" name="Rechteck 18"/>
          <p:cNvSpPr/>
          <p:nvPr/>
        </p:nvSpPr>
        <p:spPr>
          <a:xfrm>
            <a:off x="1308765" y="439365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9/3</a:t>
            </a:r>
            <a:endParaRPr lang="de-DE" sz="900" dirty="0"/>
          </a:p>
        </p:txBody>
      </p:sp>
      <p:sp>
        <p:nvSpPr>
          <p:cNvPr id="20" name="Rechteck 19"/>
          <p:cNvSpPr/>
          <p:nvPr/>
        </p:nvSpPr>
        <p:spPr>
          <a:xfrm>
            <a:off x="2028845" y="439365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8/4</a:t>
            </a:r>
            <a:endParaRPr lang="de-DE" sz="900" dirty="0"/>
          </a:p>
        </p:txBody>
      </p:sp>
      <p:sp>
        <p:nvSpPr>
          <p:cNvPr id="21" name="Rechteck 20"/>
          <p:cNvSpPr/>
          <p:nvPr/>
        </p:nvSpPr>
        <p:spPr>
          <a:xfrm>
            <a:off x="2028845" y="475369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10/3</a:t>
            </a:r>
            <a:endParaRPr lang="de-DE" sz="900" dirty="0"/>
          </a:p>
        </p:txBody>
      </p:sp>
      <p:sp>
        <p:nvSpPr>
          <p:cNvPr id="22" name="Rechteck 21"/>
          <p:cNvSpPr/>
          <p:nvPr/>
        </p:nvSpPr>
        <p:spPr>
          <a:xfrm>
            <a:off x="1308765" y="475369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11/1</a:t>
            </a:r>
            <a:endParaRPr lang="de-DE" sz="900" dirty="0"/>
          </a:p>
        </p:txBody>
      </p:sp>
      <p:sp>
        <p:nvSpPr>
          <p:cNvPr id="23" name="Rechteck 22"/>
          <p:cNvSpPr/>
          <p:nvPr/>
        </p:nvSpPr>
        <p:spPr>
          <a:xfrm>
            <a:off x="1308765" y="511373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13/4</a:t>
            </a:r>
            <a:endParaRPr lang="de-DE" sz="900" dirty="0"/>
          </a:p>
        </p:txBody>
      </p:sp>
      <p:sp>
        <p:nvSpPr>
          <p:cNvPr id="24" name="Rechteck 23"/>
          <p:cNvSpPr/>
          <p:nvPr/>
        </p:nvSpPr>
        <p:spPr>
          <a:xfrm>
            <a:off x="1308765" y="547377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14/3</a:t>
            </a:r>
            <a:endParaRPr lang="de-DE" sz="900" dirty="0"/>
          </a:p>
        </p:txBody>
      </p:sp>
      <p:sp>
        <p:nvSpPr>
          <p:cNvPr id="25" name="Rechteck 24"/>
          <p:cNvSpPr/>
          <p:nvPr/>
        </p:nvSpPr>
        <p:spPr>
          <a:xfrm>
            <a:off x="2028845" y="5113730"/>
            <a:ext cx="360040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12/4</a:t>
            </a:r>
            <a:endParaRPr lang="de-DE" sz="900" dirty="0"/>
          </a:p>
        </p:txBody>
      </p:sp>
      <p:sp>
        <p:nvSpPr>
          <p:cNvPr id="26" name="Rechteck 25"/>
          <p:cNvSpPr/>
          <p:nvPr/>
        </p:nvSpPr>
        <p:spPr>
          <a:xfrm>
            <a:off x="1308765" y="5833810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27" name="Rechteck 26"/>
          <p:cNvSpPr/>
          <p:nvPr/>
        </p:nvSpPr>
        <p:spPr>
          <a:xfrm>
            <a:off x="2028845" y="5833810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15/2</a:t>
            </a:r>
            <a:endParaRPr lang="de-DE" sz="900" dirty="0"/>
          </a:p>
        </p:txBody>
      </p:sp>
      <p:cxnSp>
        <p:nvCxnSpPr>
          <p:cNvPr id="29" name="Gerade Verbindung 28"/>
          <p:cNvCxnSpPr/>
          <p:nvPr/>
        </p:nvCxnSpPr>
        <p:spPr>
          <a:xfrm flipH="1">
            <a:off x="923909" y="6233139"/>
            <a:ext cx="33600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948725" y="2353026"/>
            <a:ext cx="21836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/>
              <a:t>RoomNo</a:t>
            </a:r>
            <a:r>
              <a:rPr lang="de-DE" sz="1050" dirty="0" smtClean="0"/>
              <a:t>/</a:t>
            </a:r>
            <a:r>
              <a:rPr lang="de-DE" sz="1050" dirty="0" err="1" smtClean="0"/>
              <a:t>AmountOfWorkingstations</a:t>
            </a:r>
            <a:endParaRPr lang="de-DE" sz="1050" dirty="0"/>
          </a:p>
        </p:txBody>
      </p:sp>
      <p:sp>
        <p:nvSpPr>
          <p:cNvPr id="36" name="Textfeld 35"/>
          <p:cNvSpPr txBox="1"/>
          <p:nvPr/>
        </p:nvSpPr>
        <p:spPr>
          <a:xfrm>
            <a:off x="5573218" y="2094402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Rightwing</a:t>
            </a:r>
            <a:endParaRPr lang="de-DE" dirty="0"/>
          </a:p>
        </p:txBody>
      </p:sp>
      <p:cxnSp>
        <p:nvCxnSpPr>
          <p:cNvPr id="37" name="Gerade Verbindung 36"/>
          <p:cNvCxnSpPr/>
          <p:nvPr/>
        </p:nvCxnSpPr>
        <p:spPr>
          <a:xfrm>
            <a:off x="5100373" y="2492896"/>
            <a:ext cx="0" cy="374441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125189" y="2593450"/>
            <a:ext cx="72008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40" name="Rechteck 39"/>
          <p:cNvSpPr/>
          <p:nvPr/>
        </p:nvSpPr>
        <p:spPr>
          <a:xfrm>
            <a:off x="5845269" y="2593450"/>
            <a:ext cx="72008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1/8</a:t>
            </a:r>
          </a:p>
        </p:txBody>
      </p:sp>
      <p:sp>
        <p:nvSpPr>
          <p:cNvPr id="41" name="Rechteck 40"/>
          <p:cNvSpPr/>
          <p:nvPr/>
        </p:nvSpPr>
        <p:spPr>
          <a:xfrm>
            <a:off x="6565349" y="2593450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45" name="Rechteck 44"/>
          <p:cNvSpPr/>
          <p:nvPr/>
        </p:nvSpPr>
        <p:spPr>
          <a:xfrm>
            <a:off x="5125189" y="3313530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46" name="Rechteck 45"/>
          <p:cNvSpPr/>
          <p:nvPr/>
        </p:nvSpPr>
        <p:spPr>
          <a:xfrm rot="16200000">
            <a:off x="5485229" y="3313531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47" name="Rechteck 46"/>
          <p:cNvSpPr/>
          <p:nvPr/>
        </p:nvSpPr>
        <p:spPr>
          <a:xfrm>
            <a:off x="6205309" y="3313530"/>
            <a:ext cx="72008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48" name="Rechteck 47"/>
          <p:cNvSpPr/>
          <p:nvPr/>
        </p:nvSpPr>
        <p:spPr>
          <a:xfrm>
            <a:off x="5485229" y="4037896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3/3</a:t>
            </a:r>
            <a:endParaRPr lang="de-DE" sz="900" dirty="0"/>
          </a:p>
        </p:txBody>
      </p:sp>
      <p:sp>
        <p:nvSpPr>
          <p:cNvPr id="49" name="Rechteck 48"/>
          <p:cNvSpPr/>
          <p:nvPr/>
        </p:nvSpPr>
        <p:spPr>
          <a:xfrm>
            <a:off x="6205309" y="4037896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2/4</a:t>
            </a:r>
          </a:p>
        </p:txBody>
      </p:sp>
      <p:sp>
        <p:nvSpPr>
          <p:cNvPr id="50" name="Rechteck 49"/>
          <p:cNvSpPr/>
          <p:nvPr/>
        </p:nvSpPr>
        <p:spPr>
          <a:xfrm>
            <a:off x="6205309" y="4393650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51" name="Rechteck 50"/>
          <p:cNvSpPr/>
          <p:nvPr/>
        </p:nvSpPr>
        <p:spPr>
          <a:xfrm>
            <a:off x="5485229" y="4397936"/>
            <a:ext cx="36004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smtClean="0"/>
              <a:t>4/1</a:t>
            </a:r>
          </a:p>
        </p:txBody>
      </p:sp>
      <p:sp>
        <p:nvSpPr>
          <p:cNvPr id="54" name="Rechteck 53"/>
          <p:cNvSpPr/>
          <p:nvPr/>
        </p:nvSpPr>
        <p:spPr>
          <a:xfrm>
            <a:off x="6205309" y="4757976"/>
            <a:ext cx="360040" cy="1444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cxnSp>
        <p:nvCxnSpPr>
          <p:cNvPr id="57" name="Gerade Verbindung 56"/>
          <p:cNvCxnSpPr/>
          <p:nvPr/>
        </p:nvCxnSpPr>
        <p:spPr>
          <a:xfrm flipH="1">
            <a:off x="5100373" y="6233139"/>
            <a:ext cx="33600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5125189" y="2353026"/>
            <a:ext cx="21836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 smtClean="0"/>
              <a:t>RoomNo</a:t>
            </a:r>
            <a:r>
              <a:rPr lang="de-DE" sz="1050" dirty="0" smtClean="0"/>
              <a:t>/</a:t>
            </a:r>
            <a:r>
              <a:rPr lang="de-DE" sz="1050" dirty="0" err="1" smtClean="0"/>
              <a:t>AmountOfWorkingstations</a:t>
            </a:r>
            <a:endParaRPr lang="de-DE" sz="1050" dirty="0"/>
          </a:p>
        </p:txBody>
      </p:sp>
      <p:sp>
        <p:nvSpPr>
          <p:cNvPr id="44" name="Rechteck 43"/>
          <p:cNvSpPr/>
          <p:nvPr/>
        </p:nvSpPr>
        <p:spPr>
          <a:xfrm>
            <a:off x="5485229" y="3673571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42" name="Rechteck 41"/>
          <p:cNvSpPr/>
          <p:nvPr/>
        </p:nvSpPr>
        <p:spPr>
          <a:xfrm>
            <a:off x="6205309" y="3671400"/>
            <a:ext cx="3600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59" name="Rechteck 58"/>
          <p:cNvSpPr/>
          <p:nvPr/>
        </p:nvSpPr>
        <p:spPr>
          <a:xfrm>
            <a:off x="5485229" y="4757976"/>
            <a:ext cx="360040" cy="14444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/>
          </a:p>
        </p:txBody>
      </p:sp>
      <p:sp>
        <p:nvSpPr>
          <p:cNvPr id="60" name="Textfeld 59"/>
          <p:cNvSpPr txBox="1"/>
          <p:nvPr/>
        </p:nvSpPr>
        <p:spPr>
          <a:xfrm>
            <a:off x="562211" y="620688"/>
            <a:ext cx="7443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dirty="0" err="1" smtClean="0"/>
              <a:t>Seatallocation</a:t>
            </a:r>
            <a:r>
              <a:rPr lang="de-DE" sz="6000" dirty="0" smtClean="0"/>
              <a:t> Scenario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63080289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PRODYNA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Ufuk Altin</dc:creator>
  <cp:lastModifiedBy>Ufuk Altin</cp:lastModifiedBy>
  <cp:revision>3</cp:revision>
  <dcterms:created xsi:type="dcterms:W3CDTF">2013-03-28T21:42:01Z</dcterms:created>
  <dcterms:modified xsi:type="dcterms:W3CDTF">2013-03-28T22:07:01Z</dcterms:modified>
</cp:coreProperties>
</file>