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Проект «Кинотеатр Космос»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4876" y="6357958"/>
            <a:ext cx="4286248" cy="71438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Выполнил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Задорожный А.С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Основное меню программы</a:t>
            </a:r>
            <a:endParaRPr lang="ru-RU" dirty="0"/>
          </a:p>
        </p:txBody>
      </p:sp>
      <p:pic>
        <p:nvPicPr>
          <p:cNvPr id="4" name="Содержимое 3" descr="Screenshot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86" y="1882775"/>
            <a:ext cx="5676228" cy="45720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Функциональные клавиши программы.</a:t>
            </a:r>
            <a:endParaRPr lang="ru-RU" dirty="0"/>
          </a:p>
        </p:txBody>
      </p:sp>
      <p:pic>
        <p:nvPicPr>
          <p:cNvPr id="1026" name="Picture 2" descr="C:\Users\User\Desktop\Screenshot_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6735763" cy="1323975"/>
          </a:xfrm>
          <a:prstGeom prst="rect">
            <a:avLst/>
          </a:prstGeom>
          <a:noFill/>
        </p:spPr>
      </p:pic>
      <p:pic>
        <p:nvPicPr>
          <p:cNvPr id="4" name="Содержимое 3" descr="Screenshot_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224" y="2258678"/>
            <a:ext cx="3815884" cy="4599322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Подробная информация о выбранном фильме.</a:t>
            </a:r>
            <a:endParaRPr lang="ru-RU" dirty="0"/>
          </a:p>
        </p:txBody>
      </p:sp>
      <p:pic>
        <p:nvPicPr>
          <p:cNvPr id="4" name="Содержимое 3" descr="Screenshot_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409" y="1882775"/>
            <a:ext cx="4207181" cy="4572000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Меню покупки и просмотра билетов</a:t>
            </a:r>
            <a:endParaRPr lang="ru-RU" dirty="0"/>
          </a:p>
        </p:txBody>
      </p:sp>
      <p:pic>
        <p:nvPicPr>
          <p:cNvPr id="7" name="Содержимое 6" descr="Screenshot_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081" y="1882775"/>
            <a:ext cx="5189837" cy="45720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Панель администратора, вызываемая сочетанием клавиш(</a:t>
            </a:r>
            <a:r>
              <a:rPr lang="en-US" dirty="0" smtClean="0"/>
              <a:t>L_SHIFT + ALT + C)</a:t>
            </a:r>
            <a:endParaRPr lang="ru-RU" dirty="0"/>
          </a:p>
        </p:txBody>
      </p:sp>
      <p:pic>
        <p:nvPicPr>
          <p:cNvPr id="4" name="Содержимое 3" descr="Screenshot_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58" y="2071678"/>
            <a:ext cx="3972480" cy="1810003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Её функции – Добавление и удаление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Screenshot_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71612"/>
            <a:ext cx="3274252" cy="4525963"/>
          </a:xfrm>
        </p:spPr>
      </p:pic>
      <p:pic>
        <p:nvPicPr>
          <p:cNvPr id="5" name="Рисунок 4" descr="Screenshot_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500174"/>
            <a:ext cx="3429479" cy="2105319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71462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просмотр.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71670" y="5857892"/>
            <a:ext cx="8229600" cy="4525963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49</Words>
  <PresentationFormat>Экран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Проект «Кинотеатр Космос»</vt:lpstr>
      <vt:lpstr>Основное меню программы</vt:lpstr>
      <vt:lpstr>Функциональные клавиши программы.</vt:lpstr>
      <vt:lpstr>Подробная информация о выбранном фильме.</vt:lpstr>
      <vt:lpstr>Меню покупки и просмотра билетов</vt:lpstr>
      <vt:lpstr>Панель администратора, вызываемая сочетанием клавиш(L_SHIFT + ALT + C)</vt:lpstr>
      <vt:lpstr>Её функции – Добавление и удаление </vt:lpstr>
      <vt:lpstr>Спасибо за просмотр.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«Кинотеатр Космос»</dc:title>
  <dc:creator>User</dc:creator>
  <cp:lastModifiedBy>User</cp:lastModifiedBy>
  <cp:revision>2</cp:revision>
  <dcterms:created xsi:type="dcterms:W3CDTF">2020-12-16T09:52:35Z</dcterms:created>
  <dcterms:modified xsi:type="dcterms:W3CDTF">2020-12-16T10:09:29Z</dcterms:modified>
</cp:coreProperties>
</file>