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93" r:id="rId7"/>
    <p:sldId id="258" r:id="rId8"/>
    <p:sldId id="261" r:id="rId9"/>
    <p:sldId id="286" r:id="rId10"/>
    <p:sldId id="294" r:id="rId11"/>
    <p:sldId id="288" r:id="rId12"/>
    <p:sldId id="295" r:id="rId13"/>
    <p:sldId id="291" r:id="rId14"/>
    <p:sldId id="292" r:id="rId15"/>
    <p:sldId id="296" r:id="rId16"/>
    <p:sldId id="29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063C9EE-9FBF-BEBC-69AD-36FE10A9DC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D6ACE7-97E6-4809-E878-F6619415484B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3FD656-B83B-589A-714A-4F56010FE58F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C731A5-3CAA-56A7-DEC6-CBA54A36A2A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FD8CAE-967F-EB48-47C3-B367877087E2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FA808205-9571-CBF8-EFA7-E35444E36EC0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91A770B7-4698-E773-B553-5ACF3C9BAF2D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EAE21339-7015-AB32-BBBD-BC9A89B71CE9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21616AE-6911-85CA-0EC0-452156FDC9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9D58EA3-E4C9-F236-9731-B4E31924D6D5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1A46F4-B581-027C-BAF1-79C7B0CC0B6B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F2A447-53CA-B1F6-C494-B78DD127EC95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065475-2B8F-2774-81A1-8BB3A7A8254E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9947C3-BA1C-A577-8189-AFEDA94DC1F7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2">
                <a:extLst>
                  <a:ext uri="{FF2B5EF4-FFF2-40B4-BE49-F238E27FC236}">
                    <a16:creationId xmlns:a16="http://schemas.microsoft.com/office/drawing/2014/main" id="{1A0FE9DD-D132-C61F-43C9-D26F5AE6D161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590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1816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3745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9843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192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945A214-DE0B-52B2-B162-7D49C62C402C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B880A5-D4A1-70C7-A1F7-E739242CA6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2FA937-2FF0-1D6E-B4E1-6E2E637DB73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E3F362-6781-E2BF-BC7D-2A4EDAFCBF0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281657-2EC4-7346-308E-DB4872B681F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72B56E-ED75-C769-7AD6-9DF01CDE684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86F8CD-3E58-D867-F8C6-CC65514DA1A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E5D1BD-8F3F-53BB-96F4-9F92584232E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711BD0-5BB0-EC14-475F-775F865F43C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E015EC8F-6AB2-A1D1-CB93-A88BCB1D967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B0E87BA9-2B9B-87BF-53A7-569016E679E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68E17A-7E73-FA30-D2FB-16BC6C0401C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817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C9AACB-527A-93B8-3083-826EF6DDFB0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056B75-7312-92B4-DEB9-A9F6328F3974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27D190-8D80-81B4-E6AB-295D4D18C442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F53CE44-7B88-7857-40AC-02A23ABA6992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03F6869-0744-50D1-040A-FF92FC2B9C83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6E7D85-CEFD-DED3-1E76-F1C0F9AF19AC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67C4-58FA-ECAB-2AAB-3F8F40A279A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B1C9AB-B657-0050-0904-F3E481F9D032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B70B4B-6B14-7C02-655E-25CF9787287B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676037-C78A-7C23-7DA9-036F4389339A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76F8E6D-850F-DE90-4A7A-F37004F9E16C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6F8F54-C802-6205-EDBD-8F2F1314BF2A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62C2FB-228D-D644-5F2C-8B87E4BAC0DD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5C2C66-7F32-D0D1-B6CF-8BC09645BC3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8ECE783-C322-0B95-282E-8BFE73AE7EE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00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160E222-CFCB-F94A-1444-9346D96A516C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41E99D-22B9-38EB-AFB0-BFB55920A065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2491DB-B4D2-7CCB-760D-BC6F83C708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9BE60AC-14FA-DBE7-0B6C-93ECBF749F6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D085DA-A33D-254D-FC53-2F4808A84CBB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DB25F9-2107-9F03-695B-201C7C89D00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D3F8D1-FD9C-521F-9A47-35B1B913E3A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3D9433-1CD5-4690-F81E-EAF97636597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81257-7239-D41E-C1BD-A376725B745F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8D6DB667-4A03-411B-63FF-B731636AAB8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61464BE1-32E9-2069-CC41-03ED40EDF94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A11DA64-8978-0882-CD9A-4B354BBE1DC3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01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44FDD1-2B84-E440-F2EA-B4A798466432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4EDCFA-0C19-CE67-3448-04C89B6EAE37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09DC56C-9F6E-25D3-E51C-2B699EAB8CA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BFCCD-289E-7B5A-8FA1-C755122DCCF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303759-DF60-3E5B-7E3F-00BFF4C1833C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23FE09-680B-45CC-C110-100FFA5C67C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CF240-156E-5034-3738-597F782A11C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81C1D3-CB8F-AAE8-47A2-98D8929AB73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7873FB-E434-5CAC-C8FD-62D6DD6C559B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C64D0151-521D-E1AD-ED89-7644D383B72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5E261B5E-4202-0447-7D94-4841732BA4E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608743-9BAB-C2BF-7E5D-748A1BF95D3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43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F7DB63E-F53D-C59F-73CE-D4A65A402CB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88570A-1A5E-D856-318A-71A94A56F45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2249907-84DE-1B4E-0A19-0DDB07BDB1D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977999F-E100-113E-5212-378ABF9B8BC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DB6B87-4C64-295A-6103-718FF5D561C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706B97-D149-6C21-95B6-C1170F1142D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25F556-679A-81E3-9B2D-CC0180203B1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8BD35B-C2CB-539A-7587-AFA8E976C03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89A581-ACD0-C2B0-D8E7-41546AE3BD0A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7BF5BE6E-1ED4-D335-BA3B-BBBF980959F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657A0524-E279-8F65-CB99-B39DEC6D3BD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DD5A110-AD50-4827-212A-E336C0E766D8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88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92899B-6ECE-A9AC-2393-2EE45FA99F96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77406155-5F62-B7A8-9CC2-F0ADF02EE0B0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568BC115-7C8A-BF48-143B-0924C50154F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625B654-C2BC-0C2C-5CDE-3A1A9260491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21B00D53-BDB5-B9C5-34BA-913EA4FE835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DC1A73-9997-4BE8-28A4-33D19D8B80E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13A37A1F-39B7-7E98-7F83-5A7611E302C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86D18EE3-0DF7-C5B1-4987-C3DCF6BAB94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CD3BBA94-7B51-B60E-7BA1-71C84A31A48E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58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18B6FC-ABB8-897C-6924-98F437E2DB6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4E4C20-4224-7064-865A-B6DF7F85E8A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660ED-ADA6-D3D2-D331-1F87D98D0CC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6D256D-0E99-99C7-9117-3878825F696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F469FD-9B28-5A0F-327F-F9D6D324B8D8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33A0C-97FE-4C30-6132-0501E2412DE1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2E8959-796E-506C-0F8C-A8C33A9B403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132B72-70F0-5B7A-A476-3F8DC701B26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EDEFF3-9908-8AB1-C586-A58BDE6C9BF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8FE8189C-8856-A812-39AA-4FC56650508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E221241D-0275-78A2-1CC8-23DC110EE55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296E145-9DEC-3E76-3540-6223808D96E8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69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C90EAAC-B71C-A731-3817-DB6327A1BB9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E1C063D-1936-BA1B-4266-0B94ADFC0CC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8B8986-F4A3-EC06-B57E-EA69C921CFC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D47EBE5-AA9C-2C6E-3966-F0EB5B73681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6F75F18-87CF-2994-0E0C-B1612EFCB84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069668-967D-63D4-B7CF-661660EA4E7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7D72039-A3EA-D296-B1BA-15138C68B16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8C445C-1E74-069E-CDAB-9E96DE3F88A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ED23E8-7938-8557-C47E-B8E7FAAC3CB4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4C75839E-732A-5A3C-7630-1C7087A7616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B9773F2E-5ECC-5197-D845-F1470CF2F2A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F82FFB-7A61-04BD-8DED-054DDF57869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28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53F34AB-2DF8-5C76-A6A1-26F40D839A8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FA85CF2D-29D1-B792-8CDB-59847B0AC50C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EB62198-F747-89DE-F6DC-23679A0FE493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55319BDF-1968-FD39-F828-9B75EA359F30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3CAEBF33-C7FB-2B6D-DBD2-84E77A222527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7A371C-33CC-ED8E-AB2B-99C80741143E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EF2A96-7014-D0FE-4AE9-C8934F1531DA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id="{7D940555-8645-F84E-1FE1-FB8C67E79C6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id="{8214F699-1693-BEC6-7ED4-D85FC9C02CFF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8B325F-403C-2359-603B-6B9DE02CC483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8">
              <a:extLst>
                <a:ext uri="{FF2B5EF4-FFF2-40B4-BE49-F238E27FC236}">
                  <a16:creationId xmlns:a16="http://schemas.microsoft.com/office/drawing/2014/main" id="{E789182B-53A2-DECF-D82F-0B7636A9369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1" name="Rectangle: Single Corner Snipped 2">
              <a:extLst>
                <a:ext uri="{FF2B5EF4-FFF2-40B4-BE49-F238E27FC236}">
                  <a16:creationId xmlns:a16="http://schemas.microsoft.com/office/drawing/2014/main" id="{545DD667-8210-8F32-47D3-849BE680B64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3">
            <a:extLst>
              <a:ext uri="{FF2B5EF4-FFF2-40B4-BE49-F238E27FC236}">
                <a16:creationId xmlns:a16="http://schemas.microsoft.com/office/drawing/2014/main" id="{C207ADF9-C07F-34C1-CFCC-2ACC57245609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333633E0-2712-F9E0-0B8D-0058CC47A5D0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66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651" r:id="rId14"/>
    <p:sldLayoutId id="2147483666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8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33" y="350864"/>
            <a:ext cx="5952297" cy="1666472"/>
          </a:xfrm>
        </p:spPr>
        <p:txBody>
          <a:bodyPr>
            <a:normAutofit/>
          </a:bodyPr>
          <a:lstStyle/>
          <a:p>
            <a:r>
              <a:rPr lang="en-US" sz="5400" dirty="0"/>
              <a:t>Minor Project</a:t>
            </a:r>
            <a:br>
              <a:rPr lang="en-US" sz="5400" dirty="0"/>
            </a:br>
            <a:r>
              <a:rPr lang="en-US" sz="5400" dirty="0"/>
              <a:t>Final Defense 1</a:t>
            </a:r>
            <a:r>
              <a:rPr lang="en-US" sz="5400" baseline="30000" dirty="0"/>
              <a:t>st</a:t>
            </a:r>
            <a:r>
              <a:rPr lang="en-US" sz="5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5716" y="3231967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Hamro 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85660-2AD4-AF95-A1C9-018C3D58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668" y="238801"/>
            <a:ext cx="3038411" cy="1519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5216C5-F70A-7B24-6928-E2F212FD9801}"/>
              </a:ext>
            </a:extLst>
          </p:cNvPr>
          <p:cNvSpPr txBox="1"/>
          <p:nvPr/>
        </p:nvSpPr>
        <p:spPr>
          <a:xfrm>
            <a:off x="7468021" y="3371719"/>
            <a:ext cx="4350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By:</a:t>
            </a:r>
          </a:p>
          <a:p>
            <a:r>
              <a:rPr lang="en-US" sz="2400" b="1" dirty="0"/>
              <a:t>Suman Tiwari </a:t>
            </a:r>
          </a:p>
          <a:p>
            <a:r>
              <a:rPr lang="en-US" sz="2400" b="1" dirty="0"/>
              <a:t>Pramod Gurung </a:t>
            </a:r>
          </a:p>
          <a:p>
            <a:r>
              <a:rPr lang="en-US" sz="2400" b="1" dirty="0" err="1"/>
              <a:t>Kismat</a:t>
            </a:r>
            <a:r>
              <a:rPr lang="en-US" sz="2400" b="1" dirty="0"/>
              <a:t> Bahadur Chhetri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Supervisor: Er. Bikash Bhattarai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F9D4-8F82-C3B7-511D-C589D58F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82808"/>
            <a:ext cx="9603275" cy="1049235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2F3C7-5F13-6512-8ED4-F7BD16E9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1779" y="6315075"/>
            <a:ext cx="756821" cy="365125"/>
          </a:xfrm>
        </p:spPr>
        <p:txBody>
          <a:bodyPr/>
          <a:lstStyle/>
          <a:p>
            <a:fld id="{C263D6C4-4840-40CC-AC84-17E24B3B7BDE}" type="slidenum">
              <a:rPr lang="en-US" sz="3200" b="1" noProof="0" smtClean="0"/>
              <a:pPr/>
              <a:t>10</a:t>
            </a:fld>
            <a:endParaRPr lang="en-US" sz="3200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25769-BCFC-9A8C-BEA8-9307A63DD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21" t="-85" r="30977" b="85"/>
          <a:stretch/>
        </p:blipFill>
        <p:spPr>
          <a:xfrm>
            <a:off x="4322190" y="949967"/>
            <a:ext cx="4213781" cy="5547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B6C3C-C74B-39DA-A13F-06CA60BF1DEA}"/>
              </a:ext>
            </a:extLst>
          </p:cNvPr>
          <p:cNvSpPr txBox="1"/>
          <p:nvPr/>
        </p:nvSpPr>
        <p:spPr>
          <a:xfrm>
            <a:off x="1294362" y="1027522"/>
            <a:ext cx="350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LOGIN PAGE</a:t>
            </a:r>
          </a:p>
        </p:txBody>
      </p:sp>
    </p:spTree>
    <p:extLst>
      <p:ext uri="{BB962C8B-B14F-4D97-AF65-F5344CB8AC3E}">
        <p14:creationId xmlns:p14="http://schemas.microsoft.com/office/powerpoint/2010/main" val="39254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BB93-B566-8B26-4820-BD90A525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105" y="408594"/>
            <a:ext cx="9603275" cy="1049235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22423-45B9-4C26-8989-865270FF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3056" y="6061435"/>
            <a:ext cx="789494" cy="527576"/>
          </a:xfrm>
        </p:spPr>
        <p:txBody>
          <a:bodyPr/>
          <a:lstStyle/>
          <a:p>
            <a:r>
              <a:rPr lang="en-US" sz="3200" b="1" dirty="0"/>
              <a:t>11</a:t>
            </a:r>
            <a:endParaRPr lang="en-US" sz="3200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5E302-E1AF-BFAA-1467-C5A1DFF42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6" r="20129"/>
          <a:stretch/>
        </p:blipFill>
        <p:spPr>
          <a:xfrm>
            <a:off x="2403835" y="1078367"/>
            <a:ext cx="7013543" cy="56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BB93-B566-8B26-4820-BD90A525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79" y="352033"/>
            <a:ext cx="9603275" cy="1049235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22423-45B9-4C26-8989-865270FF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3056" y="6061435"/>
            <a:ext cx="789494" cy="527576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BC0E3-CE60-20AD-3E11-51EAF75C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6" r="12474"/>
          <a:stretch/>
        </p:blipFill>
        <p:spPr>
          <a:xfrm>
            <a:off x="1715678" y="1005280"/>
            <a:ext cx="9002598" cy="55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BB93-B566-8B26-4820-BD90A525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79" y="352033"/>
            <a:ext cx="9603275" cy="1049235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22423-45B9-4C26-8989-865270FF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3056" y="6061435"/>
            <a:ext cx="789494" cy="527576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C64C2-CFBE-DFBC-E4F4-59932D845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5" r="15258"/>
          <a:stretch/>
        </p:blipFill>
        <p:spPr>
          <a:xfrm>
            <a:off x="1970202" y="1186008"/>
            <a:ext cx="8625525" cy="5070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763CB-C090-B9AB-15DD-E8F41BE1E02D}"/>
              </a:ext>
            </a:extLst>
          </p:cNvPr>
          <p:cNvSpPr txBox="1"/>
          <p:nvPr/>
        </p:nvSpPr>
        <p:spPr>
          <a:xfrm>
            <a:off x="5401559" y="3648173"/>
            <a:ext cx="1772239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B5212-5665-7844-3F57-B0749AA82C09}"/>
              </a:ext>
            </a:extLst>
          </p:cNvPr>
          <p:cNvSpPr txBox="1"/>
          <p:nvPr/>
        </p:nvSpPr>
        <p:spPr>
          <a:xfrm>
            <a:off x="5326144" y="3648173"/>
            <a:ext cx="19230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AGAIN</a:t>
            </a:r>
          </a:p>
        </p:txBody>
      </p:sp>
    </p:spTree>
    <p:extLst>
      <p:ext uri="{BB962C8B-B14F-4D97-AF65-F5344CB8AC3E}">
        <p14:creationId xmlns:p14="http://schemas.microsoft.com/office/powerpoint/2010/main" val="11062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Any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Queries?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94" y="1245421"/>
            <a:ext cx="7781544" cy="87241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8210" y="6267635"/>
            <a:ext cx="570390" cy="412565"/>
          </a:xfrm>
        </p:spPr>
        <p:txBody>
          <a:bodyPr/>
          <a:lstStyle/>
          <a:p>
            <a:fld id="{C263D6C4-4840-40CC-AC84-17E24B3B7BDE}" type="slidenum">
              <a:rPr lang="en-US" sz="3200" b="1" smtClean="0"/>
              <a:pPr/>
              <a:t>2</a:t>
            </a:fld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0756D-DDF5-7F6D-B81A-7E52C7382D42}"/>
              </a:ext>
            </a:extLst>
          </p:cNvPr>
          <p:cNvSpPr txBox="1"/>
          <p:nvPr/>
        </p:nvSpPr>
        <p:spPr>
          <a:xfrm>
            <a:off x="290094" y="2562598"/>
            <a:ext cx="812396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“Hamro Quiz”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is a web-based application with general questions about current affairs and computers. 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has multiple-choice questions with a time limit and it also calculates scores for each correct answer.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E369-39CC-0B2C-A19B-1E9C92AB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2374BA-FEA8-34A7-5F5D-047D686D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3090" y="6354422"/>
            <a:ext cx="811019" cy="503578"/>
          </a:xfrm>
        </p:spPr>
        <p:txBody>
          <a:bodyPr/>
          <a:lstStyle/>
          <a:p>
            <a:r>
              <a:rPr lang="en-US" sz="3200" b="1" noProof="0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AD984-62F0-DB4F-F343-1CD966F08883}"/>
              </a:ext>
            </a:extLst>
          </p:cNvPr>
          <p:cNvSpPr txBox="1"/>
          <p:nvPr/>
        </p:nvSpPr>
        <p:spPr>
          <a:xfrm>
            <a:off x="651641" y="1566041"/>
            <a:ext cx="93647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indent="-457200" algn="just"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old system of having quizzes was paper-based and was not dynamic. Once the question was printed on the paper, we are unable to quickly change or modify the quiz system. </a:t>
            </a:r>
          </a:p>
          <a:p>
            <a:pPr marL="742950" marR="0" indent="-457200" algn="just"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was unreliable, inaccurate, and more time-consuming. </a:t>
            </a:r>
          </a:p>
        </p:txBody>
      </p:sp>
    </p:spTree>
    <p:extLst>
      <p:ext uri="{BB962C8B-B14F-4D97-AF65-F5344CB8AC3E}">
        <p14:creationId xmlns:p14="http://schemas.microsoft.com/office/powerpoint/2010/main" val="29656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45" y="736047"/>
            <a:ext cx="11214100" cy="646331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z="3200" b="1" smtClean="0"/>
              <a:pPr/>
              <a:t>4</a:t>
            </a:fld>
            <a:endParaRPr lang="en-US" sz="3200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82378"/>
            <a:ext cx="10697982" cy="4093243"/>
          </a:xfrm>
        </p:spPr>
        <p:txBody>
          <a:bodyPr/>
          <a:lstStyle/>
          <a:p>
            <a:pPr marL="1143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main objectives of this web-based quiz application named “Hamro Quiz” are: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reduce manual efforts.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manage the quiz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more efficiently.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44437"/>
            <a:ext cx="11214100" cy="646331"/>
          </a:xfrm>
        </p:spPr>
        <p:txBody>
          <a:bodyPr>
            <a:normAutofit/>
          </a:bodyPr>
          <a:lstStyle/>
          <a:p>
            <a:r>
              <a:rPr lang="en-US" sz="4000" dirty="0"/>
              <a:t>Literature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1021" y="1518752"/>
            <a:ext cx="6320901" cy="5339248"/>
          </a:xfrm>
        </p:spPr>
        <p:txBody>
          <a:bodyPr>
            <a:normAutofit fontScale="47500" lnSpcReduction="2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sz="2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Xue</a:t>
            </a:r>
            <a:r>
              <a:rPr lang="en-US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2006), adapted the online examination system using a mode known as "B/W Mode". A web server was used to control the tests and provide information to students.  The main goal of the study is to reduce the use of paper and develop a test system that is safe to use.  Among the features utilized was only allowing the system to be used after receiving the application from students.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(Perugia), 2008)studied e-learning in courses at the University of Perugia, known as e-stadium.   The study consisted of two stages, students’ application for online tests or tests that are made directly to students. The study took two years with four-semester examinations to graduate students in computer science.  Their study focused on the effectiveness of the system used by students. And students are more satisfied with this process. 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857" y="6354422"/>
            <a:ext cx="811019" cy="503578"/>
          </a:xfrm>
        </p:spPr>
        <p:txBody>
          <a:bodyPr/>
          <a:lstStyle/>
          <a:p>
            <a:fld id="{C263D6C4-4840-40CC-AC84-17E24B3B7BDE}" type="slidenum">
              <a:rPr lang="en-US" sz="3200" b="1" smtClean="0"/>
              <a:pPr/>
              <a:t>5</a:t>
            </a:fld>
            <a:endParaRPr lang="en-US" sz="32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A5E3BA-CF62-FDF3-FE45-54106275B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9976"/>
              </p:ext>
            </p:extLst>
          </p:nvPr>
        </p:nvGraphicFramePr>
        <p:xfrm>
          <a:off x="6658252" y="2265938"/>
          <a:ext cx="5397624" cy="3939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9406">
                  <a:extLst>
                    <a:ext uri="{9D8B030D-6E8A-4147-A177-3AD203B41FA5}">
                      <a16:colId xmlns:a16="http://schemas.microsoft.com/office/drawing/2014/main" val="2060943934"/>
                    </a:ext>
                  </a:extLst>
                </a:gridCol>
                <a:gridCol w="1349406">
                  <a:extLst>
                    <a:ext uri="{9D8B030D-6E8A-4147-A177-3AD203B41FA5}">
                      <a16:colId xmlns:a16="http://schemas.microsoft.com/office/drawing/2014/main" val="2190784936"/>
                    </a:ext>
                  </a:extLst>
                </a:gridCol>
                <a:gridCol w="1349406">
                  <a:extLst>
                    <a:ext uri="{9D8B030D-6E8A-4147-A177-3AD203B41FA5}">
                      <a16:colId xmlns:a16="http://schemas.microsoft.com/office/drawing/2014/main" val="2579038578"/>
                    </a:ext>
                  </a:extLst>
                </a:gridCol>
                <a:gridCol w="1349406">
                  <a:extLst>
                    <a:ext uri="{9D8B030D-6E8A-4147-A177-3AD203B41FA5}">
                      <a16:colId xmlns:a16="http://schemas.microsoft.com/office/drawing/2014/main" val="1570990890"/>
                    </a:ext>
                  </a:extLst>
                </a:gridCol>
              </a:tblGrid>
              <a:tr h="987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Quiz Faber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Easy Test Maker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Hamro Quiz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402837"/>
                  </a:ext>
                </a:extLst>
              </a:tr>
              <a:tr h="975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Better User interface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445801"/>
                  </a:ext>
                </a:extLst>
              </a:tr>
              <a:tr h="987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Login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480964"/>
                  </a:ext>
                </a:extLst>
              </a:tr>
              <a:tr h="987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informative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724577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0615041D-308B-3FA4-4A8E-384E6E5B2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411" y="1385965"/>
            <a:ext cx="52651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Comparing our project with other similar application, we come to conclude with following.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BDD4-EE45-5A22-3E9D-FAC32842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15D41F-1700-ABE8-7DDB-D67AFD49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5470" y="6354422"/>
            <a:ext cx="811019" cy="503578"/>
          </a:xfrm>
        </p:spPr>
        <p:txBody>
          <a:bodyPr/>
          <a:lstStyle/>
          <a:p>
            <a:fld id="{C263D6C4-4840-40CC-AC84-17E24B3B7BDE}" type="slidenum">
              <a:rPr lang="en-US" sz="3200" b="1" noProof="0" smtClean="0"/>
              <a:pPr/>
              <a:t>6</a:t>
            </a:fld>
            <a:endParaRPr lang="en-US" sz="3200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7D5B5-7DAE-ECF5-3716-DED49395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25" y="1417821"/>
            <a:ext cx="5767875" cy="568048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33158F-2EA9-48D9-93A0-FC455652F5E8}"/>
              </a:ext>
            </a:extLst>
          </p:cNvPr>
          <p:cNvCxnSpPr/>
          <p:nvPr/>
        </p:nvCxnSpPr>
        <p:spPr>
          <a:xfrm>
            <a:off x="3827929" y="3514165"/>
            <a:ext cx="1201271" cy="1407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7DC8-D6F4-4670-8470-F90D1B76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47" y="210631"/>
            <a:ext cx="9603275" cy="1049235"/>
          </a:xfrm>
        </p:spPr>
        <p:txBody>
          <a:bodyPr/>
          <a:lstStyle/>
          <a:p>
            <a:r>
              <a:rPr lang="en-US" dirty="0"/>
              <a:t>System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557C-07AD-CCE9-4D71-4AE494B8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897" y="6354422"/>
            <a:ext cx="811019" cy="503578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088B6-4266-449A-0320-621E9458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99" y="1059304"/>
            <a:ext cx="6026576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398-E721-14A3-6252-0E43A6BD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7EE32-4EB5-5211-B88F-A89337C5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458" y="6354422"/>
            <a:ext cx="811019" cy="503578"/>
          </a:xfrm>
        </p:spPr>
        <p:txBody>
          <a:bodyPr/>
          <a:lstStyle/>
          <a:p>
            <a:fld id="{C263D6C4-4840-40CC-AC84-17E24B3B7BDE}" type="slidenum">
              <a:rPr lang="en-US" sz="3200" b="1" noProof="0" smtClean="0"/>
              <a:pPr/>
              <a:t>8</a:t>
            </a:fld>
            <a:endParaRPr lang="en-US" sz="3200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4EB64-D3F0-ABCF-DA15-E2DE9D2FA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86" y="1412645"/>
            <a:ext cx="7521014" cy="54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C39-FCB0-AF48-1465-6D17CAFE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96" y="196499"/>
            <a:ext cx="9603275" cy="1049235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D9C53-4411-D3A4-20D3-09D0973F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63044-1840-9736-5CE7-4547A230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0" y="802674"/>
            <a:ext cx="93440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05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498</TotalTime>
  <Words>373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Gill Sans MT</vt:lpstr>
      <vt:lpstr>Symbol</vt:lpstr>
      <vt:lpstr>Times New Roman</vt:lpstr>
      <vt:lpstr>Trade Gothic LT Pro</vt:lpstr>
      <vt:lpstr>Wingdings</vt:lpstr>
      <vt:lpstr>Gallery</vt:lpstr>
      <vt:lpstr>Minor Project Final Defense 1st </vt:lpstr>
      <vt:lpstr>Introduction</vt:lpstr>
      <vt:lpstr>Problem Statement </vt:lpstr>
      <vt:lpstr>Objectives</vt:lpstr>
      <vt:lpstr>Literature Review</vt:lpstr>
      <vt:lpstr>Use Case Diagram</vt:lpstr>
      <vt:lpstr>System Sequence Diagram</vt:lpstr>
      <vt:lpstr>Sequence Diagram</vt:lpstr>
      <vt:lpstr>ERD</vt:lpstr>
      <vt:lpstr>Wireframes</vt:lpstr>
      <vt:lpstr>Wireframes</vt:lpstr>
      <vt:lpstr>Wireframes</vt:lpstr>
      <vt:lpstr>Wireframes</vt:lpstr>
      <vt:lpstr>Thank You!  Any Queries?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user</dc:creator>
  <cp:lastModifiedBy>user</cp:lastModifiedBy>
  <cp:revision>11</cp:revision>
  <dcterms:created xsi:type="dcterms:W3CDTF">2022-06-14T11:58:59Z</dcterms:created>
  <dcterms:modified xsi:type="dcterms:W3CDTF">2022-11-13T03:23:48Z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