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93" r:id="rId5"/>
    <p:sldId id="258" r:id="rId6"/>
    <p:sldId id="261" r:id="rId7"/>
    <p:sldId id="286" r:id="rId8"/>
    <p:sldId id="294" r:id="rId9"/>
    <p:sldId id="288" r:id="rId10"/>
    <p:sldId id="295" r:id="rId11"/>
    <p:sldId id="291" r:id="rId12"/>
    <p:sldId id="292" r:id="rId13"/>
    <p:sldId id="296" r:id="rId14"/>
    <p:sldId id="29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9" name="Group 8"/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7" name="Freeform: Shape 16"/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Freeform: Shape 17"/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/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Right Triangle 19"/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1" name="Right Triangle 20"/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2" name="Freeform: Shape 21"/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10" name="Freeform: Shape 9"/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0"/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1"/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4" name="Freeform: Shape 13"/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2"/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/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/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/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/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/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/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/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/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/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/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/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/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/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/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/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/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/>
          <p:cNvSpPr txBox="1"/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  <a:endParaRPr lang="en-US" sz="18400" noProof="0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  <a:endParaRPr lang="en-US" noProof="0"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8" name="Content Placeholder 5"/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8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2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3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5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16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17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5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8" name="Text Placeholder 22"/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0" name="Text Placeholder 22"/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Photo + 3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/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/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/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  <a:endParaRPr lang="en-US" noProof="0"/>
          </a:p>
        </p:txBody>
      </p:sp>
      <p:sp>
        <p:nvSpPr>
          <p:cNvPr id="35" name="Freeform: Shape 34"/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/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/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/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/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/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/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6" name="Freeform: Shape 15"/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7" name="Group 16"/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8" name="Freeform: Shape 17"/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Freeform: Shape 18"/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1" name="Freeform: Shape 20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Freeform: Shape 21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3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4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6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8" name="Rectangle: Single Corner Snipped 17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18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20" name="Rectangle: Single Corner Snipped 19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1" name="Freeform: Shape 20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8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1" name="Group 10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2" name="Freeform: Shape 11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Freeform: Shape 12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5" name="Rectangle: Single Corner Snipped 14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6" name="Rectangle: Single Corner Snipped 15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Freeform: Shape 16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0" name="Group 9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1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3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4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8" name="Rectangle: Single Corner Snipped 17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Freeform: Shape 19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4" name="Group 13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5" name="Freeform: Shape 14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Freeform: Shape 15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0" name="Rectangle: Single Corner Snipped 19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Rectangle: Single Corner Snipped 20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2" name="Freeform: Shape 21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9" Type="http://schemas.openxmlformats.org/officeDocument/2006/relationships/theme" Target="../theme/theme1.xml"/><Relationship Id="rId28" Type="http://schemas.openxmlformats.org/officeDocument/2006/relationships/image" Target="../media/image1.jpeg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9"/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1"/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7"/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/>
          <p:cNvSpPr txBox="1"/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  <a:endParaRPr lang="en-US" noProof="0" dirty="0">
              <a:latin typeface="+mj-lt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7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0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21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2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Slide Number Placeholder 4"/>
          <p:cNvSpPr txBox="1"/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7233" y="350864"/>
            <a:ext cx="5952297" cy="1666472"/>
          </a:xfrm>
        </p:spPr>
        <p:txBody>
          <a:bodyPr>
            <a:normAutofit/>
          </a:bodyPr>
          <a:lstStyle/>
          <a:p>
            <a:r>
              <a:rPr lang="en-US" sz="5400" dirty="0"/>
              <a:t>Minor Project</a:t>
            </a:r>
            <a:br>
              <a:rPr lang="en-US" sz="5400" dirty="0"/>
            </a:br>
            <a:r>
              <a:rPr lang="en-US" sz="5400" dirty="0"/>
              <a:t>Final Defense 1</a:t>
            </a:r>
            <a:r>
              <a:rPr lang="en-US" sz="5400" baseline="30000" dirty="0"/>
              <a:t>st</a:t>
            </a:r>
            <a:r>
              <a:rPr lang="en-US" sz="5400" dirty="0"/>
              <a:t> 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5716" y="3231967"/>
            <a:ext cx="7077456" cy="868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Hamro Quiz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79668" y="238801"/>
            <a:ext cx="3038411" cy="15192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7468021" y="3371719"/>
            <a:ext cx="43500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Presented By:</a:t>
            </a:r>
            <a:endParaRPr lang="en-US" sz="2400" b="1" dirty="0"/>
          </a:p>
          <a:p>
            <a:r>
              <a:rPr lang="en-US" sz="2400" b="1" dirty="0"/>
              <a:t>Suman Tiwari </a:t>
            </a:r>
            <a:endParaRPr lang="en-US" sz="2400" b="1" dirty="0"/>
          </a:p>
          <a:p>
            <a:r>
              <a:rPr lang="en-US" sz="2400" b="1" dirty="0"/>
              <a:t>Pramod Gurung </a:t>
            </a:r>
            <a:endParaRPr lang="en-US" sz="2400" b="1" dirty="0"/>
          </a:p>
          <a:p>
            <a:r>
              <a:rPr lang="en-US" sz="2400" b="1" dirty="0" err="1"/>
              <a:t>Kismat</a:t>
            </a:r>
            <a:r>
              <a:rPr lang="en-US" sz="2400" b="1" dirty="0"/>
              <a:t> Bahadur Chhetri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Supervisor: Er. Bikash Bhattarai</a:t>
            </a:r>
            <a:endParaRPr lang="en-US" sz="2400" b="1" dirty="0"/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362" y="282808"/>
            <a:ext cx="9603275" cy="1049235"/>
          </a:xfrm>
        </p:spPr>
        <p:txBody>
          <a:bodyPr/>
          <a:lstStyle/>
          <a:p>
            <a:r>
              <a:rPr lang="en-US" dirty="0"/>
              <a:t>Wireframes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901779" y="6315075"/>
            <a:ext cx="756821" cy="365125"/>
          </a:xfrm>
        </p:spPr>
        <p:txBody>
          <a:bodyPr/>
          <a:lstStyle/>
          <a:p>
            <a:fld id="{C263D6C4-4840-40CC-AC84-17E24B3B7BDE}" type="slidenum">
              <a:rPr lang="en-US" sz="3200" b="1" noProof="0" smtClean="0"/>
            </a:fld>
            <a:endParaRPr lang="en-US" sz="3200" b="1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l="34521" t="-85" r="30977" b="85"/>
          <a:stretch>
            <a:fillRect/>
          </a:stretch>
        </p:blipFill>
        <p:spPr>
          <a:xfrm>
            <a:off x="4322190" y="949967"/>
            <a:ext cx="4213781" cy="55476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94362" y="1027522"/>
            <a:ext cx="3506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- LOGIN PAGE</a:t>
            </a:r>
            <a:endParaRPr lang="en-US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105" y="408594"/>
            <a:ext cx="9603275" cy="1049235"/>
          </a:xfrm>
        </p:spPr>
        <p:txBody>
          <a:bodyPr/>
          <a:lstStyle/>
          <a:p>
            <a:r>
              <a:rPr lang="en-US" dirty="0"/>
              <a:t>Wireframes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33056" y="6061435"/>
            <a:ext cx="789494" cy="527576"/>
          </a:xfrm>
        </p:spPr>
        <p:txBody>
          <a:bodyPr/>
          <a:lstStyle/>
          <a:p>
            <a:r>
              <a:rPr lang="en-US" sz="3200" b="1" dirty="0"/>
              <a:t>11</a:t>
            </a:r>
            <a:endParaRPr lang="en-US" sz="3200" b="1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l="22346" r="20129"/>
          <a:stretch>
            <a:fillRect/>
          </a:stretch>
        </p:blipFill>
        <p:spPr>
          <a:xfrm>
            <a:off x="2403835" y="1078367"/>
            <a:ext cx="7013543" cy="56250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179" y="352033"/>
            <a:ext cx="9603275" cy="1049235"/>
          </a:xfrm>
        </p:spPr>
        <p:txBody>
          <a:bodyPr/>
          <a:lstStyle/>
          <a:p>
            <a:r>
              <a:rPr lang="en-US" dirty="0"/>
              <a:t>Wireframes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33056" y="6061435"/>
            <a:ext cx="789494" cy="527576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B71E42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12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B71E42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l="13686" r="12474"/>
          <a:stretch>
            <a:fillRect/>
          </a:stretch>
        </p:blipFill>
        <p:spPr>
          <a:xfrm>
            <a:off x="1715678" y="1005280"/>
            <a:ext cx="9002598" cy="55837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179" y="352033"/>
            <a:ext cx="9603275" cy="1049235"/>
          </a:xfrm>
        </p:spPr>
        <p:txBody>
          <a:bodyPr/>
          <a:lstStyle/>
          <a:p>
            <a:r>
              <a:rPr lang="en-US" dirty="0"/>
              <a:t>Wireframes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33056" y="6061435"/>
            <a:ext cx="789494" cy="527576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B71E42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12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B71E42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l="13995" r="15258"/>
          <a:stretch>
            <a:fillRect/>
          </a:stretch>
        </p:blipFill>
        <p:spPr>
          <a:xfrm>
            <a:off x="1970202" y="1186008"/>
            <a:ext cx="8625525" cy="50704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01559" y="3648173"/>
            <a:ext cx="1772239" cy="377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26144" y="3648173"/>
            <a:ext cx="19230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TRY AGAIN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</a:t>
            </a:r>
            <a:r>
              <a:rPr lang="en-US" dirty="0"/>
              <a:t>!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Any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Queries? 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0094" y="1245421"/>
            <a:ext cx="7781544" cy="87241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088210" y="6267635"/>
            <a:ext cx="570390" cy="412565"/>
          </a:xfrm>
        </p:spPr>
        <p:txBody>
          <a:bodyPr/>
          <a:lstStyle/>
          <a:p>
            <a:fld id="{C263D6C4-4840-40CC-AC84-17E24B3B7BDE}" type="slidenum">
              <a:rPr lang="en-US" sz="3200" b="1" smtClean="0"/>
            </a:fld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90094" y="2562598"/>
            <a:ext cx="812396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“Hamro Quiz”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: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is a web-based application with general questions about current affairs and computers. 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It has multiple-choice questions with a time limit and it also calculates scores for each correct answer. 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>
            <a:normAutofit/>
          </a:bodyPr>
          <a:lstStyle/>
          <a:p>
            <a:r>
              <a:rPr lang="en-US" sz="4000" dirty="0"/>
              <a:t>Problem Statement 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53090" y="6354422"/>
            <a:ext cx="811019" cy="503578"/>
          </a:xfrm>
        </p:spPr>
        <p:txBody>
          <a:bodyPr/>
          <a:lstStyle/>
          <a:p>
            <a:r>
              <a:rPr lang="en-US" sz="3200" b="1" noProof="0" dirty="0"/>
              <a:t>3</a:t>
            </a:r>
            <a:endParaRPr lang="en-US" sz="3200" b="1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651641" y="1566041"/>
            <a:ext cx="936471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indent="-457200" algn="just"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The old system of having quizzes was paper-based and was not dynamic. Once the question was printed on the paper, we are unable to quickly change or modify the quiz system. </a:t>
            </a: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marR="0" indent="-457200" algn="just"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It was unreliable, inaccurate, and more time-consuming. </a:t>
            </a: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3345" y="736047"/>
            <a:ext cx="11214100" cy="646331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Objectives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z="3200" b="1" smtClean="0"/>
            </a:fld>
            <a:endParaRPr lang="en-US" sz="3200" b="1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44500" y="1382378"/>
            <a:ext cx="10697982" cy="4093243"/>
          </a:xfrm>
        </p:spPr>
        <p:txBody>
          <a:bodyPr/>
          <a:lstStyle/>
          <a:p>
            <a:pPr marL="11430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The main objectives of this web-based quiz application named “Hamro Quiz” are:</a:t>
            </a:r>
            <a:endParaRPr 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To reduce manual efforts.</a:t>
            </a:r>
            <a:endParaRPr 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To manage the quiz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more efficiently.</a:t>
            </a:r>
            <a:endParaRPr 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4500" y="444437"/>
            <a:ext cx="11214100" cy="646331"/>
          </a:xfrm>
        </p:spPr>
        <p:txBody>
          <a:bodyPr>
            <a:normAutofit/>
          </a:bodyPr>
          <a:lstStyle/>
          <a:p>
            <a:r>
              <a:rPr lang="en-US" sz="4000" dirty="0"/>
              <a:t>Literature Review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-71021" y="1518752"/>
            <a:ext cx="6320901" cy="5339248"/>
          </a:xfrm>
        </p:spPr>
        <p:txBody>
          <a:bodyPr>
            <a:normAutofit fontScale="47500" lnSpcReduction="20000"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(</a:t>
            </a:r>
            <a:r>
              <a:rPr lang="en-US" sz="29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Xue</a:t>
            </a:r>
            <a:r>
              <a:rPr lang="en-US" sz="2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2006), adapted the online examination system using a mode known as "B/W Mode". A web server was used to control the tests and provide information to students.  The main goal of the study is to reduce the use of paper and develop a test system that is safe to use.  Among the features utilized was only allowing the system to be used after receiving the application from students.</a:t>
            </a:r>
            <a:endParaRPr lang="en-US" sz="29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9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(Perugia), 2008)studied e-learning in courses at the University of Perugia, known as e-stadium.   The study consisted of two stages, students’ application for online tests or tests that are made directly to students. The study took two years with four-semester examinations to graduate students in computer science.  Their study focused on the effectiveness of the system used by students. And students are more satisfied with this process.  </a:t>
            </a:r>
            <a:endParaRPr lang="en-US" sz="29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244857" y="6354422"/>
            <a:ext cx="811019" cy="503578"/>
          </a:xfrm>
        </p:spPr>
        <p:txBody>
          <a:bodyPr/>
          <a:lstStyle/>
          <a:p>
            <a:fld id="{C263D6C4-4840-40CC-AC84-17E24B3B7BDE}" type="slidenum">
              <a:rPr lang="en-US" sz="3200" b="1" smtClean="0"/>
            </a:fld>
            <a:endParaRPr lang="en-US" sz="3200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658252" y="2265938"/>
          <a:ext cx="5397624" cy="39395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9406"/>
                <a:gridCol w="1349406"/>
                <a:gridCol w="1349406"/>
                <a:gridCol w="1349406"/>
              </a:tblGrid>
              <a:tr h="9879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Quiz Faber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Easy Test Maker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Hamro Quiz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</a:tr>
              <a:tr h="9756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Better User interface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</a:tr>
              <a:tr h="9879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Login System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</a:tr>
              <a:tr h="9879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More informative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573411" y="1385965"/>
            <a:ext cx="526512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Comparing our project with other similar application, we come to conclude with following.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14" y="92049"/>
            <a:ext cx="9603275" cy="1049235"/>
          </a:xfrm>
        </p:spPr>
        <p:txBody>
          <a:bodyPr/>
          <a:lstStyle/>
          <a:p>
            <a:r>
              <a:rPr lang="en-US" dirty="0"/>
              <a:t>Use Case Diagram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45470" y="6354422"/>
            <a:ext cx="811019" cy="503578"/>
          </a:xfrm>
        </p:spPr>
        <p:txBody>
          <a:bodyPr/>
          <a:lstStyle/>
          <a:p>
            <a:fld id="{C263D6C4-4840-40CC-AC84-17E24B3B7BDE}" type="slidenum">
              <a:rPr lang="en-US" sz="3200" b="1" noProof="0" smtClean="0"/>
            </a:fld>
            <a:endParaRPr lang="en-US" sz="3200" b="1" noProof="0" dirty="0"/>
          </a:p>
        </p:txBody>
      </p:sp>
      <p:pic>
        <p:nvPicPr>
          <p:cNvPr id="4" name="Picture 3" descr="usec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3795" y="589280"/>
            <a:ext cx="6184900" cy="6075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447" y="210631"/>
            <a:ext cx="9603275" cy="1049235"/>
          </a:xfrm>
        </p:spPr>
        <p:txBody>
          <a:bodyPr/>
          <a:lstStyle/>
          <a:p>
            <a:r>
              <a:rPr lang="en-US" dirty="0"/>
              <a:t>System Sequence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54897" y="6354422"/>
            <a:ext cx="811019" cy="503578"/>
          </a:xfrm>
        </p:spPr>
        <p:txBody>
          <a:bodyPr/>
          <a:lstStyle/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1499" y="1059304"/>
            <a:ext cx="6026576" cy="51625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311458" y="6354422"/>
            <a:ext cx="811019" cy="503578"/>
          </a:xfrm>
        </p:spPr>
        <p:txBody>
          <a:bodyPr/>
          <a:lstStyle/>
          <a:p>
            <a:fld id="{C263D6C4-4840-40CC-AC84-17E24B3B7BDE}" type="slidenum">
              <a:rPr lang="en-US" sz="3200" b="1" noProof="0" smtClean="0"/>
            </a:fld>
            <a:endParaRPr lang="en-US" sz="3200" b="1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8286" y="1412645"/>
            <a:ext cx="7521014" cy="5445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996" y="196499"/>
            <a:ext cx="9603275" cy="1049235"/>
          </a:xfrm>
        </p:spPr>
        <p:txBody>
          <a:bodyPr/>
          <a:lstStyle/>
          <a:p>
            <a:r>
              <a:rPr lang="en-US" dirty="0"/>
              <a:t>ERD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80981" y="6354422"/>
            <a:ext cx="811019" cy="503578"/>
          </a:xfrm>
        </p:spPr>
        <p:txBody>
          <a:bodyPr/>
          <a:lstStyle/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pic>
        <p:nvPicPr>
          <p:cNvPr id="3" name="Picture 2" descr="ER diagram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3545" y="450215"/>
            <a:ext cx="8584565" cy="61944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1967</Words>
  <Application>WPS Presentation</Application>
  <PresentationFormat>Widescreen</PresentationFormat>
  <Paragraphs>118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SimSun</vt:lpstr>
      <vt:lpstr>Wingdings</vt:lpstr>
      <vt:lpstr>Trebuchet MS</vt:lpstr>
      <vt:lpstr>Trade Gothic LT Pro</vt:lpstr>
      <vt:lpstr>Yu Gothic UI</vt:lpstr>
      <vt:lpstr>Tahoma</vt:lpstr>
      <vt:lpstr>Times New Roman</vt:lpstr>
      <vt:lpstr>Calibri</vt:lpstr>
      <vt:lpstr>Mangal</vt:lpstr>
      <vt:lpstr>Segoe Print</vt:lpstr>
      <vt:lpstr>Symbol</vt:lpstr>
      <vt:lpstr>Gill Sans MT</vt:lpstr>
      <vt:lpstr>Microsoft YaHei</vt:lpstr>
      <vt:lpstr>Arial Unicode MS</vt:lpstr>
      <vt:lpstr>Gill Sans MT</vt:lpstr>
      <vt:lpstr>Gallery</vt:lpstr>
      <vt:lpstr>Minor Project Final Defense 1st </vt:lpstr>
      <vt:lpstr>Introduction</vt:lpstr>
      <vt:lpstr>Problem Statement </vt:lpstr>
      <vt:lpstr>Objectives</vt:lpstr>
      <vt:lpstr>Literature Review</vt:lpstr>
      <vt:lpstr>Use Case Diagram</vt:lpstr>
      <vt:lpstr>System Sequence Diagram</vt:lpstr>
      <vt:lpstr>Sequence Diagram</vt:lpstr>
      <vt:lpstr>ERD</vt:lpstr>
      <vt:lpstr>Wireframes</vt:lpstr>
      <vt:lpstr>Wireframes</vt:lpstr>
      <vt:lpstr>Wireframes</vt:lpstr>
      <vt:lpstr>Wireframes</vt:lpstr>
      <vt:lpstr>Thank You!  Any Queries?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</dc:title>
  <dc:creator>user</dc:creator>
  <cp:lastModifiedBy>Kismat Chhetri</cp:lastModifiedBy>
  <cp:revision>12</cp:revision>
  <dcterms:created xsi:type="dcterms:W3CDTF">2022-06-14T11:58:00Z</dcterms:created>
  <dcterms:modified xsi:type="dcterms:W3CDTF">2022-11-15T12:48:29Z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34E9E546FEBA4134AA30370BD5BC2CF7</vt:lpwstr>
  </property>
  <property fmtid="{D5CDD505-2E9C-101B-9397-08002B2CF9AE}" pid="4" name="KSOProductBuildVer">
    <vt:lpwstr>1033-11.2.0.11388</vt:lpwstr>
  </property>
</Properties>
</file>