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86" r:id="rId3"/>
    <p:sldId id="281" r:id="rId4"/>
    <p:sldId id="282" r:id="rId5"/>
    <p:sldId id="283" r:id="rId6"/>
    <p:sldId id="257" r:id="rId7"/>
    <p:sldId id="277" r:id="rId8"/>
    <p:sldId id="278" r:id="rId9"/>
    <p:sldId id="279" r:id="rId10"/>
    <p:sldId id="280" r:id="rId11"/>
    <p:sldId id="258" r:id="rId12"/>
    <p:sldId id="284" r:id="rId13"/>
    <p:sldId id="285" r:id="rId14"/>
    <p:sldId id="259" r:id="rId15"/>
    <p:sldId id="262" r:id="rId16"/>
    <p:sldId id="288" r:id="rId17"/>
    <p:sldId id="289" r:id="rId18"/>
    <p:sldId id="287" r:id="rId1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4E01E4-1E85-A14D-AF25-BD6C44C87DF9}" v="20" dt="2024-09-08T16:07:34.2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60"/>
    <p:restoredTop sz="94787"/>
  </p:normalViewPr>
  <p:slideViewPr>
    <p:cSldViewPr>
      <p:cViewPr varScale="1">
        <p:scale>
          <a:sx n="120" d="100"/>
          <a:sy n="120" d="100"/>
        </p:scale>
        <p:origin x="1488"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hosh, Tirthankar" userId="6b4f4546-6a47-4b48-8207-72e05422eea3" providerId="ADAL" clId="{6E4E01E4-1E85-A14D-AF25-BD6C44C87DF9}"/>
    <pc:docChg chg="custSel addSld modSld">
      <pc:chgData name="Ghosh, Tirthankar" userId="6b4f4546-6a47-4b48-8207-72e05422eea3" providerId="ADAL" clId="{6E4E01E4-1E85-A14D-AF25-BD6C44C87DF9}" dt="2024-09-08T16:09:11.904" v="203" actId="15"/>
      <pc:docMkLst>
        <pc:docMk/>
      </pc:docMkLst>
      <pc:sldChg chg="modSp mod">
        <pc:chgData name="Ghosh, Tirthankar" userId="6b4f4546-6a47-4b48-8207-72e05422eea3" providerId="ADAL" clId="{6E4E01E4-1E85-A14D-AF25-BD6C44C87DF9}" dt="2024-08-21T14:41:11.327" v="15" actId="20577"/>
        <pc:sldMkLst>
          <pc:docMk/>
          <pc:sldMk cId="0" sldId="256"/>
        </pc:sldMkLst>
        <pc:spChg chg="mod">
          <ac:chgData name="Ghosh, Tirthankar" userId="6b4f4546-6a47-4b48-8207-72e05422eea3" providerId="ADAL" clId="{6E4E01E4-1E85-A14D-AF25-BD6C44C87DF9}" dt="2024-08-21T14:41:11.327" v="15" actId="20577"/>
          <ac:spMkLst>
            <pc:docMk/>
            <pc:sldMk cId="0" sldId="256"/>
            <ac:spMk id="3077" creationId="{BADE5C3D-AACC-6B18-36EE-885AE8730653}"/>
          </ac:spMkLst>
        </pc:spChg>
      </pc:sldChg>
      <pc:sldChg chg="addSp modSp mod">
        <pc:chgData name="Ghosh, Tirthankar" userId="6b4f4546-6a47-4b48-8207-72e05422eea3" providerId="ADAL" clId="{6E4E01E4-1E85-A14D-AF25-BD6C44C87DF9}" dt="2024-09-08T16:07:52.066" v="185" actId="20577"/>
        <pc:sldMkLst>
          <pc:docMk/>
          <pc:sldMk cId="0" sldId="262"/>
        </pc:sldMkLst>
        <pc:spChg chg="add mod">
          <ac:chgData name="Ghosh, Tirthankar" userId="6b4f4546-6a47-4b48-8207-72e05422eea3" providerId="ADAL" clId="{6E4E01E4-1E85-A14D-AF25-BD6C44C87DF9}" dt="2024-09-08T15:51:22.844" v="126" actId="14100"/>
          <ac:spMkLst>
            <pc:docMk/>
            <pc:sldMk cId="0" sldId="262"/>
            <ac:spMk id="5" creationId="{646ACE8A-C120-9F21-196D-91B5CFE5F8E1}"/>
          </ac:spMkLst>
        </pc:spChg>
        <pc:spChg chg="mod">
          <ac:chgData name="Ghosh, Tirthankar" userId="6b4f4546-6a47-4b48-8207-72e05422eea3" providerId="ADAL" clId="{6E4E01E4-1E85-A14D-AF25-BD6C44C87DF9}" dt="2024-09-08T15:44:21.150" v="55" actId="20577"/>
          <ac:spMkLst>
            <pc:docMk/>
            <pc:sldMk cId="0" sldId="262"/>
            <ac:spMk id="27652" creationId="{FE2A7CA1-78A4-E179-D832-673DEE34F024}"/>
          </ac:spMkLst>
        </pc:spChg>
        <pc:spChg chg="mod">
          <ac:chgData name="Ghosh, Tirthankar" userId="6b4f4546-6a47-4b48-8207-72e05422eea3" providerId="ADAL" clId="{6E4E01E4-1E85-A14D-AF25-BD6C44C87DF9}" dt="2024-09-08T16:07:52.066" v="185" actId="20577"/>
          <ac:spMkLst>
            <pc:docMk/>
            <pc:sldMk cId="0" sldId="262"/>
            <ac:spMk id="27653" creationId="{4EA84A90-62C9-7683-59B8-DAA728A57903}"/>
          </ac:spMkLst>
        </pc:spChg>
        <pc:picChg chg="add mod">
          <ac:chgData name="Ghosh, Tirthankar" userId="6b4f4546-6a47-4b48-8207-72e05422eea3" providerId="ADAL" clId="{6E4E01E4-1E85-A14D-AF25-BD6C44C87DF9}" dt="2024-09-08T15:47:56.472" v="116" actId="14100"/>
          <ac:picMkLst>
            <pc:docMk/>
            <pc:sldMk cId="0" sldId="262"/>
            <ac:picMk id="3" creationId="{D2CFC273-DCDC-CB05-32AC-1C9F16EAF859}"/>
          </ac:picMkLst>
        </pc:picChg>
      </pc:sldChg>
      <pc:sldChg chg="modSp mod">
        <pc:chgData name="Ghosh, Tirthankar" userId="6b4f4546-6a47-4b48-8207-72e05422eea3" providerId="ADAL" clId="{6E4E01E4-1E85-A14D-AF25-BD6C44C87DF9}" dt="2024-08-28T17:40:29.896" v="53" actId="20577"/>
        <pc:sldMkLst>
          <pc:docMk/>
          <pc:sldMk cId="0" sldId="284"/>
        </pc:sldMkLst>
        <pc:spChg chg="mod">
          <ac:chgData name="Ghosh, Tirthankar" userId="6b4f4546-6a47-4b48-8207-72e05422eea3" providerId="ADAL" clId="{6E4E01E4-1E85-A14D-AF25-BD6C44C87DF9}" dt="2024-08-28T17:40:29.896" v="53" actId="20577"/>
          <ac:spMkLst>
            <pc:docMk/>
            <pc:sldMk cId="0" sldId="284"/>
            <ac:spMk id="22533" creationId="{B9BC4BA3-0A01-D981-49BC-52BDE42BC010}"/>
          </ac:spMkLst>
        </pc:spChg>
      </pc:sldChg>
      <pc:sldChg chg="modSp add mod">
        <pc:chgData name="Ghosh, Tirthankar" userId="6b4f4546-6a47-4b48-8207-72e05422eea3" providerId="ADAL" clId="{6E4E01E4-1E85-A14D-AF25-BD6C44C87DF9}" dt="2024-09-08T16:09:11.904" v="203" actId="15"/>
        <pc:sldMkLst>
          <pc:docMk/>
          <pc:sldMk cId="625682175" sldId="287"/>
        </pc:sldMkLst>
        <pc:spChg chg="mod">
          <ac:chgData name="Ghosh, Tirthankar" userId="6b4f4546-6a47-4b48-8207-72e05422eea3" providerId="ADAL" clId="{6E4E01E4-1E85-A14D-AF25-BD6C44C87DF9}" dt="2024-09-08T16:09:11.904" v="203" actId="15"/>
          <ac:spMkLst>
            <pc:docMk/>
            <pc:sldMk cId="625682175" sldId="287"/>
            <ac:spMk id="27653" creationId="{4EA84A90-62C9-7683-59B8-DAA728A57903}"/>
          </ac:spMkLst>
        </pc:spChg>
      </pc:sldChg>
      <pc:sldChg chg="addSp delSp modSp new mod">
        <pc:chgData name="Ghosh, Tirthankar" userId="6b4f4546-6a47-4b48-8207-72e05422eea3" providerId="ADAL" clId="{6E4E01E4-1E85-A14D-AF25-BD6C44C87DF9}" dt="2024-09-08T16:07:23.913" v="161" actId="478"/>
        <pc:sldMkLst>
          <pc:docMk/>
          <pc:sldMk cId="3685185309" sldId="288"/>
        </pc:sldMkLst>
        <pc:spChg chg="mod">
          <ac:chgData name="Ghosh, Tirthankar" userId="6b4f4546-6a47-4b48-8207-72e05422eea3" providerId="ADAL" clId="{6E4E01E4-1E85-A14D-AF25-BD6C44C87DF9}" dt="2024-09-08T16:06:15.766" v="142" actId="20577"/>
          <ac:spMkLst>
            <pc:docMk/>
            <pc:sldMk cId="3685185309" sldId="288"/>
            <ac:spMk id="2" creationId="{B19C505E-F864-E28D-DC06-32F6770B2C29}"/>
          </ac:spMkLst>
        </pc:spChg>
        <pc:spChg chg="del">
          <ac:chgData name="Ghosh, Tirthankar" userId="6b4f4546-6a47-4b48-8207-72e05422eea3" providerId="ADAL" clId="{6E4E01E4-1E85-A14D-AF25-BD6C44C87DF9}" dt="2024-09-08T16:06:29.676" v="143"/>
          <ac:spMkLst>
            <pc:docMk/>
            <pc:sldMk cId="3685185309" sldId="288"/>
            <ac:spMk id="3" creationId="{1A27BE0F-7C0C-14A7-AB33-7EC1AEBDADD2}"/>
          </ac:spMkLst>
        </pc:spChg>
        <pc:picChg chg="add mod">
          <ac:chgData name="Ghosh, Tirthankar" userId="6b4f4546-6a47-4b48-8207-72e05422eea3" providerId="ADAL" clId="{6E4E01E4-1E85-A14D-AF25-BD6C44C87DF9}" dt="2024-09-08T16:07:22.361" v="160" actId="1076"/>
          <ac:picMkLst>
            <pc:docMk/>
            <pc:sldMk cId="3685185309" sldId="288"/>
            <ac:picMk id="7" creationId="{781A1763-2871-52B7-FA41-9BD4C8EE5C21}"/>
          </ac:picMkLst>
        </pc:picChg>
        <pc:picChg chg="add del mod">
          <ac:chgData name="Ghosh, Tirthankar" userId="6b4f4546-6a47-4b48-8207-72e05422eea3" providerId="ADAL" clId="{6E4E01E4-1E85-A14D-AF25-BD6C44C87DF9}" dt="2024-09-08T16:07:23.913" v="161" actId="478"/>
          <ac:picMkLst>
            <pc:docMk/>
            <pc:sldMk cId="3685185309" sldId="288"/>
            <ac:picMk id="8" creationId="{15B730B6-4034-F18D-A473-9CC87CB65D64}"/>
          </ac:picMkLst>
        </pc:picChg>
      </pc:sldChg>
      <pc:sldChg chg="addSp delSp modSp add mod">
        <pc:chgData name="Ghosh, Tirthankar" userId="6b4f4546-6a47-4b48-8207-72e05422eea3" providerId="ADAL" clId="{6E4E01E4-1E85-A14D-AF25-BD6C44C87DF9}" dt="2024-09-08T16:07:40.545" v="173" actId="20577"/>
        <pc:sldMkLst>
          <pc:docMk/>
          <pc:sldMk cId="1580562284" sldId="289"/>
        </pc:sldMkLst>
        <pc:spChg chg="mod">
          <ac:chgData name="Ghosh, Tirthankar" userId="6b4f4546-6a47-4b48-8207-72e05422eea3" providerId="ADAL" clId="{6E4E01E4-1E85-A14D-AF25-BD6C44C87DF9}" dt="2024-09-08T16:07:40.545" v="173" actId="20577"/>
          <ac:spMkLst>
            <pc:docMk/>
            <pc:sldMk cId="1580562284" sldId="289"/>
            <ac:spMk id="2" creationId="{B19C505E-F864-E28D-DC06-32F6770B2C29}"/>
          </ac:spMkLst>
        </pc:spChg>
        <pc:spChg chg="add del mod">
          <ac:chgData name="Ghosh, Tirthankar" userId="6b4f4546-6a47-4b48-8207-72e05422eea3" providerId="ADAL" clId="{6E4E01E4-1E85-A14D-AF25-BD6C44C87DF9}" dt="2024-09-08T16:07:32.267" v="163"/>
          <ac:spMkLst>
            <pc:docMk/>
            <pc:sldMk cId="1580562284" sldId="289"/>
            <ac:spMk id="3" creationId="{2DDDBF91-C2E0-BC60-FC03-09B5807AC6AB}"/>
          </ac:spMkLst>
        </pc:spChg>
        <pc:picChg chg="del">
          <ac:chgData name="Ghosh, Tirthankar" userId="6b4f4546-6a47-4b48-8207-72e05422eea3" providerId="ADAL" clId="{6E4E01E4-1E85-A14D-AF25-BD6C44C87DF9}" dt="2024-09-08T16:07:29.064" v="162" actId="478"/>
          <ac:picMkLst>
            <pc:docMk/>
            <pc:sldMk cId="1580562284" sldId="289"/>
            <ac:picMk id="7" creationId="{781A1763-2871-52B7-FA41-9BD4C8EE5C21}"/>
          </ac:picMkLst>
        </pc:picChg>
        <pc:picChg chg="del">
          <ac:chgData name="Ghosh, Tirthankar" userId="6b4f4546-6a47-4b48-8207-72e05422eea3" providerId="ADAL" clId="{6E4E01E4-1E85-A14D-AF25-BD6C44C87DF9}" dt="2024-09-08T16:07:10.154" v="159" actId="478"/>
          <ac:picMkLst>
            <pc:docMk/>
            <pc:sldMk cId="1580562284" sldId="289"/>
            <ac:picMk id="8" creationId="{15B730B6-4034-F18D-A473-9CC87CB65D64}"/>
          </ac:picMkLst>
        </pc:picChg>
        <pc:picChg chg="add mod">
          <ac:chgData name="Ghosh, Tirthankar" userId="6b4f4546-6a47-4b48-8207-72e05422eea3" providerId="ADAL" clId="{6E4E01E4-1E85-A14D-AF25-BD6C44C87DF9}" dt="2024-09-08T16:07:34.242" v="165" actId="962"/>
          <ac:picMkLst>
            <pc:docMk/>
            <pc:sldMk cId="1580562284" sldId="289"/>
            <ac:picMk id="9" creationId="{5CD8C2B3-B387-085A-78EA-07C45B0490D7}"/>
          </ac:picMkLst>
        </pc:picChg>
      </pc:sldChg>
    </pc:docChg>
  </pc:docChgLst>
  <pc:docChgLst>
    <pc:chgData name="Ghosh, Tirthankar" userId="6b4f4546-6a47-4b48-8207-72e05422eea3" providerId="ADAL" clId="{936E4CB7-7671-EB4A-AA04-F449049E402A}"/>
    <pc:docChg chg="modSld">
      <pc:chgData name="Ghosh, Tirthankar" userId="6b4f4546-6a47-4b48-8207-72e05422eea3" providerId="ADAL" clId="{936E4CB7-7671-EB4A-AA04-F449049E402A}" dt="2024-08-20T18:02:30.802" v="3" actId="20577"/>
      <pc:docMkLst>
        <pc:docMk/>
      </pc:docMkLst>
      <pc:sldChg chg="modSp mod">
        <pc:chgData name="Ghosh, Tirthankar" userId="6b4f4546-6a47-4b48-8207-72e05422eea3" providerId="ADAL" clId="{936E4CB7-7671-EB4A-AA04-F449049E402A}" dt="2024-08-20T18:02:30.802" v="3" actId="20577"/>
        <pc:sldMkLst>
          <pc:docMk/>
          <pc:sldMk cId="0" sldId="256"/>
        </pc:sldMkLst>
        <pc:spChg chg="mod">
          <ac:chgData name="Ghosh, Tirthankar" userId="6b4f4546-6a47-4b48-8207-72e05422eea3" providerId="ADAL" clId="{936E4CB7-7671-EB4A-AA04-F449049E402A}" dt="2024-08-20T18:02:30.802" v="3" actId="20577"/>
          <ac:spMkLst>
            <pc:docMk/>
            <pc:sldMk cId="0" sldId="256"/>
            <ac:spMk id="3077" creationId="{BADE5C3D-AACC-6B18-36EE-885AE873065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C3B408C-F54C-F029-9A86-D6EC401778D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3075" name="Rectangle 3">
            <a:extLst>
              <a:ext uri="{FF2B5EF4-FFF2-40B4-BE49-F238E27FC236}">
                <a16:creationId xmlns:a16="http://schemas.microsoft.com/office/drawing/2014/main" id="{CCA0B03F-888A-6DA8-4401-9FDC649C434C}"/>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2052" name="Rectangle 4">
            <a:extLst>
              <a:ext uri="{FF2B5EF4-FFF2-40B4-BE49-F238E27FC236}">
                <a16:creationId xmlns:a16="http://schemas.microsoft.com/office/drawing/2014/main" id="{4C0A13A6-60EB-6813-DE4A-53A5E2F2D303}"/>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B5E831D6-8AAA-377C-DA8F-AEC2A0580D28}"/>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18CA327F-F09B-3001-B51D-17FEBBD869A9}"/>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3079" name="Rectangle 7">
            <a:extLst>
              <a:ext uri="{FF2B5EF4-FFF2-40B4-BE49-F238E27FC236}">
                <a16:creationId xmlns:a16="http://schemas.microsoft.com/office/drawing/2014/main" id="{801E0AD3-1C42-74B3-6DDD-28F051BD64E4}"/>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334BDBC-B3A7-6345-B1D2-6D94A86808C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1B53BB4C-147F-6EB0-9AF7-0A09413F7A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8866CB08-3592-7748-8E34-9F280D44DE0A}" type="slidenum">
              <a:rPr lang="en-US" altLang="en-US" smtClean="0"/>
              <a:pPr/>
              <a:t>1</a:t>
            </a:fld>
            <a:endParaRPr lang="en-US" altLang="en-US"/>
          </a:p>
        </p:txBody>
      </p:sp>
      <p:sp>
        <p:nvSpPr>
          <p:cNvPr id="4099" name="Rectangle 2">
            <a:extLst>
              <a:ext uri="{FF2B5EF4-FFF2-40B4-BE49-F238E27FC236}">
                <a16:creationId xmlns:a16="http://schemas.microsoft.com/office/drawing/2014/main" id="{59383E38-34BD-5E19-DCAB-D986FA8CD6BC}"/>
              </a:ext>
            </a:extLst>
          </p:cNvPr>
          <p:cNvSpPr>
            <a:spLocks noGrp="1" noRot="1" noChangeAspect="1" noChangeArrowheads="1" noTextEdit="1"/>
          </p:cNvSpPr>
          <p:nvPr>
            <p:ph type="sldImg"/>
          </p:nvPr>
        </p:nvSpPr>
        <p:spPr>
          <a:ln/>
        </p:spPr>
      </p:sp>
      <p:sp>
        <p:nvSpPr>
          <p:cNvPr id="4100" name="Rectangle 3">
            <a:extLst>
              <a:ext uri="{FF2B5EF4-FFF2-40B4-BE49-F238E27FC236}">
                <a16:creationId xmlns:a16="http://schemas.microsoft.com/office/drawing/2014/main" id="{EF2A5662-FCE2-B791-4BCD-8ECC0D509E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CDE9ACA-D971-26B4-ED77-E5EBCA5B466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21576020-D107-8F43-8A36-2FEA7DBE4E15}" type="slidenum">
              <a:rPr lang="en-US" altLang="en-US" smtClean="0"/>
              <a:pPr/>
              <a:t>13</a:t>
            </a:fld>
            <a:endParaRPr lang="en-US" altLang="en-US"/>
          </a:p>
        </p:txBody>
      </p:sp>
      <p:sp>
        <p:nvSpPr>
          <p:cNvPr id="25603" name="Rectangle 2">
            <a:extLst>
              <a:ext uri="{FF2B5EF4-FFF2-40B4-BE49-F238E27FC236}">
                <a16:creationId xmlns:a16="http://schemas.microsoft.com/office/drawing/2014/main" id="{04932719-742D-9B0F-4D9B-EB89B1FC5261}"/>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8B74D1F6-45F5-E716-DB74-D003190352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a:extLst>
              <a:ext uri="{FF2B5EF4-FFF2-40B4-BE49-F238E27FC236}">
                <a16:creationId xmlns:a16="http://schemas.microsoft.com/office/drawing/2014/main" id="{147574DE-4252-F0E4-E2E4-ED14AF1985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950B22A4-0CF7-6A4C-A1E7-DEB005D0A578}" type="slidenum">
              <a:rPr lang="en-US" altLang="en-US" smtClean="0"/>
              <a:pPr/>
              <a:t>3</a:t>
            </a:fld>
            <a:endParaRPr lang="en-US" altLang="en-US"/>
          </a:p>
        </p:txBody>
      </p:sp>
      <p:sp>
        <p:nvSpPr>
          <p:cNvPr id="7171" name="Rectangle 2">
            <a:extLst>
              <a:ext uri="{FF2B5EF4-FFF2-40B4-BE49-F238E27FC236}">
                <a16:creationId xmlns:a16="http://schemas.microsoft.com/office/drawing/2014/main" id="{5E2F2C58-503D-625A-BF92-FF85C162DFEF}"/>
              </a:ext>
            </a:extLst>
          </p:cNvPr>
          <p:cNvSpPr>
            <a:spLocks noGrp="1" noRot="1" noChangeAspect="1" noChangeArrowheads="1" noTextEdit="1"/>
          </p:cNvSpPr>
          <p:nvPr>
            <p:ph type="sldImg"/>
          </p:nvPr>
        </p:nvSpPr>
        <p:spPr>
          <a:ln/>
        </p:spPr>
      </p:sp>
      <p:sp>
        <p:nvSpPr>
          <p:cNvPr id="7172" name="Rectangle 3">
            <a:extLst>
              <a:ext uri="{FF2B5EF4-FFF2-40B4-BE49-F238E27FC236}">
                <a16:creationId xmlns:a16="http://schemas.microsoft.com/office/drawing/2014/main" id="{F36292A7-666B-2E2A-1675-A77249CAAA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836157CB-E11A-80E7-EA40-3ECAA80002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553A23C9-AAC6-2B46-9A92-F97F1C39BBEB}" type="slidenum">
              <a:rPr lang="en-US" altLang="en-US" smtClean="0"/>
              <a:pPr/>
              <a:t>4</a:t>
            </a:fld>
            <a:endParaRPr lang="en-US" altLang="en-US"/>
          </a:p>
        </p:txBody>
      </p:sp>
      <p:sp>
        <p:nvSpPr>
          <p:cNvPr id="9219" name="Rectangle 2">
            <a:extLst>
              <a:ext uri="{FF2B5EF4-FFF2-40B4-BE49-F238E27FC236}">
                <a16:creationId xmlns:a16="http://schemas.microsoft.com/office/drawing/2014/main" id="{7AE4E3AE-8441-942F-832F-B9343BDCC128}"/>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62B81005-5C42-AC21-A70E-A686C3FC48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19CD731A-5D31-9422-2CFF-11BF104489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2357F03-CBFB-8945-A11F-5D275A96AD1E}" type="slidenum">
              <a:rPr lang="en-US" altLang="en-US" smtClean="0"/>
              <a:pPr/>
              <a:t>5</a:t>
            </a:fld>
            <a:endParaRPr lang="en-US" altLang="en-US"/>
          </a:p>
        </p:txBody>
      </p:sp>
      <p:sp>
        <p:nvSpPr>
          <p:cNvPr id="11267" name="Rectangle 2">
            <a:extLst>
              <a:ext uri="{FF2B5EF4-FFF2-40B4-BE49-F238E27FC236}">
                <a16:creationId xmlns:a16="http://schemas.microsoft.com/office/drawing/2014/main" id="{9F84EAE5-6EC2-D6E0-F4AD-628B313C83C0}"/>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F018CA5E-4281-5DF0-2FB3-9BB3623CC6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74534185-C899-847F-28AA-F8EE98534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D02DE705-0CBD-0644-9369-A0F5A573A889}" type="slidenum">
              <a:rPr lang="en-US" altLang="en-US" smtClean="0"/>
              <a:pPr/>
              <a:t>7</a:t>
            </a:fld>
            <a:endParaRPr lang="en-US" altLang="en-US"/>
          </a:p>
        </p:txBody>
      </p:sp>
      <p:sp>
        <p:nvSpPr>
          <p:cNvPr id="14339" name="Rectangle 2">
            <a:extLst>
              <a:ext uri="{FF2B5EF4-FFF2-40B4-BE49-F238E27FC236}">
                <a16:creationId xmlns:a16="http://schemas.microsoft.com/office/drawing/2014/main" id="{F597A874-08B6-1133-8066-2978571F1899}"/>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D9324014-26F6-4F99-BDB2-A00A6F976C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017B6B37-6CA9-958A-7435-B2BB305718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FF00A170-3CD2-C948-91FC-1514A3925FA4}" type="slidenum">
              <a:rPr lang="en-US" altLang="en-US" smtClean="0"/>
              <a:pPr/>
              <a:t>8</a:t>
            </a:fld>
            <a:endParaRPr lang="en-US" altLang="en-US"/>
          </a:p>
        </p:txBody>
      </p:sp>
      <p:sp>
        <p:nvSpPr>
          <p:cNvPr id="16387" name="Rectangle 2">
            <a:extLst>
              <a:ext uri="{FF2B5EF4-FFF2-40B4-BE49-F238E27FC236}">
                <a16:creationId xmlns:a16="http://schemas.microsoft.com/office/drawing/2014/main" id="{061273C4-5124-4BB8-A1C5-32C8AC040B0A}"/>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2C7C398D-2092-3516-05FE-3D4372447D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C7B20FF0-E272-F6B7-A24A-4CFD33002C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30F1E6C8-D05D-8D4F-B750-61371C77A76C}" type="slidenum">
              <a:rPr lang="en-US" altLang="en-US" smtClean="0"/>
              <a:pPr/>
              <a:t>9</a:t>
            </a:fld>
            <a:endParaRPr lang="en-US" altLang="en-US"/>
          </a:p>
        </p:txBody>
      </p:sp>
      <p:sp>
        <p:nvSpPr>
          <p:cNvPr id="18435" name="Rectangle 2">
            <a:extLst>
              <a:ext uri="{FF2B5EF4-FFF2-40B4-BE49-F238E27FC236}">
                <a16:creationId xmlns:a16="http://schemas.microsoft.com/office/drawing/2014/main" id="{89D53CF1-2DD7-5106-3623-EA7249EA10A9}"/>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C321B94C-0236-DBB6-86FF-884113D78E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9F30CDB1-4B35-1804-9246-32A46009BD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E7FC1CD3-DE5D-7047-931A-A85CEA9C52D3}" type="slidenum">
              <a:rPr lang="en-US" altLang="en-US" smtClean="0"/>
              <a:pPr/>
              <a:t>10</a:t>
            </a:fld>
            <a:endParaRPr lang="en-US" altLang="en-US"/>
          </a:p>
        </p:txBody>
      </p:sp>
      <p:sp>
        <p:nvSpPr>
          <p:cNvPr id="20483" name="Rectangle 2">
            <a:extLst>
              <a:ext uri="{FF2B5EF4-FFF2-40B4-BE49-F238E27FC236}">
                <a16:creationId xmlns:a16="http://schemas.microsoft.com/office/drawing/2014/main" id="{5156504D-8096-2B4E-9BF1-B96D10162F43}"/>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E6F58F72-9C5E-EB40-45A4-0ED3181DB30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212CA6DC-2441-B7AE-9F71-D7A62773A0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43F51EC4-CA23-2A4D-8534-E08DACCAEF09}" type="slidenum">
              <a:rPr lang="en-US" altLang="en-US" smtClean="0"/>
              <a:pPr/>
              <a:t>12</a:t>
            </a:fld>
            <a:endParaRPr lang="en-US" altLang="en-US"/>
          </a:p>
        </p:txBody>
      </p:sp>
      <p:sp>
        <p:nvSpPr>
          <p:cNvPr id="23555" name="Rectangle 2">
            <a:extLst>
              <a:ext uri="{FF2B5EF4-FFF2-40B4-BE49-F238E27FC236}">
                <a16:creationId xmlns:a16="http://schemas.microsoft.com/office/drawing/2014/main" id="{7EE0DCA4-FF7B-0FD6-CA06-A2E53E611BF0}"/>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7F420952-B00B-129A-6270-5C1CCBB8FAB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7ADF3923-BFF1-D3A3-8D22-F4D608062755}"/>
              </a:ext>
            </a:extLst>
          </p:cNvPr>
          <p:cNvSpPr>
            <a:spLocks noGrp="1" noChangeArrowheads="1"/>
          </p:cNvSpPr>
          <p:nvPr>
            <p:ph type="dt" sz="half" idx="10"/>
          </p:nvPr>
        </p:nvSpPr>
        <p:spPr>
          <a:ln/>
        </p:spPr>
        <p:txBody>
          <a:bodyPr/>
          <a:lstStyle>
            <a:lvl1pPr>
              <a:defRPr/>
            </a:lvl1pPr>
          </a:lstStyle>
          <a:p>
            <a:pPr>
              <a:defRPr/>
            </a:pPr>
            <a:fld id="{E5523B26-286C-6F48-B105-5E97F4ADBABA}" type="datetime1">
              <a:rPr lang="en-US" altLang="en-US"/>
              <a:pPr>
                <a:defRPr/>
              </a:pPr>
              <a:t>9/8/24</a:t>
            </a:fld>
            <a:endParaRPr lang="en-US" altLang="en-US"/>
          </a:p>
        </p:txBody>
      </p:sp>
      <p:sp>
        <p:nvSpPr>
          <p:cNvPr id="5" name="Rectangle 5">
            <a:extLst>
              <a:ext uri="{FF2B5EF4-FFF2-40B4-BE49-F238E27FC236}">
                <a16:creationId xmlns:a16="http://schemas.microsoft.com/office/drawing/2014/main" id="{AD703B6E-879D-78DA-F5FC-6E4A89DD2ADA}"/>
              </a:ext>
            </a:extLst>
          </p:cNvPr>
          <p:cNvSpPr>
            <a:spLocks noGrp="1" noChangeArrowheads="1"/>
          </p:cNvSpPr>
          <p:nvPr>
            <p:ph type="ftr" sz="quarter" idx="11"/>
          </p:nvPr>
        </p:nvSpPr>
        <p:spPr>
          <a:ln/>
        </p:spPr>
        <p:txBody>
          <a:bodyPr/>
          <a:lstStyle>
            <a:lvl1pPr>
              <a:defRPr/>
            </a:lvl1pPr>
          </a:lstStyle>
          <a:p>
            <a:pPr>
              <a:defRPr/>
            </a:pPr>
            <a:r>
              <a:rPr lang="en-US"/>
              <a:t>CSIT                                              St. Cloud State University</a:t>
            </a:r>
          </a:p>
        </p:txBody>
      </p:sp>
      <p:sp>
        <p:nvSpPr>
          <p:cNvPr id="6" name="Rectangle 6">
            <a:extLst>
              <a:ext uri="{FF2B5EF4-FFF2-40B4-BE49-F238E27FC236}">
                <a16:creationId xmlns:a16="http://schemas.microsoft.com/office/drawing/2014/main" id="{EF5ECB18-411A-12E1-A735-55187A11FF5A}"/>
              </a:ext>
            </a:extLst>
          </p:cNvPr>
          <p:cNvSpPr>
            <a:spLocks noGrp="1" noChangeArrowheads="1"/>
          </p:cNvSpPr>
          <p:nvPr>
            <p:ph type="sldNum" sz="quarter" idx="12"/>
          </p:nvPr>
        </p:nvSpPr>
        <p:spPr>
          <a:ln/>
        </p:spPr>
        <p:txBody>
          <a:bodyPr/>
          <a:lstStyle>
            <a:lvl1pPr>
              <a:defRPr/>
            </a:lvl1pPr>
          </a:lstStyle>
          <a:p>
            <a:pPr>
              <a:defRPr/>
            </a:pPr>
            <a:fld id="{92A767D7-03F5-B44B-B8F4-764B3E916045}" type="slidenum">
              <a:rPr lang="en-US" altLang="en-US"/>
              <a:pPr>
                <a:defRPr/>
              </a:pPr>
              <a:t>‹#›</a:t>
            </a:fld>
            <a:endParaRPr lang="en-US" altLang="en-US"/>
          </a:p>
        </p:txBody>
      </p:sp>
    </p:spTree>
    <p:extLst>
      <p:ext uri="{BB962C8B-B14F-4D97-AF65-F5344CB8AC3E}">
        <p14:creationId xmlns:p14="http://schemas.microsoft.com/office/powerpoint/2010/main" val="2248850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E9D24AC-A55B-5594-1F38-D92F08A712F0}"/>
              </a:ext>
            </a:extLst>
          </p:cNvPr>
          <p:cNvSpPr>
            <a:spLocks noGrp="1" noChangeArrowheads="1"/>
          </p:cNvSpPr>
          <p:nvPr>
            <p:ph type="dt" sz="half" idx="10"/>
          </p:nvPr>
        </p:nvSpPr>
        <p:spPr>
          <a:ln/>
        </p:spPr>
        <p:txBody>
          <a:bodyPr/>
          <a:lstStyle>
            <a:lvl1pPr>
              <a:defRPr/>
            </a:lvl1pPr>
          </a:lstStyle>
          <a:p>
            <a:pPr>
              <a:defRPr/>
            </a:pPr>
            <a:fld id="{0254A1E2-0A67-914C-B444-6F9C4F85CA60}" type="datetime1">
              <a:rPr lang="en-US" altLang="en-US"/>
              <a:pPr>
                <a:defRPr/>
              </a:pPr>
              <a:t>9/8/24</a:t>
            </a:fld>
            <a:endParaRPr lang="en-US" altLang="en-US"/>
          </a:p>
        </p:txBody>
      </p:sp>
      <p:sp>
        <p:nvSpPr>
          <p:cNvPr id="5" name="Rectangle 5">
            <a:extLst>
              <a:ext uri="{FF2B5EF4-FFF2-40B4-BE49-F238E27FC236}">
                <a16:creationId xmlns:a16="http://schemas.microsoft.com/office/drawing/2014/main" id="{CB5F2784-3C5F-FBC7-396B-9E06A2E10568}"/>
              </a:ext>
            </a:extLst>
          </p:cNvPr>
          <p:cNvSpPr>
            <a:spLocks noGrp="1" noChangeArrowheads="1"/>
          </p:cNvSpPr>
          <p:nvPr>
            <p:ph type="ftr" sz="quarter" idx="11"/>
          </p:nvPr>
        </p:nvSpPr>
        <p:spPr>
          <a:ln/>
        </p:spPr>
        <p:txBody>
          <a:bodyPr/>
          <a:lstStyle>
            <a:lvl1pPr>
              <a:defRPr/>
            </a:lvl1pPr>
          </a:lstStyle>
          <a:p>
            <a:pPr>
              <a:defRPr/>
            </a:pPr>
            <a:r>
              <a:rPr lang="en-US"/>
              <a:t>CSIT                                              St. Cloud State University</a:t>
            </a:r>
          </a:p>
        </p:txBody>
      </p:sp>
      <p:sp>
        <p:nvSpPr>
          <p:cNvPr id="6" name="Rectangle 6">
            <a:extLst>
              <a:ext uri="{FF2B5EF4-FFF2-40B4-BE49-F238E27FC236}">
                <a16:creationId xmlns:a16="http://schemas.microsoft.com/office/drawing/2014/main" id="{943A17B7-D757-BD33-715E-BC90D13D6E64}"/>
              </a:ext>
            </a:extLst>
          </p:cNvPr>
          <p:cNvSpPr>
            <a:spLocks noGrp="1" noChangeArrowheads="1"/>
          </p:cNvSpPr>
          <p:nvPr>
            <p:ph type="sldNum" sz="quarter" idx="12"/>
          </p:nvPr>
        </p:nvSpPr>
        <p:spPr>
          <a:ln/>
        </p:spPr>
        <p:txBody>
          <a:bodyPr/>
          <a:lstStyle>
            <a:lvl1pPr>
              <a:defRPr/>
            </a:lvl1pPr>
          </a:lstStyle>
          <a:p>
            <a:pPr>
              <a:defRPr/>
            </a:pPr>
            <a:fld id="{A383A04C-5F47-9B4A-8693-79BABB75BAE9}" type="slidenum">
              <a:rPr lang="en-US" altLang="en-US"/>
              <a:pPr>
                <a:defRPr/>
              </a:pPr>
              <a:t>‹#›</a:t>
            </a:fld>
            <a:endParaRPr lang="en-US" altLang="en-US"/>
          </a:p>
        </p:txBody>
      </p:sp>
    </p:spTree>
    <p:extLst>
      <p:ext uri="{BB962C8B-B14F-4D97-AF65-F5344CB8AC3E}">
        <p14:creationId xmlns:p14="http://schemas.microsoft.com/office/powerpoint/2010/main" val="2921194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AE59E65C-4C24-D5D7-373E-A63DCAD99A05}"/>
              </a:ext>
            </a:extLst>
          </p:cNvPr>
          <p:cNvSpPr>
            <a:spLocks noGrp="1" noChangeArrowheads="1"/>
          </p:cNvSpPr>
          <p:nvPr>
            <p:ph type="dt" sz="half" idx="10"/>
          </p:nvPr>
        </p:nvSpPr>
        <p:spPr>
          <a:ln/>
        </p:spPr>
        <p:txBody>
          <a:bodyPr/>
          <a:lstStyle>
            <a:lvl1pPr>
              <a:defRPr/>
            </a:lvl1pPr>
          </a:lstStyle>
          <a:p>
            <a:pPr>
              <a:defRPr/>
            </a:pPr>
            <a:fld id="{53147718-9833-374C-B762-3DD8AD51B57D}" type="datetime1">
              <a:rPr lang="en-US" altLang="en-US"/>
              <a:pPr>
                <a:defRPr/>
              </a:pPr>
              <a:t>9/8/24</a:t>
            </a:fld>
            <a:endParaRPr lang="en-US" altLang="en-US"/>
          </a:p>
        </p:txBody>
      </p:sp>
      <p:sp>
        <p:nvSpPr>
          <p:cNvPr id="5" name="Rectangle 5">
            <a:extLst>
              <a:ext uri="{FF2B5EF4-FFF2-40B4-BE49-F238E27FC236}">
                <a16:creationId xmlns:a16="http://schemas.microsoft.com/office/drawing/2014/main" id="{4E8CF246-CDCE-5113-C7C0-C66E0620BF46}"/>
              </a:ext>
            </a:extLst>
          </p:cNvPr>
          <p:cNvSpPr>
            <a:spLocks noGrp="1" noChangeArrowheads="1"/>
          </p:cNvSpPr>
          <p:nvPr>
            <p:ph type="ftr" sz="quarter" idx="11"/>
          </p:nvPr>
        </p:nvSpPr>
        <p:spPr>
          <a:ln/>
        </p:spPr>
        <p:txBody>
          <a:bodyPr/>
          <a:lstStyle>
            <a:lvl1pPr>
              <a:defRPr/>
            </a:lvl1pPr>
          </a:lstStyle>
          <a:p>
            <a:pPr>
              <a:defRPr/>
            </a:pPr>
            <a:r>
              <a:rPr lang="en-US"/>
              <a:t>CSIT                                              St. Cloud State University</a:t>
            </a:r>
          </a:p>
        </p:txBody>
      </p:sp>
      <p:sp>
        <p:nvSpPr>
          <p:cNvPr id="6" name="Rectangle 6">
            <a:extLst>
              <a:ext uri="{FF2B5EF4-FFF2-40B4-BE49-F238E27FC236}">
                <a16:creationId xmlns:a16="http://schemas.microsoft.com/office/drawing/2014/main" id="{F76AF1C1-3E2B-83E8-F491-F0D4BCEEF2DE}"/>
              </a:ext>
            </a:extLst>
          </p:cNvPr>
          <p:cNvSpPr>
            <a:spLocks noGrp="1" noChangeArrowheads="1"/>
          </p:cNvSpPr>
          <p:nvPr>
            <p:ph type="sldNum" sz="quarter" idx="12"/>
          </p:nvPr>
        </p:nvSpPr>
        <p:spPr>
          <a:ln/>
        </p:spPr>
        <p:txBody>
          <a:bodyPr/>
          <a:lstStyle>
            <a:lvl1pPr>
              <a:defRPr/>
            </a:lvl1pPr>
          </a:lstStyle>
          <a:p>
            <a:pPr>
              <a:defRPr/>
            </a:pPr>
            <a:fld id="{052C5787-3320-2D42-8D06-BB4108E8A04A}" type="slidenum">
              <a:rPr lang="en-US" altLang="en-US"/>
              <a:pPr>
                <a:defRPr/>
              </a:pPr>
              <a:t>‹#›</a:t>
            </a:fld>
            <a:endParaRPr lang="en-US" altLang="en-US"/>
          </a:p>
        </p:txBody>
      </p:sp>
    </p:spTree>
    <p:extLst>
      <p:ext uri="{BB962C8B-B14F-4D97-AF65-F5344CB8AC3E}">
        <p14:creationId xmlns:p14="http://schemas.microsoft.com/office/powerpoint/2010/main" val="3538962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2D787D97-4F51-62A9-BD43-51DBFC165F57}"/>
              </a:ext>
            </a:extLst>
          </p:cNvPr>
          <p:cNvSpPr>
            <a:spLocks noGrp="1" noChangeArrowheads="1"/>
          </p:cNvSpPr>
          <p:nvPr>
            <p:ph type="dt" sz="half" idx="10"/>
          </p:nvPr>
        </p:nvSpPr>
        <p:spPr>
          <a:ln/>
        </p:spPr>
        <p:txBody>
          <a:bodyPr/>
          <a:lstStyle>
            <a:lvl1pPr>
              <a:defRPr/>
            </a:lvl1pPr>
          </a:lstStyle>
          <a:p>
            <a:pPr>
              <a:defRPr/>
            </a:pPr>
            <a:fld id="{38D0C114-1C5C-4E48-8168-F01D0A569793}" type="datetime1">
              <a:rPr lang="en-US" altLang="en-US"/>
              <a:pPr>
                <a:defRPr/>
              </a:pPr>
              <a:t>9/8/24</a:t>
            </a:fld>
            <a:endParaRPr lang="en-US" altLang="en-US"/>
          </a:p>
        </p:txBody>
      </p:sp>
      <p:sp>
        <p:nvSpPr>
          <p:cNvPr id="5" name="Rectangle 5">
            <a:extLst>
              <a:ext uri="{FF2B5EF4-FFF2-40B4-BE49-F238E27FC236}">
                <a16:creationId xmlns:a16="http://schemas.microsoft.com/office/drawing/2014/main" id="{AEDE08F1-8281-B6CE-8967-EDDAC071921F}"/>
              </a:ext>
            </a:extLst>
          </p:cNvPr>
          <p:cNvSpPr>
            <a:spLocks noGrp="1" noChangeArrowheads="1"/>
          </p:cNvSpPr>
          <p:nvPr>
            <p:ph type="ftr" sz="quarter" idx="11"/>
          </p:nvPr>
        </p:nvSpPr>
        <p:spPr>
          <a:ln/>
        </p:spPr>
        <p:txBody>
          <a:bodyPr/>
          <a:lstStyle>
            <a:lvl1pPr>
              <a:defRPr/>
            </a:lvl1pPr>
          </a:lstStyle>
          <a:p>
            <a:pPr>
              <a:defRPr/>
            </a:pPr>
            <a:r>
              <a:rPr lang="en-US"/>
              <a:t>CSIT                                              St. Cloud State University</a:t>
            </a:r>
          </a:p>
        </p:txBody>
      </p:sp>
      <p:sp>
        <p:nvSpPr>
          <p:cNvPr id="6" name="Rectangle 6">
            <a:extLst>
              <a:ext uri="{FF2B5EF4-FFF2-40B4-BE49-F238E27FC236}">
                <a16:creationId xmlns:a16="http://schemas.microsoft.com/office/drawing/2014/main" id="{ABAFDE49-BA5B-2D9B-51F4-F994271B1437}"/>
              </a:ext>
            </a:extLst>
          </p:cNvPr>
          <p:cNvSpPr>
            <a:spLocks noGrp="1" noChangeArrowheads="1"/>
          </p:cNvSpPr>
          <p:nvPr>
            <p:ph type="sldNum" sz="quarter" idx="12"/>
          </p:nvPr>
        </p:nvSpPr>
        <p:spPr>
          <a:ln/>
        </p:spPr>
        <p:txBody>
          <a:bodyPr/>
          <a:lstStyle>
            <a:lvl1pPr>
              <a:defRPr/>
            </a:lvl1pPr>
          </a:lstStyle>
          <a:p>
            <a:pPr>
              <a:defRPr/>
            </a:pPr>
            <a:fld id="{EC7FCAEB-C87B-EE4D-A1DF-5820E3EED146}" type="slidenum">
              <a:rPr lang="en-US" altLang="en-US"/>
              <a:pPr>
                <a:defRPr/>
              </a:pPr>
              <a:t>‹#›</a:t>
            </a:fld>
            <a:endParaRPr lang="en-US" altLang="en-US"/>
          </a:p>
        </p:txBody>
      </p:sp>
    </p:spTree>
    <p:extLst>
      <p:ext uri="{BB962C8B-B14F-4D97-AF65-F5344CB8AC3E}">
        <p14:creationId xmlns:p14="http://schemas.microsoft.com/office/powerpoint/2010/main" val="2578420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AD63F5C-786B-BC2B-CFB2-21E4F890E93C}"/>
              </a:ext>
            </a:extLst>
          </p:cNvPr>
          <p:cNvSpPr>
            <a:spLocks noGrp="1" noChangeArrowheads="1"/>
          </p:cNvSpPr>
          <p:nvPr>
            <p:ph type="dt" sz="half" idx="10"/>
          </p:nvPr>
        </p:nvSpPr>
        <p:spPr>
          <a:ln/>
        </p:spPr>
        <p:txBody>
          <a:bodyPr/>
          <a:lstStyle>
            <a:lvl1pPr>
              <a:defRPr/>
            </a:lvl1pPr>
          </a:lstStyle>
          <a:p>
            <a:pPr>
              <a:defRPr/>
            </a:pPr>
            <a:fld id="{B63A1E6C-DBDB-3248-B89C-F91287058F3A}" type="datetime1">
              <a:rPr lang="en-US" altLang="en-US"/>
              <a:pPr>
                <a:defRPr/>
              </a:pPr>
              <a:t>9/8/24</a:t>
            </a:fld>
            <a:endParaRPr lang="en-US" altLang="en-US"/>
          </a:p>
        </p:txBody>
      </p:sp>
      <p:sp>
        <p:nvSpPr>
          <p:cNvPr id="5" name="Rectangle 5">
            <a:extLst>
              <a:ext uri="{FF2B5EF4-FFF2-40B4-BE49-F238E27FC236}">
                <a16:creationId xmlns:a16="http://schemas.microsoft.com/office/drawing/2014/main" id="{8C64B106-4D3E-95A2-4544-0A89FCDFB782}"/>
              </a:ext>
            </a:extLst>
          </p:cNvPr>
          <p:cNvSpPr>
            <a:spLocks noGrp="1" noChangeArrowheads="1"/>
          </p:cNvSpPr>
          <p:nvPr>
            <p:ph type="ftr" sz="quarter" idx="11"/>
          </p:nvPr>
        </p:nvSpPr>
        <p:spPr>
          <a:ln/>
        </p:spPr>
        <p:txBody>
          <a:bodyPr/>
          <a:lstStyle>
            <a:lvl1pPr>
              <a:defRPr/>
            </a:lvl1pPr>
          </a:lstStyle>
          <a:p>
            <a:pPr>
              <a:defRPr/>
            </a:pPr>
            <a:r>
              <a:rPr lang="en-US"/>
              <a:t>CSIT                                              St. Cloud State University</a:t>
            </a:r>
          </a:p>
        </p:txBody>
      </p:sp>
      <p:sp>
        <p:nvSpPr>
          <p:cNvPr id="6" name="Rectangle 6">
            <a:extLst>
              <a:ext uri="{FF2B5EF4-FFF2-40B4-BE49-F238E27FC236}">
                <a16:creationId xmlns:a16="http://schemas.microsoft.com/office/drawing/2014/main" id="{15D334AB-7991-92C5-C68B-69227DB18BAC}"/>
              </a:ext>
            </a:extLst>
          </p:cNvPr>
          <p:cNvSpPr>
            <a:spLocks noGrp="1" noChangeArrowheads="1"/>
          </p:cNvSpPr>
          <p:nvPr>
            <p:ph type="sldNum" sz="quarter" idx="12"/>
          </p:nvPr>
        </p:nvSpPr>
        <p:spPr>
          <a:ln/>
        </p:spPr>
        <p:txBody>
          <a:bodyPr/>
          <a:lstStyle>
            <a:lvl1pPr>
              <a:defRPr/>
            </a:lvl1pPr>
          </a:lstStyle>
          <a:p>
            <a:pPr>
              <a:defRPr/>
            </a:pPr>
            <a:fld id="{F969F0AC-28D8-8644-A15D-84C9B1D3E6B0}" type="slidenum">
              <a:rPr lang="en-US" altLang="en-US"/>
              <a:pPr>
                <a:defRPr/>
              </a:pPr>
              <a:t>‹#›</a:t>
            </a:fld>
            <a:endParaRPr lang="en-US" altLang="en-US"/>
          </a:p>
        </p:txBody>
      </p:sp>
    </p:spTree>
    <p:extLst>
      <p:ext uri="{BB962C8B-B14F-4D97-AF65-F5344CB8AC3E}">
        <p14:creationId xmlns:p14="http://schemas.microsoft.com/office/powerpoint/2010/main" val="198041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D775D3C-D791-0346-3A59-322733817108}"/>
              </a:ext>
            </a:extLst>
          </p:cNvPr>
          <p:cNvSpPr>
            <a:spLocks noGrp="1" noChangeArrowheads="1"/>
          </p:cNvSpPr>
          <p:nvPr>
            <p:ph type="dt" sz="half" idx="10"/>
          </p:nvPr>
        </p:nvSpPr>
        <p:spPr>
          <a:ln/>
        </p:spPr>
        <p:txBody>
          <a:bodyPr/>
          <a:lstStyle>
            <a:lvl1pPr>
              <a:defRPr/>
            </a:lvl1pPr>
          </a:lstStyle>
          <a:p>
            <a:pPr>
              <a:defRPr/>
            </a:pPr>
            <a:fld id="{D3B6334F-B1DE-1041-A9F6-0A11B2A19890}" type="datetime1">
              <a:rPr lang="en-US" altLang="en-US"/>
              <a:pPr>
                <a:defRPr/>
              </a:pPr>
              <a:t>9/8/24</a:t>
            </a:fld>
            <a:endParaRPr lang="en-US" altLang="en-US"/>
          </a:p>
        </p:txBody>
      </p:sp>
      <p:sp>
        <p:nvSpPr>
          <p:cNvPr id="6" name="Rectangle 5">
            <a:extLst>
              <a:ext uri="{FF2B5EF4-FFF2-40B4-BE49-F238E27FC236}">
                <a16:creationId xmlns:a16="http://schemas.microsoft.com/office/drawing/2014/main" id="{19663F13-57F8-AC98-837C-5E693EC497F0}"/>
              </a:ext>
            </a:extLst>
          </p:cNvPr>
          <p:cNvSpPr>
            <a:spLocks noGrp="1" noChangeArrowheads="1"/>
          </p:cNvSpPr>
          <p:nvPr>
            <p:ph type="ftr" sz="quarter" idx="11"/>
          </p:nvPr>
        </p:nvSpPr>
        <p:spPr>
          <a:ln/>
        </p:spPr>
        <p:txBody>
          <a:bodyPr/>
          <a:lstStyle>
            <a:lvl1pPr>
              <a:defRPr/>
            </a:lvl1pPr>
          </a:lstStyle>
          <a:p>
            <a:pPr>
              <a:defRPr/>
            </a:pPr>
            <a:r>
              <a:rPr lang="en-US"/>
              <a:t>CSIT                                              St. Cloud State University</a:t>
            </a:r>
          </a:p>
        </p:txBody>
      </p:sp>
      <p:sp>
        <p:nvSpPr>
          <p:cNvPr id="7" name="Rectangle 6">
            <a:extLst>
              <a:ext uri="{FF2B5EF4-FFF2-40B4-BE49-F238E27FC236}">
                <a16:creationId xmlns:a16="http://schemas.microsoft.com/office/drawing/2014/main" id="{4DE46E67-79BF-9C60-3AA1-7B9576DFB5E5}"/>
              </a:ext>
            </a:extLst>
          </p:cNvPr>
          <p:cNvSpPr>
            <a:spLocks noGrp="1" noChangeArrowheads="1"/>
          </p:cNvSpPr>
          <p:nvPr>
            <p:ph type="sldNum" sz="quarter" idx="12"/>
          </p:nvPr>
        </p:nvSpPr>
        <p:spPr>
          <a:ln/>
        </p:spPr>
        <p:txBody>
          <a:bodyPr/>
          <a:lstStyle>
            <a:lvl1pPr>
              <a:defRPr/>
            </a:lvl1pPr>
          </a:lstStyle>
          <a:p>
            <a:pPr>
              <a:defRPr/>
            </a:pPr>
            <a:fld id="{C4DB4516-94A3-3C45-B522-8914174F57EC}" type="slidenum">
              <a:rPr lang="en-US" altLang="en-US"/>
              <a:pPr>
                <a:defRPr/>
              </a:pPr>
              <a:t>‹#›</a:t>
            </a:fld>
            <a:endParaRPr lang="en-US" altLang="en-US"/>
          </a:p>
        </p:txBody>
      </p:sp>
    </p:spTree>
    <p:extLst>
      <p:ext uri="{BB962C8B-B14F-4D97-AF65-F5344CB8AC3E}">
        <p14:creationId xmlns:p14="http://schemas.microsoft.com/office/powerpoint/2010/main" val="810983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9D2EFD7-D052-D13B-E95D-C218E57C04B1}"/>
              </a:ext>
            </a:extLst>
          </p:cNvPr>
          <p:cNvSpPr>
            <a:spLocks noGrp="1" noChangeArrowheads="1"/>
          </p:cNvSpPr>
          <p:nvPr>
            <p:ph type="dt" sz="half" idx="10"/>
          </p:nvPr>
        </p:nvSpPr>
        <p:spPr>
          <a:ln/>
        </p:spPr>
        <p:txBody>
          <a:bodyPr/>
          <a:lstStyle>
            <a:lvl1pPr>
              <a:defRPr/>
            </a:lvl1pPr>
          </a:lstStyle>
          <a:p>
            <a:pPr>
              <a:defRPr/>
            </a:pPr>
            <a:fld id="{413978C9-0662-504B-9C75-8ECB8F7CE9F7}" type="datetime1">
              <a:rPr lang="en-US" altLang="en-US"/>
              <a:pPr>
                <a:defRPr/>
              </a:pPr>
              <a:t>9/8/24</a:t>
            </a:fld>
            <a:endParaRPr lang="en-US" altLang="en-US"/>
          </a:p>
        </p:txBody>
      </p:sp>
      <p:sp>
        <p:nvSpPr>
          <p:cNvPr id="8" name="Rectangle 5">
            <a:extLst>
              <a:ext uri="{FF2B5EF4-FFF2-40B4-BE49-F238E27FC236}">
                <a16:creationId xmlns:a16="http://schemas.microsoft.com/office/drawing/2014/main" id="{D74521F5-AE2C-05DD-0EFE-9F376151A817}"/>
              </a:ext>
            </a:extLst>
          </p:cNvPr>
          <p:cNvSpPr>
            <a:spLocks noGrp="1" noChangeArrowheads="1"/>
          </p:cNvSpPr>
          <p:nvPr>
            <p:ph type="ftr" sz="quarter" idx="11"/>
          </p:nvPr>
        </p:nvSpPr>
        <p:spPr>
          <a:ln/>
        </p:spPr>
        <p:txBody>
          <a:bodyPr/>
          <a:lstStyle>
            <a:lvl1pPr>
              <a:defRPr/>
            </a:lvl1pPr>
          </a:lstStyle>
          <a:p>
            <a:pPr>
              <a:defRPr/>
            </a:pPr>
            <a:r>
              <a:rPr lang="en-US"/>
              <a:t>CSIT                                              St. Cloud State University</a:t>
            </a:r>
          </a:p>
        </p:txBody>
      </p:sp>
      <p:sp>
        <p:nvSpPr>
          <p:cNvPr id="9" name="Rectangle 6">
            <a:extLst>
              <a:ext uri="{FF2B5EF4-FFF2-40B4-BE49-F238E27FC236}">
                <a16:creationId xmlns:a16="http://schemas.microsoft.com/office/drawing/2014/main" id="{051FEE7F-A2E1-8F15-906C-67653E59E1A2}"/>
              </a:ext>
            </a:extLst>
          </p:cNvPr>
          <p:cNvSpPr>
            <a:spLocks noGrp="1" noChangeArrowheads="1"/>
          </p:cNvSpPr>
          <p:nvPr>
            <p:ph type="sldNum" sz="quarter" idx="12"/>
          </p:nvPr>
        </p:nvSpPr>
        <p:spPr>
          <a:ln/>
        </p:spPr>
        <p:txBody>
          <a:bodyPr/>
          <a:lstStyle>
            <a:lvl1pPr>
              <a:defRPr/>
            </a:lvl1pPr>
          </a:lstStyle>
          <a:p>
            <a:pPr>
              <a:defRPr/>
            </a:pPr>
            <a:fld id="{098BC198-FEC2-FE45-A46D-0CB24C24DCE8}" type="slidenum">
              <a:rPr lang="en-US" altLang="en-US"/>
              <a:pPr>
                <a:defRPr/>
              </a:pPr>
              <a:t>‹#›</a:t>
            </a:fld>
            <a:endParaRPr lang="en-US" altLang="en-US"/>
          </a:p>
        </p:txBody>
      </p:sp>
    </p:spTree>
    <p:extLst>
      <p:ext uri="{BB962C8B-B14F-4D97-AF65-F5344CB8AC3E}">
        <p14:creationId xmlns:p14="http://schemas.microsoft.com/office/powerpoint/2010/main" val="3158617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B43B1C58-2AA8-7054-0A2A-73E0767AF46A}"/>
              </a:ext>
            </a:extLst>
          </p:cNvPr>
          <p:cNvSpPr>
            <a:spLocks noGrp="1" noChangeArrowheads="1"/>
          </p:cNvSpPr>
          <p:nvPr>
            <p:ph type="dt" sz="half" idx="10"/>
          </p:nvPr>
        </p:nvSpPr>
        <p:spPr>
          <a:ln/>
        </p:spPr>
        <p:txBody>
          <a:bodyPr/>
          <a:lstStyle>
            <a:lvl1pPr>
              <a:defRPr/>
            </a:lvl1pPr>
          </a:lstStyle>
          <a:p>
            <a:pPr>
              <a:defRPr/>
            </a:pPr>
            <a:fld id="{1FD4FC07-E4CB-3E47-BBFB-DBEAB4377080}" type="datetime1">
              <a:rPr lang="en-US" altLang="en-US"/>
              <a:pPr>
                <a:defRPr/>
              </a:pPr>
              <a:t>9/8/24</a:t>
            </a:fld>
            <a:endParaRPr lang="en-US" altLang="en-US"/>
          </a:p>
        </p:txBody>
      </p:sp>
      <p:sp>
        <p:nvSpPr>
          <p:cNvPr id="4" name="Rectangle 5">
            <a:extLst>
              <a:ext uri="{FF2B5EF4-FFF2-40B4-BE49-F238E27FC236}">
                <a16:creationId xmlns:a16="http://schemas.microsoft.com/office/drawing/2014/main" id="{8410D294-A065-971D-51F6-58545F0F1400}"/>
              </a:ext>
            </a:extLst>
          </p:cNvPr>
          <p:cNvSpPr>
            <a:spLocks noGrp="1" noChangeArrowheads="1"/>
          </p:cNvSpPr>
          <p:nvPr>
            <p:ph type="ftr" sz="quarter" idx="11"/>
          </p:nvPr>
        </p:nvSpPr>
        <p:spPr>
          <a:ln/>
        </p:spPr>
        <p:txBody>
          <a:bodyPr/>
          <a:lstStyle>
            <a:lvl1pPr>
              <a:defRPr/>
            </a:lvl1pPr>
          </a:lstStyle>
          <a:p>
            <a:pPr>
              <a:defRPr/>
            </a:pPr>
            <a:r>
              <a:rPr lang="en-US"/>
              <a:t>CSIT                                              St. Cloud State University</a:t>
            </a:r>
          </a:p>
        </p:txBody>
      </p:sp>
      <p:sp>
        <p:nvSpPr>
          <p:cNvPr id="5" name="Rectangle 6">
            <a:extLst>
              <a:ext uri="{FF2B5EF4-FFF2-40B4-BE49-F238E27FC236}">
                <a16:creationId xmlns:a16="http://schemas.microsoft.com/office/drawing/2014/main" id="{AEFA60F2-8AAB-6AB7-9341-0317264E2D4B}"/>
              </a:ext>
            </a:extLst>
          </p:cNvPr>
          <p:cNvSpPr>
            <a:spLocks noGrp="1" noChangeArrowheads="1"/>
          </p:cNvSpPr>
          <p:nvPr>
            <p:ph type="sldNum" sz="quarter" idx="12"/>
          </p:nvPr>
        </p:nvSpPr>
        <p:spPr>
          <a:ln/>
        </p:spPr>
        <p:txBody>
          <a:bodyPr/>
          <a:lstStyle>
            <a:lvl1pPr>
              <a:defRPr/>
            </a:lvl1pPr>
          </a:lstStyle>
          <a:p>
            <a:pPr>
              <a:defRPr/>
            </a:pPr>
            <a:fld id="{36FFC0C7-33B3-FD4B-902A-AF9087584E44}" type="slidenum">
              <a:rPr lang="en-US" altLang="en-US"/>
              <a:pPr>
                <a:defRPr/>
              </a:pPr>
              <a:t>‹#›</a:t>
            </a:fld>
            <a:endParaRPr lang="en-US" altLang="en-US"/>
          </a:p>
        </p:txBody>
      </p:sp>
    </p:spTree>
    <p:extLst>
      <p:ext uri="{BB962C8B-B14F-4D97-AF65-F5344CB8AC3E}">
        <p14:creationId xmlns:p14="http://schemas.microsoft.com/office/powerpoint/2010/main" val="405017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7AED82B-A737-6B7E-CACA-F43B002DA903}"/>
              </a:ext>
            </a:extLst>
          </p:cNvPr>
          <p:cNvSpPr>
            <a:spLocks noGrp="1" noChangeArrowheads="1"/>
          </p:cNvSpPr>
          <p:nvPr>
            <p:ph type="dt" sz="half" idx="10"/>
          </p:nvPr>
        </p:nvSpPr>
        <p:spPr>
          <a:ln/>
        </p:spPr>
        <p:txBody>
          <a:bodyPr/>
          <a:lstStyle>
            <a:lvl1pPr>
              <a:defRPr/>
            </a:lvl1pPr>
          </a:lstStyle>
          <a:p>
            <a:pPr>
              <a:defRPr/>
            </a:pPr>
            <a:fld id="{7A6F20BF-B311-CC40-88EA-2F2730C010A3}" type="datetime1">
              <a:rPr lang="en-US" altLang="en-US"/>
              <a:pPr>
                <a:defRPr/>
              </a:pPr>
              <a:t>9/8/24</a:t>
            </a:fld>
            <a:endParaRPr lang="en-US" altLang="en-US"/>
          </a:p>
        </p:txBody>
      </p:sp>
      <p:sp>
        <p:nvSpPr>
          <p:cNvPr id="3" name="Rectangle 5">
            <a:extLst>
              <a:ext uri="{FF2B5EF4-FFF2-40B4-BE49-F238E27FC236}">
                <a16:creationId xmlns:a16="http://schemas.microsoft.com/office/drawing/2014/main" id="{CE3FE7F0-4BD7-B358-0358-3AD2905123FF}"/>
              </a:ext>
            </a:extLst>
          </p:cNvPr>
          <p:cNvSpPr>
            <a:spLocks noGrp="1" noChangeArrowheads="1"/>
          </p:cNvSpPr>
          <p:nvPr>
            <p:ph type="ftr" sz="quarter" idx="11"/>
          </p:nvPr>
        </p:nvSpPr>
        <p:spPr>
          <a:ln/>
        </p:spPr>
        <p:txBody>
          <a:bodyPr/>
          <a:lstStyle>
            <a:lvl1pPr>
              <a:defRPr/>
            </a:lvl1pPr>
          </a:lstStyle>
          <a:p>
            <a:pPr>
              <a:defRPr/>
            </a:pPr>
            <a:r>
              <a:rPr lang="en-US"/>
              <a:t>CSIT                                              St. Cloud State University</a:t>
            </a:r>
          </a:p>
        </p:txBody>
      </p:sp>
      <p:sp>
        <p:nvSpPr>
          <p:cNvPr id="4" name="Rectangle 6">
            <a:extLst>
              <a:ext uri="{FF2B5EF4-FFF2-40B4-BE49-F238E27FC236}">
                <a16:creationId xmlns:a16="http://schemas.microsoft.com/office/drawing/2014/main" id="{6607B94F-4E03-FE81-3B62-3A492EB2EE08}"/>
              </a:ext>
            </a:extLst>
          </p:cNvPr>
          <p:cNvSpPr>
            <a:spLocks noGrp="1" noChangeArrowheads="1"/>
          </p:cNvSpPr>
          <p:nvPr>
            <p:ph type="sldNum" sz="quarter" idx="12"/>
          </p:nvPr>
        </p:nvSpPr>
        <p:spPr>
          <a:ln/>
        </p:spPr>
        <p:txBody>
          <a:bodyPr/>
          <a:lstStyle>
            <a:lvl1pPr>
              <a:defRPr/>
            </a:lvl1pPr>
          </a:lstStyle>
          <a:p>
            <a:pPr>
              <a:defRPr/>
            </a:pPr>
            <a:fld id="{1C9F2F56-C2C1-4F47-A3DC-6CC7D97BFA63}" type="slidenum">
              <a:rPr lang="en-US" altLang="en-US"/>
              <a:pPr>
                <a:defRPr/>
              </a:pPr>
              <a:t>‹#›</a:t>
            </a:fld>
            <a:endParaRPr lang="en-US" altLang="en-US"/>
          </a:p>
        </p:txBody>
      </p:sp>
    </p:spTree>
    <p:extLst>
      <p:ext uri="{BB962C8B-B14F-4D97-AF65-F5344CB8AC3E}">
        <p14:creationId xmlns:p14="http://schemas.microsoft.com/office/powerpoint/2010/main" val="423049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8147D611-B370-24A0-B05A-2B0776A24B9C}"/>
              </a:ext>
            </a:extLst>
          </p:cNvPr>
          <p:cNvSpPr>
            <a:spLocks noGrp="1" noChangeArrowheads="1"/>
          </p:cNvSpPr>
          <p:nvPr>
            <p:ph type="dt" sz="half" idx="10"/>
          </p:nvPr>
        </p:nvSpPr>
        <p:spPr>
          <a:ln/>
        </p:spPr>
        <p:txBody>
          <a:bodyPr/>
          <a:lstStyle>
            <a:lvl1pPr>
              <a:defRPr/>
            </a:lvl1pPr>
          </a:lstStyle>
          <a:p>
            <a:pPr>
              <a:defRPr/>
            </a:pPr>
            <a:fld id="{0E2CEC1A-6E59-7448-995F-AABE7450B92D}" type="datetime1">
              <a:rPr lang="en-US" altLang="en-US"/>
              <a:pPr>
                <a:defRPr/>
              </a:pPr>
              <a:t>9/8/24</a:t>
            </a:fld>
            <a:endParaRPr lang="en-US" altLang="en-US"/>
          </a:p>
        </p:txBody>
      </p:sp>
      <p:sp>
        <p:nvSpPr>
          <p:cNvPr id="6" name="Rectangle 5">
            <a:extLst>
              <a:ext uri="{FF2B5EF4-FFF2-40B4-BE49-F238E27FC236}">
                <a16:creationId xmlns:a16="http://schemas.microsoft.com/office/drawing/2014/main" id="{18DAA0F0-88D0-E080-0815-5DE52E19467D}"/>
              </a:ext>
            </a:extLst>
          </p:cNvPr>
          <p:cNvSpPr>
            <a:spLocks noGrp="1" noChangeArrowheads="1"/>
          </p:cNvSpPr>
          <p:nvPr>
            <p:ph type="ftr" sz="quarter" idx="11"/>
          </p:nvPr>
        </p:nvSpPr>
        <p:spPr>
          <a:ln/>
        </p:spPr>
        <p:txBody>
          <a:bodyPr/>
          <a:lstStyle>
            <a:lvl1pPr>
              <a:defRPr/>
            </a:lvl1pPr>
          </a:lstStyle>
          <a:p>
            <a:pPr>
              <a:defRPr/>
            </a:pPr>
            <a:r>
              <a:rPr lang="en-US"/>
              <a:t>CSIT                                              St. Cloud State University</a:t>
            </a:r>
          </a:p>
        </p:txBody>
      </p:sp>
      <p:sp>
        <p:nvSpPr>
          <p:cNvPr id="7" name="Rectangle 6">
            <a:extLst>
              <a:ext uri="{FF2B5EF4-FFF2-40B4-BE49-F238E27FC236}">
                <a16:creationId xmlns:a16="http://schemas.microsoft.com/office/drawing/2014/main" id="{A07F0396-D7CF-AEA3-B66A-3DE0EDE1901E}"/>
              </a:ext>
            </a:extLst>
          </p:cNvPr>
          <p:cNvSpPr>
            <a:spLocks noGrp="1" noChangeArrowheads="1"/>
          </p:cNvSpPr>
          <p:nvPr>
            <p:ph type="sldNum" sz="quarter" idx="12"/>
          </p:nvPr>
        </p:nvSpPr>
        <p:spPr>
          <a:ln/>
        </p:spPr>
        <p:txBody>
          <a:bodyPr/>
          <a:lstStyle>
            <a:lvl1pPr>
              <a:defRPr/>
            </a:lvl1pPr>
          </a:lstStyle>
          <a:p>
            <a:pPr>
              <a:defRPr/>
            </a:pPr>
            <a:fld id="{22E16E93-6510-C645-A514-14BAEED48520}" type="slidenum">
              <a:rPr lang="en-US" altLang="en-US"/>
              <a:pPr>
                <a:defRPr/>
              </a:pPr>
              <a:t>‹#›</a:t>
            </a:fld>
            <a:endParaRPr lang="en-US" altLang="en-US"/>
          </a:p>
        </p:txBody>
      </p:sp>
    </p:spTree>
    <p:extLst>
      <p:ext uri="{BB962C8B-B14F-4D97-AF65-F5344CB8AC3E}">
        <p14:creationId xmlns:p14="http://schemas.microsoft.com/office/powerpoint/2010/main" val="2852224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AAFFB4B9-1640-09D1-38C6-0157CBF5C7E4}"/>
              </a:ext>
            </a:extLst>
          </p:cNvPr>
          <p:cNvSpPr>
            <a:spLocks noGrp="1" noChangeArrowheads="1"/>
          </p:cNvSpPr>
          <p:nvPr>
            <p:ph type="dt" sz="half" idx="10"/>
          </p:nvPr>
        </p:nvSpPr>
        <p:spPr>
          <a:ln/>
        </p:spPr>
        <p:txBody>
          <a:bodyPr/>
          <a:lstStyle>
            <a:lvl1pPr>
              <a:defRPr/>
            </a:lvl1pPr>
          </a:lstStyle>
          <a:p>
            <a:pPr>
              <a:defRPr/>
            </a:pPr>
            <a:fld id="{A4417D56-E968-864F-8280-9BEB2F42EB22}" type="datetime1">
              <a:rPr lang="en-US" altLang="en-US"/>
              <a:pPr>
                <a:defRPr/>
              </a:pPr>
              <a:t>9/8/24</a:t>
            </a:fld>
            <a:endParaRPr lang="en-US" altLang="en-US"/>
          </a:p>
        </p:txBody>
      </p:sp>
      <p:sp>
        <p:nvSpPr>
          <p:cNvPr id="6" name="Rectangle 5">
            <a:extLst>
              <a:ext uri="{FF2B5EF4-FFF2-40B4-BE49-F238E27FC236}">
                <a16:creationId xmlns:a16="http://schemas.microsoft.com/office/drawing/2014/main" id="{51D7AE47-3BD6-2A29-F542-818612890CAE}"/>
              </a:ext>
            </a:extLst>
          </p:cNvPr>
          <p:cNvSpPr>
            <a:spLocks noGrp="1" noChangeArrowheads="1"/>
          </p:cNvSpPr>
          <p:nvPr>
            <p:ph type="ftr" sz="quarter" idx="11"/>
          </p:nvPr>
        </p:nvSpPr>
        <p:spPr>
          <a:ln/>
        </p:spPr>
        <p:txBody>
          <a:bodyPr/>
          <a:lstStyle>
            <a:lvl1pPr>
              <a:defRPr/>
            </a:lvl1pPr>
          </a:lstStyle>
          <a:p>
            <a:pPr>
              <a:defRPr/>
            </a:pPr>
            <a:r>
              <a:rPr lang="en-US"/>
              <a:t>CSIT                                              St. Cloud State University</a:t>
            </a:r>
          </a:p>
        </p:txBody>
      </p:sp>
      <p:sp>
        <p:nvSpPr>
          <p:cNvPr id="7" name="Rectangle 6">
            <a:extLst>
              <a:ext uri="{FF2B5EF4-FFF2-40B4-BE49-F238E27FC236}">
                <a16:creationId xmlns:a16="http://schemas.microsoft.com/office/drawing/2014/main" id="{7654306C-6287-01C6-BF8A-A1A23721A794}"/>
              </a:ext>
            </a:extLst>
          </p:cNvPr>
          <p:cNvSpPr>
            <a:spLocks noGrp="1" noChangeArrowheads="1"/>
          </p:cNvSpPr>
          <p:nvPr>
            <p:ph type="sldNum" sz="quarter" idx="12"/>
          </p:nvPr>
        </p:nvSpPr>
        <p:spPr>
          <a:ln/>
        </p:spPr>
        <p:txBody>
          <a:bodyPr/>
          <a:lstStyle>
            <a:lvl1pPr>
              <a:defRPr/>
            </a:lvl1pPr>
          </a:lstStyle>
          <a:p>
            <a:pPr>
              <a:defRPr/>
            </a:pPr>
            <a:fld id="{7B023F29-F20E-5F4E-A16D-DC465C376B43}" type="slidenum">
              <a:rPr lang="en-US" altLang="en-US"/>
              <a:pPr>
                <a:defRPr/>
              </a:pPr>
              <a:t>‹#›</a:t>
            </a:fld>
            <a:endParaRPr lang="en-US" altLang="en-US"/>
          </a:p>
        </p:txBody>
      </p:sp>
    </p:spTree>
    <p:extLst>
      <p:ext uri="{BB962C8B-B14F-4D97-AF65-F5344CB8AC3E}">
        <p14:creationId xmlns:p14="http://schemas.microsoft.com/office/powerpoint/2010/main" val="3211835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328518E-3D19-2C4C-A70A-570BE82FD04F}"/>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59FA5191-2D5C-D549-5B42-A8D2B30D571B}"/>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152D9CA-E8DE-FB32-E92F-0D27273A3AA2}"/>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vl1pPr>
          </a:lstStyle>
          <a:p>
            <a:pPr>
              <a:defRPr/>
            </a:pPr>
            <a:fld id="{06F0DD59-D1C4-C645-8F88-BE1A3AC61B4C}" type="datetime1">
              <a:rPr lang="en-US" altLang="en-US"/>
              <a:pPr>
                <a:defRPr/>
              </a:pPr>
              <a:t>9/8/24</a:t>
            </a:fld>
            <a:endParaRPr lang="en-US" altLang="en-US"/>
          </a:p>
        </p:txBody>
      </p:sp>
      <p:sp>
        <p:nvSpPr>
          <p:cNvPr id="1029" name="Rectangle 5">
            <a:extLst>
              <a:ext uri="{FF2B5EF4-FFF2-40B4-BE49-F238E27FC236}">
                <a16:creationId xmlns:a16="http://schemas.microsoft.com/office/drawing/2014/main" id="{D717A5E1-E0AE-33A4-0B13-AB0F99C5F95A}"/>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mn-ea"/>
                <a:cs typeface="+mn-cs"/>
              </a:defRPr>
            </a:lvl1pPr>
          </a:lstStyle>
          <a:p>
            <a:pPr>
              <a:defRPr/>
            </a:pPr>
            <a:r>
              <a:rPr lang="en-US"/>
              <a:t>CSIT                                              St. Cloud State University</a:t>
            </a:r>
          </a:p>
        </p:txBody>
      </p:sp>
      <p:sp>
        <p:nvSpPr>
          <p:cNvPr id="1030" name="Rectangle 6">
            <a:extLst>
              <a:ext uri="{FF2B5EF4-FFF2-40B4-BE49-F238E27FC236}">
                <a16:creationId xmlns:a16="http://schemas.microsoft.com/office/drawing/2014/main" id="{A596F06B-C71A-D12A-B0E7-A5133EF4867C}"/>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8E200E8E-F8B9-8749-A1E6-B78ED9EEE8D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mj-lt"/>
          <a:ea typeface="MS PGothic" panose="020B0600070205080204" pitchFamily="34" charset="-128"/>
          <a:cs typeface="MS PGothic" charset="0"/>
        </a:defRPr>
      </a:lvl1pPr>
      <a:lvl2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MS PGothic" charset="0"/>
        </a:defRPr>
      </a:lvl2pPr>
      <a:lvl3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MS PGothic" charset="0"/>
        </a:defRPr>
      </a:lvl3pPr>
      <a:lvl4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MS PGothic" charset="0"/>
        </a:defRPr>
      </a:lvl4pPr>
      <a:lvl5pPr algn="ctr" rtl="0" eaLnBrk="0" fontAlgn="base" hangingPunct="0">
        <a:spcBef>
          <a:spcPct val="0"/>
        </a:spcBef>
        <a:spcAft>
          <a:spcPct val="0"/>
        </a:spcAft>
        <a:defRPr sz="4400">
          <a:solidFill>
            <a:schemeClr val="tx2"/>
          </a:solidFill>
          <a:latin typeface="Arial" charset="0"/>
          <a:ea typeface="MS PGothic" panose="020B0600070205080204" pitchFamily="34" charset="-128"/>
          <a:cs typeface="MS PGothic"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4" charset="-128"/>
          <a:cs typeface="MS PGothic" charset="0"/>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4" charset="-128"/>
          <a:cs typeface="MS PGothic" charset="0"/>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4" charset="-128"/>
          <a:cs typeface="MS PGothic" charset="0"/>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4" charset="-128"/>
          <a:cs typeface="MS PGothic"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sLbihU82x7s"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rfc793"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cloudflare.com/dns/dnssec/how-dnssec-works/" TargetMode="External"/><Relationship Id="rId2" Type="http://schemas.openxmlformats.org/officeDocument/2006/relationships/hyperlink" Target="https://spectrum.ieee.org/fresh-phish"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faqs.org/rfcs/rfc791.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Date Placeholder 3">
            <a:extLst>
              <a:ext uri="{FF2B5EF4-FFF2-40B4-BE49-F238E27FC236}">
                <a16:creationId xmlns:a16="http://schemas.microsoft.com/office/drawing/2014/main" id="{A1E20455-87F7-405F-14FF-5D33F3D4A31C}"/>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AE1717E3-1AC1-BD4E-B2E3-E5B56981A452}" type="datetime1">
              <a:rPr lang="en-US" altLang="en-US" sz="1400" smtClean="0"/>
              <a:pPr>
                <a:spcBef>
                  <a:spcPct val="0"/>
                </a:spcBef>
                <a:buFontTx/>
                <a:buNone/>
              </a:pPr>
              <a:t>9/8/24</a:t>
            </a:fld>
            <a:endParaRPr lang="en-US" altLang="en-US" sz="1400"/>
          </a:p>
        </p:txBody>
      </p:sp>
      <p:sp>
        <p:nvSpPr>
          <p:cNvPr id="3075" name="Slide Number Placeholder 5">
            <a:extLst>
              <a:ext uri="{FF2B5EF4-FFF2-40B4-BE49-F238E27FC236}">
                <a16:creationId xmlns:a16="http://schemas.microsoft.com/office/drawing/2014/main" id="{10912DDC-4F05-DE1A-FCF0-A16626F9161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0CBC01A5-9FA6-C947-80D7-A095A49599B4}" type="slidenum">
              <a:rPr lang="en-US" altLang="en-US" sz="1400" smtClean="0"/>
              <a:pPr>
                <a:spcBef>
                  <a:spcPct val="0"/>
                </a:spcBef>
                <a:buFontTx/>
                <a:buNone/>
              </a:pPr>
              <a:t>1</a:t>
            </a:fld>
            <a:endParaRPr lang="en-US" altLang="en-US" sz="1400"/>
          </a:p>
        </p:txBody>
      </p:sp>
      <p:sp>
        <p:nvSpPr>
          <p:cNvPr id="3076" name="Rectangle 2">
            <a:extLst>
              <a:ext uri="{FF2B5EF4-FFF2-40B4-BE49-F238E27FC236}">
                <a16:creationId xmlns:a16="http://schemas.microsoft.com/office/drawing/2014/main" id="{2EFFB7D3-24E3-A485-DCD2-08E3C38B2A72}"/>
              </a:ext>
            </a:extLst>
          </p:cNvPr>
          <p:cNvSpPr>
            <a:spLocks noGrp="1" noChangeArrowheads="1"/>
          </p:cNvSpPr>
          <p:nvPr>
            <p:ph type="ctrTitle"/>
          </p:nvPr>
        </p:nvSpPr>
        <p:spPr>
          <a:xfrm>
            <a:off x="609600" y="1143000"/>
            <a:ext cx="7772400" cy="1470025"/>
          </a:xfrm>
        </p:spPr>
        <p:txBody>
          <a:bodyPr/>
          <a:lstStyle/>
          <a:p>
            <a:pPr eaLnBrk="1" hangingPunct="1"/>
            <a:r>
              <a:rPr lang="en-US" altLang="en-US"/>
              <a:t>Security Review of Protocols</a:t>
            </a:r>
          </a:p>
        </p:txBody>
      </p:sp>
      <p:sp>
        <p:nvSpPr>
          <p:cNvPr id="3077" name="Rectangle 3">
            <a:extLst>
              <a:ext uri="{FF2B5EF4-FFF2-40B4-BE49-F238E27FC236}">
                <a16:creationId xmlns:a16="http://schemas.microsoft.com/office/drawing/2014/main" id="{BADE5C3D-AACC-6B18-36EE-885AE8730653}"/>
              </a:ext>
            </a:extLst>
          </p:cNvPr>
          <p:cNvSpPr>
            <a:spLocks noGrp="1" noChangeArrowheads="1"/>
          </p:cNvSpPr>
          <p:nvPr>
            <p:ph type="subTitle" idx="1"/>
          </p:nvPr>
        </p:nvSpPr>
        <p:spPr>
          <a:xfrm>
            <a:off x="1371600" y="3352800"/>
            <a:ext cx="6400800" cy="2133600"/>
          </a:xfrm>
        </p:spPr>
        <p:txBody>
          <a:bodyPr/>
          <a:lstStyle/>
          <a:p>
            <a:pPr eaLnBrk="1" hangingPunct="1"/>
            <a:r>
              <a:rPr lang="en-US" altLang="en-US" dirty="0">
                <a:solidFill>
                  <a:srgbClr val="000000"/>
                </a:solidFill>
                <a:latin typeface="Times New Roman" panose="02020603050405020304" pitchFamily="18" charset="0"/>
                <a:cs typeface="Times New Roman" panose="02020603050405020304" pitchFamily="18" charset="0"/>
              </a:rPr>
              <a:t>CSYS 4483-01/CSYS 6683-01</a:t>
            </a:r>
            <a:br>
              <a:rPr lang="en-US" altLang="en-US" dirty="0">
                <a:solidFill>
                  <a:srgbClr val="000000"/>
                </a:solidFill>
                <a:latin typeface="Times New Roman" panose="02020603050405020304" pitchFamily="18" charset="0"/>
                <a:cs typeface="Times New Roman" panose="02020603050405020304" pitchFamily="18" charset="0"/>
              </a:rPr>
            </a:br>
            <a:r>
              <a:rPr lang="en-US" altLang="en-US" dirty="0">
                <a:solidFill>
                  <a:srgbClr val="000000"/>
                </a:solidFill>
                <a:latin typeface="Times New Roman" panose="02020603050405020304" pitchFamily="18" charset="0"/>
                <a:cs typeface="Times New Roman" panose="02020603050405020304" pitchFamily="18" charset="0"/>
              </a:rPr>
              <a:t>Network Defense</a:t>
            </a:r>
          </a:p>
          <a:p>
            <a:pPr eaLnBrk="1" hangingPunct="1"/>
            <a:endParaRPr lang="en-US" altLang="en-US" sz="2400" dirty="0"/>
          </a:p>
          <a:p>
            <a:pPr eaLnBrk="1" hangingPunct="1"/>
            <a:r>
              <a:rPr lang="en-US" altLang="en-US" sz="2400" dirty="0"/>
              <a:t>Tirthankar Ghosh, Ph. 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Date Placeholder 3">
            <a:extLst>
              <a:ext uri="{FF2B5EF4-FFF2-40B4-BE49-F238E27FC236}">
                <a16:creationId xmlns:a16="http://schemas.microsoft.com/office/drawing/2014/main" id="{A8B9B66B-F4C0-D050-855A-9557CA1599A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E8011A2D-A384-6648-8AB0-06A71CAEA599}" type="datetime1">
              <a:rPr lang="en-US" altLang="en-US" sz="1400" smtClean="0"/>
              <a:pPr>
                <a:spcBef>
                  <a:spcPct val="0"/>
                </a:spcBef>
                <a:buFontTx/>
                <a:buNone/>
              </a:pPr>
              <a:t>9/8/24</a:t>
            </a:fld>
            <a:endParaRPr lang="en-US" altLang="en-US" sz="1400"/>
          </a:p>
        </p:txBody>
      </p:sp>
      <p:sp>
        <p:nvSpPr>
          <p:cNvPr id="19459" name="Slide Number Placeholder 5">
            <a:extLst>
              <a:ext uri="{FF2B5EF4-FFF2-40B4-BE49-F238E27FC236}">
                <a16:creationId xmlns:a16="http://schemas.microsoft.com/office/drawing/2014/main" id="{AE9BCC5C-1CF0-C88E-4222-5598E6D74F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D1FFF157-7BF5-9948-B47F-CB35C6525687}" type="slidenum">
              <a:rPr lang="en-US" altLang="en-US" sz="1400" smtClean="0"/>
              <a:pPr>
                <a:spcBef>
                  <a:spcPct val="0"/>
                </a:spcBef>
                <a:buFontTx/>
                <a:buNone/>
              </a:pPr>
              <a:t>10</a:t>
            </a:fld>
            <a:endParaRPr lang="en-US" altLang="en-US" sz="1400"/>
          </a:p>
        </p:txBody>
      </p:sp>
      <p:sp>
        <p:nvSpPr>
          <p:cNvPr id="19460" name="Rectangle 2">
            <a:extLst>
              <a:ext uri="{FF2B5EF4-FFF2-40B4-BE49-F238E27FC236}">
                <a16:creationId xmlns:a16="http://schemas.microsoft.com/office/drawing/2014/main" id="{97BB2D7F-71E9-C252-77D2-7F1F750F2E9C}"/>
              </a:ext>
            </a:extLst>
          </p:cNvPr>
          <p:cNvSpPr>
            <a:spLocks noGrp="1" noChangeArrowheads="1"/>
          </p:cNvSpPr>
          <p:nvPr>
            <p:ph type="title"/>
          </p:nvPr>
        </p:nvSpPr>
        <p:spPr/>
        <p:txBody>
          <a:bodyPr/>
          <a:lstStyle/>
          <a:p>
            <a:pPr eaLnBrk="1" hangingPunct="1"/>
            <a:r>
              <a:rPr lang="en-US" altLang="en-US" sz="3600"/>
              <a:t>ARP Spoofing</a:t>
            </a:r>
          </a:p>
        </p:txBody>
      </p:sp>
      <p:sp>
        <p:nvSpPr>
          <p:cNvPr id="19461" name="Rectangle 3">
            <a:extLst>
              <a:ext uri="{FF2B5EF4-FFF2-40B4-BE49-F238E27FC236}">
                <a16:creationId xmlns:a16="http://schemas.microsoft.com/office/drawing/2014/main" id="{D54A1387-E9C0-F847-690C-7E56DD92ABA1}"/>
              </a:ext>
            </a:extLst>
          </p:cNvPr>
          <p:cNvSpPr>
            <a:spLocks noGrp="1" noChangeArrowheads="1"/>
          </p:cNvSpPr>
          <p:nvPr>
            <p:ph type="body" idx="1"/>
          </p:nvPr>
        </p:nvSpPr>
        <p:spPr/>
        <p:txBody>
          <a:bodyPr/>
          <a:lstStyle/>
          <a:p>
            <a:pPr eaLnBrk="1" hangingPunct="1"/>
            <a:r>
              <a:rPr lang="en-US" altLang="en-US" sz="2400"/>
              <a:t>ARP response packets can be spoofed to divert and disrupt traffic.</a:t>
            </a:r>
          </a:p>
          <a:p>
            <a:pPr eaLnBrk="1" hangingPunct="1"/>
            <a:r>
              <a:rPr lang="en-US" altLang="en-US" sz="2400"/>
              <a:t>Hackers can combine ARP spoofing with Denial of Service (DoS) attack on specific target host preventing it from responding.</a:t>
            </a:r>
          </a:p>
          <a:p>
            <a:pPr eaLnBrk="1" hangingPunct="1"/>
            <a:r>
              <a:rPr lang="en-US" altLang="en-US" sz="2400"/>
              <a:t>Can be used for Person-in-the-Middle attack (most times referred to as Man-in-the-Middle or MITM)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Date Placeholder 3">
            <a:extLst>
              <a:ext uri="{FF2B5EF4-FFF2-40B4-BE49-F238E27FC236}">
                <a16:creationId xmlns:a16="http://schemas.microsoft.com/office/drawing/2014/main" id="{64B9D2F8-0E9E-E177-5A49-86472B11E433}"/>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C18BC75E-14F5-7841-BA9A-DECD7E1B099A}" type="datetime1">
              <a:rPr lang="en-US" altLang="en-US" sz="1400" smtClean="0"/>
              <a:pPr>
                <a:spcBef>
                  <a:spcPct val="0"/>
                </a:spcBef>
                <a:buFontTx/>
                <a:buNone/>
              </a:pPr>
              <a:t>9/8/24</a:t>
            </a:fld>
            <a:endParaRPr lang="en-US" altLang="en-US" sz="1400"/>
          </a:p>
        </p:txBody>
      </p:sp>
      <p:sp>
        <p:nvSpPr>
          <p:cNvPr id="21507" name="Slide Number Placeholder 5">
            <a:extLst>
              <a:ext uri="{FF2B5EF4-FFF2-40B4-BE49-F238E27FC236}">
                <a16:creationId xmlns:a16="http://schemas.microsoft.com/office/drawing/2014/main" id="{E3919016-8BBD-ECC8-3966-849EF98CFB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E33AA1BA-6CFE-A340-9F5A-B9D8A5C92E79}" type="slidenum">
              <a:rPr lang="en-US" altLang="en-US" sz="1400" smtClean="0"/>
              <a:pPr>
                <a:spcBef>
                  <a:spcPct val="0"/>
                </a:spcBef>
                <a:buFontTx/>
                <a:buNone/>
              </a:pPr>
              <a:t>11</a:t>
            </a:fld>
            <a:endParaRPr lang="en-US" altLang="en-US" sz="1400"/>
          </a:p>
        </p:txBody>
      </p:sp>
      <p:sp>
        <p:nvSpPr>
          <p:cNvPr id="21508" name="Rectangle 2">
            <a:extLst>
              <a:ext uri="{FF2B5EF4-FFF2-40B4-BE49-F238E27FC236}">
                <a16:creationId xmlns:a16="http://schemas.microsoft.com/office/drawing/2014/main" id="{D9144069-5EA3-3AE8-F179-9A74EE47019C}"/>
              </a:ext>
            </a:extLst>
          </p:cNvPr>
          <p:cNvSpPr>
            <a:spLocks noGrp="1" noChangeArrowheads="1"/>
          </p:cNvSpPr>
          <p:nvPr>
            <p:ph type="title"/>
          </p:nvPr>
        </p:nvSpPr>
        <p:spPr/>
        <p:txBody>
          <a:bodyPr/>
          <a:lstStyle/>
          <a:p>
            <a:pPr eaLnBrk="1" hangingPunct="1"/>
            <a:r>
              <a:rPr lang="en-US" altLang="en-US" sz="3600"/>
              <a:t>Vulnerabilities with TCP and UDP</a:t>
            </a:r>
          </a:p>
        </p:txBody>
      </p:sp>
      <p:sp>
        <p:nvSpPr>
          <p:cNvPr id="21509" name="Rectangle 3">
            <a:extLst>
              <a:ext uri="{FF2B5EF4-FFF2-40B4-BE49-F238E27FC236}">
                <a16:creationId xmlns:a16="http://schemas.microsoft.com/office/drawing/2014/main" id="{71475BFA-A8B7-D466-362A-A4386F03C20A}"/>
              </a:ext>
            </a:extLst>
          </p:cNvPr>
          <p:cNvSpPr>
            <a:spLocks noGrp="1" noChangeArrowheads="1"/>
          </p:cNvSpPr>
          <p:nvPr>
            <p:ph type="body" idx="1"/>
          </p:nvPr>
        </p:nvSpPr>
        <p:spPr/>
        <p:txBody>
          <a:bodyPr/>
          <a:lstStyle/>
          <a:p>
            <a:pPr eaLnBrk="1" hangingPunct="1"/>
            <a:r>
              <a:rPr lang="en-US" altLang="en-US" sz="2400"/>
              <a:t>Exploiting half-open TCP connection.</a:t>
            </a:r>
          </a:p>
          <a:p>
            <a:pPr eaLnBrk="1" hangingPunct="1">
              <a:buFontTx/>
              <a:buNone/>
            </a:pPr>
            <a:endParaRPr lang="en-US" altLang="en-US" sz="2400"/>
          </a:p>
          <a:p>
            <a:pPr eaLnBrk="1" hangingPunct="1"/>
            <a:r>
              <a:rPr lang="en-US" altLang="en-US" sz="2400"/>
              <a:t>TCP Sequence number attack:</a:t>
            </a:r>
          </a:p>
          <a:p>
            <a:pPr lvl="1" eaLnBrk="1" hangingPunct="1"/>
            <a:r>
              <a:rPr lang="en-US" altLang="en-US" sz="2000"/>
              <a:t>Guessing initial sequence number to fool the target host.</a:t>
            </a:r>
          </a:p>
          <a:p>
            <a:pPr eaLnBrk="1" hangingPunct="1"/>
            <a:endParaRPr lang="en-US" altLang="en-US" sz="2400"/>
          </a:p>
          <a:p>
            <a:pPr eaLnBrk="1" hangingPunct="1"/>
            <a:r>
              <a:rPr lang="en-US" altLang="en-US" sz="2400"/>
              <a:t>UDP spoofing: It is easier to spoof UDP packets because of no handshaking.</a:t>
            </a:r>
          </a:p>
          <a:p>
            <a:pPr lvl="1" eaLnBrk="1" hangingPunct="1"/>
            <a:r>
              <a:rPr lang="en-US" altLang="en-US" sz="2000"/>
              <a:t>Each system using UDP has to have its own authentication mechanism.</a:t>
            </a:r>
          </a:p>
          <a:p>
            <a:pPr eaLnBrk="1" hangingPunct="1"/>
            <a:endParaRPr lang="en-US" altLang="en-US" sz="2400"/>
          </a:p>
          <a:p>
            <a:pPr eaLnBrk="1" hangingPunct="1"/>
            <a:endParaRPr lang="en-US" alt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Date Placeholder 3">
            <a:extLst>
              <a:ext uri="{FF2B5EF4-FFF2-40B4-BE49-F238E27FC236}">
                <a16:creationId xmlns:a16="http://schemas.microsoft.com/office/drawing/2014/main" id="{09DFCFD4-916F-BE0F-0D83-E2680EA4336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57CC9A0A-40EC-A048-AD7F-6D5990C74555}" type="datetime1">
              <a:rPr lang="en-US" altLang="en-US" sz="1400" smtClean="0"/>
              <a:pPr>
                <a:spcBef>
                  <a:spcPct val="0"/>
                </a:spcBef>
                <a:buFontTx/>
                <a:buNone/>
              </a:pPr>
              <a:t>9/8/24</a:t>
            </a:fld>
            <a:endParaRPr lang="en-US" altLang="en-US" sz="1400"/>
          </a:p>
        </p:txBody>
      </p:sp>
      <p:sp>
        <p:nvSpPr>
          <p:cNvPr id="22531" name="Slide Number Placeholder 5">
            <a:extLst>
              <a:ext uri="{FF2B5EF4-FFF2-40B4-BE49-F238E27FC236}">
                <a16:creationId xmlns:a16="http://schemas.microsoft.com/office/drawing/2014/main" id="{C22F883E-F64E-F6FE-23CD-B7E3330ECC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1AE84FA2-4AC8-7340-907A-B4E896388F68}" type="slidenum">
              <a:rPr lang="en-US" altLang="en-US" sz="1400" smtClean="0"/>
              <a:pPr>
                <a:spcBef>
                  <a:spcPct val="0"/>
                </a:spcBef>
                <a:buFontTx/>
                <a:buNone/>
              </a:pPr>
              <a:t>12</a:t>
            </a:fld>
            <a:endParaRPr lang="en-US" altLang="en-US" sz="1400"/>
          </a:p>
        </p:txBody>
      </p:sp>
      <p:sp>
        <p:nvSpPr>
          <p:cNvPr id="22532" name="Rectangle 2">
            <a:extLst>
              <a:ext uri="{FF2B5EF4-FFF2-40B4-BE49-F238E27FC236}">
                <a16:creationId xmlns:a16="http://schemas.microsoft.com/office/drawing/2014/main" id="{A07634E3-9BE7-1343-39D0-FDBD5C8F3648}"/>
              </a:ext>
            </a:extLst>
          </p:cNvPr>
          <p:cNvSpPr>
            <a:spLocks noGrp="1" noChangeArrowheads="1"/>
          </p:cNvSpPr>
          <p:nvPr>
            <p:ph type="title"/>
          </p:nvPr>
        </p:nvSpPr>
        <p:spPr/>
        <p:txBody>
          <a:bodyPr/>
          <a:lstStyle/>
          <a:p>
            <a:pPr eaLnBrk="1" hangingPunct="1"/>
            <a:r>
              <a:rPr lang="en-US" altLang="en-US" sz="3600"/>
              <a:t>TCP SYN Flood Attack</a:t>
            </a:r>
          </a:p>
        </p:txBody>
      </p:sp>
      <p:sp>
        <p:nvSpPr>
          <p:cNvPr id="22533" name="Rectangle 3">
            <a:extLst>
              <a:ext uri="{FF2B5EF4-FFF2-40B4-BE49-F238E27FC236}">
                <a16:creationId xmlns:a16="http://schemas.microsoft.com/office/drawing/2014/main" id="{B9BC4BA3-0A01-D981-49BC-52BDE42BC010}"/>
              </a:ext>
            </a:extLst>
          </p:cNvPr>
          <p:cNvSpPr>
            <a:spLocks noGrp="1" noChangeArrowheads="1"/>
          </p:cNvSpPr>
          <p:nvPr>
            <p:ph type="body" idx="1"/>
          </p:nvPr>
        </p:nvSpPr>
        <p:spPr/>
        <p:txBody>
          <a:bodyPr/>
          <a:lstStyle/>
          <a:p>
            <a:pPr eaLnBrk="1" hangingPunct="1"/>
            <a:r>
              <a:rPr lang="en-US" altLang="en-US" sz="2400" dirty="0"/>
              <a:t>Exploiting half-open connection state.</a:t>
            </a:r>
          </a:p>
          <a:p>
            <a:pPr eaLnBrk="1" hangingPunct="1"/>
            <a:r>
              <a:rPr lang="en-US" altLang="en-US" sz="2400" dirty="0"/>
              <a:t>Remedial measures:</a:t>
            </a:r>
          </a:p>
          <a:p>
            <a:pPr lvl="1" eaLnBrk="1" hangingPunct="1"/>
            <a:r>
              <a:rPr lang="en-US" altLang="en-US" sz="2000" dirty="0"/>
              <a:t>Limiting connection rate</a:t>
            </a:r>
          </a:p>
          <a:p>
            <a:pPr lvl="1" eaLnBrk="1" hangingPunct="1"/>
            <a:r>
              <a:rPr lang="en-US" altLang="en-US" sz="2000" dirty="0"/>
              <a:t>Purging stale connections</a:t>
            </a:r>
          </a:p>
          <a:p>
            <a:pPr lvl="1" eaLnBrk="1" hangingPunct="1"/>
            <a:r>
              <a:rPr lang="en-US" altLang="en-US" sz="2000" dirty="0"/>
              <a:t>Using SYN cookies</a:t>
            </a:r>
          </a:p>
          <a:p>
            <a:pPr lvl="2" eaLnBrk="1" hangingPunct="1"/>
            <a:r>
              <a:rPr lang="en-US" altLang="en-US" sz="1800" dirty="0"/>
              <a:t>Initial sequence number is cryptographically generated from IP address and port number.</a:t>
            </a:r>
          </a:p>
          <a:p>
            <a:pPr lvl="2" eaLnBrk="1" hangingPunct="1"/>
            <a:r>
              <a:rPr lang="en-US" altLang="en-US" sz="1800" dirty="0"/>
              <a:t>No need to keep pending connections in queue.</a:t>
            </a:r>
          </a:p>
          <a:p>
            <a:pPr lvl="2" eaLnBrk="1" hangingPunct="1"/>
            <a:r>
              <a:rPr lang="en-US" altLang="en-US" sz="1800" dirty="0"/>
              <a:t>Biggest drawback is that cryptographic operation demands increased CPU utilization.</a:t>
            </a:r>
          </a:p>
          <a:p>
            <a:pPr lvl="2" eaLnBrk="1" hangingPunct="1"/>
            <a:r>
              <a:rPr lang="en-US" altLang="en-US" sz="1800" dirty="0">
                <a:hlinkClick r:id="rId3"/>
              </a:rPr>
              <a:t>Video tutorial</a:t>
            </a:r>
            <a:endParaRPr lang="en-US" alt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Date Placeholder 3">
            <a:extLst>
              <a:ext uri="{FF2B5EF4-FFF2-40B4-BE49-F238E27FC236}">
                <a16:creationId xmlns:a16="http://schemas.microsoft.com/office/drawing/2014/main" id="{20DE7BE5-E7C2-28CC-0312-3884EC555F4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4E04B921-73D8-FA47-90EF-19BBB9A6A3CA}" type="datetime1">
              <a:rPr lang="en-US" altLang="en-US" sz="1400" smtClean="0"/>
              <a:pPr>
                <a:spcBef>
                  <a:spcPct val="0"/>
                </a:spcBef>
                <a:buFontTx/>
                <a:buNone/>
              </a:pPr>
              <a:t>9/8/24</a:t>
            </a:fld>
            <a:endParaRPr lang="en-US" altLang="en-US" sz="1400"/>
          </a:p>
        </p:txBody>
      </p:sp>
      <p:sp>
        <p:nvSpPr>
          <p:cNvPr id="24579" name="Slide Number Placeholder 5">
            <a:extLst>
              <a:ext uri="{FF2B5EF4-FFF2-40B4-BE49-F238E27FC236}">
                <a16:creationId xmlns:a16="http://schemas.microsoft.com/office/drawing/2014/main" id="{E294BB68-519B-E970-2538-49A51A2803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FAF8351A-285F-DC48-AC1F-CAAAE4AF2244}" type="slidenum">
              <a:rPr lang="en-US" altLang="en-US" sz="1400" smtClean="0"/>
              <a:pPr>
                <a:spcBef>
                  <a:spcPct val="0"/>
                </a:spcBef>
                <a:buFontTx/>
                <a:buNone/>
              </a:pPr>
              <a:t>13</a:t>
            </a:fld>
            <a:endParaRPr lang="en-US" altLang="en-US" sz="1400"/>
          </a:p>
        </p:txBody>
      </p:sp>
      <p:sp>
        <p:nvSpPr>
          <p:cNvPr id="24580" name="Rectangle 2">
            <a:extLst>
              <a:ext uri="{FF2B5EF4-FFF2-40B4-BE49-F238E27FC236}">
                <a16:creationId xmlns:a16="http://schemas.microsoft.com/office/drawing/2014/main" id="{338C37E7-F437-3AA3-BD35-E1D79A32E15D}"/>
              </a:ext>
            </a:extLst>
          </p:cNvPr>
          <p:cNvSpPr>
            <a:spLocks noGrp="1" noChangeArrowheads="1"/>
          </p:cNvSpPr>
          <p:nvPr>
            <p:ph type="title"/>
          </p:nvPr>
        </p:nvSpPr>
        <p:spPr/>
        <p:txBody>
          <a:bodyPr/>
          <a:lstStyle/>
          <a:p>
            <a:pPr eaLnBrk="1" hangingPunct="1"/>
            <a:r>
              <a:rPr lang="en-US" altLang="en-US" sz="3600"/>
              <a:t>TCP Control Packets with Data</a:t>
            </a:r>
          </a:p>
        </p:txBody>
      </p:sp>
      <p:sp>
        <p:nvSpPr>
          <p:cNvPr id="24581" name="Rectangle 3">
            <a:extLst>
              <a:ext uri="{FF2B5EF4-FFF2-40B4-BE49-F238E27FC236}">
                <a16:creationId xmlns:a16="http://schemas.microsoft.com/office/drawing/2014/main" id="{D8F271E6-FEC3-949C-883A-E94CC5560D20}"/>
              </a:ext>
            </a:extLst>
          </p:cNvPr>
          <p:cNvSpPr>
            <a:spLocks noGrp="1" noChangeArrowheads="1"/>
          </p:cNvSpPr>
          <p:nvPr>
            <p:ph type="body" idx="1"/>
          </p:nvPr>
        </p:nvSpPr>
        <p:spPr/>
        <p:txBody>
          <a:bodyPr/>
          <a:lstStyle/>
          <a:p>
            <a:pPr eaLnBrk="1" hangingPunct="1"/>
            <a:r>
              <a:rPr lang="en-US" altLang="en-US" sz="2400">
                <a:hlinkClick r:id="rId3"/>
              </a:rPr>
              <a:t>RFC 793 </a:t>
            </a:r>
            <a:r>
              <a:rPr lang="en-US" altLang="en-US" sz="2400"/>
              <a:t>does not prevent transport of data in a SYN, FIN or RST packet.</a:t>
            </a:r>
          </a:p>
          <a:p>
            <a:pPr eaLnBrk="1" hangingPunct="1"/>
            <a:r>
              <a:rPr lang="en-US" altLang="en-US" sz="2400"/>
              <a:t>Normally, TCP/IP stacks will not send data in these packets.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Date Placeholder 3">
            <a:extLst>
              <a:ext uri="{FF2B5EF4-FFF2-40B4-BE49-F238E27FC236}">
                <a16:creationId xmlns:a16="http://schemas.microsoft.com/office/drawing/2014/main" id="{9C3D5DF6-3CAD-1F3C-589A-3A8A4CCA4AB4}"/>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6D2329E2-A4B9-6E4F-82D5-62B402A31EDF}" type="datetime1">
              <a:rPr lang="en-US" altLang="en-US" sz="1400" smtClean="0"/>
              <a:pPr>
                <a:spcBef>
                  <a:spcPct val="0"/>
                </a:spcBef>
                <a:buFontTx/>
                <a:buNone/>
              </a:pPr>
              <a:t>9/8/24</a:t>
            </a:fld>
            <a:endParaRPr lang="en-US" altLang="en-US" sz="1400"/>
          </a:p>
        </p:txBody>
      </p:sp>
      <p:sp>
        <p:nvSpPr>
          <p:cNvPr id="26627" name="Slide Number Placeholder 5">
            <a:extLst>
              <a:ext uri="{FF2B5EF4-FFF2-40B4-BE49-F238E27FC236}">
                <a16:creationId xmlns:a16="http://schemas.microsoft.com/office/drawing/2014/main" id="{E3929ACB-9A09-AABD-B512-292FAFAC25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0BEC51F8-68AF-FC41-ACD1-9901D2294A22}" type="slidenum">
              <a:rPr lang="en-US" altLang="en-US" sz="1400" smtClean="0"/>
              <a:pPr>
                <a:spcBef>
                  <a:spcPct val="0"/>
                </a:spcBef>
                <a:buFontTx/>
                <a:buNone/>
              </a:pPr>
              <a:t>14</a:t>
            </a:fld>
            <a:endParaRPr lang="en-US" altLang="en-US" sz="1400"/>
          </a:p>
        </p:txBody>
      </p:sp>
      <p:sp>
        <p:nvSpPr>
          <p:cNvPr id="26628" name="Rectangle 2">
            <a:extLst>
              <a:ext uri="{FF2B5EF4-FFF2-40B4-BE49-F238E27FC236}">
                <a16:creationId xmlns:a16="http://schemas.microsoft.com/office/drawing/2014/main" id="{A441DB9E-4483-8E99-3D27-107ED451895A}"/>
              </a:ext>
            </a:extLst>
          </p:cNvPr>
          <p:cNvSpPr>
            <a:spLocks noGrp="1" noChangeArrowheads="1"/>
          </p:cNvSpPr>
          <p:nvPr>
            <p:ph type="title"/>
          </p:nvPr>
        </p:nvSpPr>
        <p:spPr/>
        <p:txBody>
          <a:bodyPr/>
          <a:lstStyle/>
          <a:p>
            <a:pPr eaLnBrk="1" hangingPunct="1"/>
            <a:r>
              <a:rPr lang="en-US" altLang="en-US" sz="3600"/>
              <a:t>Vulnerabilities with ICMP</a:t>
            </a:r>
          </a:p>
        </p:txBody>
      </p:sp>
      <p:sp>
        <p:nvSpPr>
          <p:cNvPr id="26629" name="Rectangle 3">
            <a:extLst>
              <a:ext uri="{FF2B5EF4-FFF2-40B4-BE49-F238E27FC236}">
                <a16:creationId xmlns:a16="http://schemas.microsoft.com/office/drawing/2014/main" id="{17360D84-4DB9-4806-552E-67E02BB223A4}"/>
              </a:ext>
            </a:extLst>
          </p:cNvPr>
          <p:cNvSpPr>
            <a:spLocks noGrp="1" noChangeArrowheads="1"/>
          </p:cNvSpPr>
          <p:nvPr>
            <p:ph type="body" idx="1"/>
          </p:nvPr>
        </p:nvSpPr>
        <p:spPr/>
        <p:txBody>
          <a:bodyPr/>
          <a:lstStyle/>
          <a:p>
            <a:pPr eaLnBrk="1" hangingPunct="1"/>
            <a:r>
              <a:rPr lang="en-US" altLang="en-US" sz="2400"/>
              <a:t>Used to inform hosts of a better route to the destination, to report trouble with a  route, or to terminate a connection because of network problem.</a:t>
            </a:r>
          </a:p>
          <a:p>
            <a:pPr eaLnBrk="1" hangingPunct="1"/>
            <a:endParaRPr lang="en-US" altLang="en-US" sz="2400"/>
          </a:p>
          <a:p>
            <a:pPr eaLnBrk="1" hangingPunct="1"/>
            <a:r>
              <a:rPr lang="en-US" altLang="en-US" sz="2400"/>
              <a:t>Hackers can use ICMP to tear down connections, or creating new paths to destinations.</a:t>
            </a:r>
          </a:p>
          <a:p>
            <a:pPr eaLnBrk="1" hangingPunct="1">
              <a:buFontTx/>
              <a:buNone/>
            </a:pPr>
            <a:endParaRPr lang="en-US" altLang="en-US"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a:extLst>
              <a:ext uri="{FF2B5EF4-FFF2-40B4-BE49-F238E27FC236}">
                <a16:creationId xmlns:a16="http://schemas.microsoft.com/office/drawing/2014/main" id="{10E56802-6E01-E86D-5A74-55951C0B39A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0DE56585-EBCE-2043-BDD7-A3F3A0896D7C}" type="datetime1">
              <a:rPr lang="en-US" altLang="en-US" sz="1400" smtClean="0"/>
              <a:pPr>
                <a:spcBef>
                  <a:spcPct val="0"/>
                </a:spcBef>
                <a:buFontTx/>
                <a:buNone/>
              </a:pPr>
              <a:t>9/8/24</a:t>
            </a:fld>
            <a:endParaRPr lang="en-US" altLang="en-US" sz="1400"/>
          </a:p>
        </p:txBody>
      </p:sp>
      <p:sp>
        <p:nvSpPr>
          <p:cNvPr id="27651" name="Slide Number Placeholder 5">
            <a:extLst>
              <a:ext uri="{FF2B5EF4-FFF2-40B4-BE49-F238E27FC236}">
                <a16:creationId xmlns:a16="http://schemas.microsoft.com/office/drawing/2014/main" id="{53B34E9C-D794-C198-312A-A96E207A11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4B9FD64C-2E8F-A042-8782-DE1FFBD56E88}" type="slidenum">
              <a:rPr lang="en-US" altLang="en-US" sz="1400" smtClean="0"/>
              <a:pPr>
                <a:spcBef>
                  <a:spcPct val="0"/>
                </a:spcBef>
                <a:buFontTx/>
                <a:buNone/>
              </a:pPr>
              <a:t>15</a:t>
            </a:fld>
            <a:endParaRPr lang="en-US" altLang="en-US" sz="1400"/>
          </a:p>
        </p:txBody>
      </p:sp>
      <p:sp>
        <p:nvSpPr>
          <p:cNvPr id="27652" name="Rectangle 2">
            <a:extLst>
              <a:ext uri="{FF2B5EF4-FFF2-40B4-BE49-F238E27FC236}">
                <a16:creationId xmlns:a16="http://schemas.microsoft.com/office/drawing/2014/main" id="{FE2A7CA1-78A4-E179-D832-673DEE34F024}"/>
              </a:ext>
            </a:extLst>
          </p:cNvPr>
          <p:cNvSpPr>
            <a:spLocks noGrp="1" noChangeArrowheads="1"/>
          </p:cNvSpPr>
          <p:nvPr>
            <p:ph type="title"/>
          </p:nvPr>
        </p:nvSpPr>
        <p:spPr/>
        <p:txBody>
          <a:bodyPr/>
          <a:lstStyle/>
          <a:p>
            <a:pPr eaLnBrk="1" hangingPunct="1"/>
            <a:r>
              <a:rPr lang="en-US" altLang="en-US" sz="3600" dirty="0"/>
              <a:t>DNS</a:t>
            </a:r>
          </a:p>
        </p:txBody>
      </p:sp>
      <p:sp>
        <p:nvSpPr>
          <p:cNvPr id="27653" name="Rectangle 3">
            <a:extLst>
              <a:ext uri="{FF2B5EF4-FFF2-40B4-BE49-F238E27FC236}">
                <a16:creationId xmlns:a16="http://schemas.microsoft.com/office/drawing/2014/main" id="{4EA84A90-62C9-7683-59B8-DAA728A57903}"/>
              </a:ext>
            </a:extLst>
          </p:cNvPr>
          <p:cNvSpPr>
            <a:spLocks noGrp="1" noChangeArrowheads="1"/>
          </p:cNvSpPr>
          <p:nvPr>
            <p:ph type="body" idx="1"/>
          </p:nvPr>
        </p:nvSpPr>
        <p:spPr>
          <a:xfrm>
            <a:off x="457200" y="1600200"/>
            <a:ext cx="3581400" cy="4525963"/>
          </a:xfrm>
        </p:spPr>
        <p:txBody>
          <a:bodyPr/>
          <a:lstStyle/>
          <a:p>
            <a:pPr eaLnBrk="1" hangingPunct="1"/>
            <a:r>
              <a:rPr lang="en-US" altLang="en-US" sz="2400" dirty="0"/>
              <a:t>DNS uses two logically separate trees, the first maps host names to IP addresses, the second maps IP addresses to names.</a:t>
            </a:r>
          </a:p>
          <a:p>
            <a:pPr eaLnBrk="1" hangingPunct="1"/>
            <a:r>
              <a:rPr lang="en-US" altLang="en-US" sz="2400" dirty="0"/>
              <a:t>DNS Query and Response</a:t>
            </a:r>
          </a:p>
          <a:p>
            <a:pPr marL="0" indent="0" eaLnBrk="1" hangingPunct="1">
              <a:buNone/>
            </a:pPr>
            <a:endParaRPr lang="en-US" altLang="en-US" sz="2400" dirty="0"/>
          </a:p>
        </p:txBody>
      </p:sp>
      <p:pic>
        <p:nvPicPr>
          <p:cNvPr id="3" name="Picture 2" descr="A white paper with black text&#10;&#10;Description automatically generated">
            <a:extLst>
              <a:ext uri="{FF2B5EF4-FFF2-40B4-BE49-F238E27FC236}">
                <a16:creationId xmlns:a16="http://schemas.microsoft.com/office/drawing/2014/main" id="{D2CFC273-DCDC-CB05-32AC-1C9F16EAF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53612" y="1552353"/>
            <a:ext cx="5264569" cy="3705447"/>
          </a:xfrm>
          <a:prstGeom prst="rect">
            <a:avLst/>
          </a:prstGeom>
        </p:spPr>
      </p:pic>
      <p:sp>
        <p:nvSpPr>
          <p:cNvPr id="5" name="TextBox 4">
            <a:extLst>
              <a:ext uri="{FF2B5EF4-FFF2-40B4-BE49-F238E27FC236}">
                <a16:creationId xmlns:a16="http://schemas.microsoft.com/office/drawing/2014/main" id="{646ACE8A-C120-9F21-196D-91B5CFE5F8E1}"/>
              </a:ext>
            </a:extLst>
          </p:cNvPr>
          <p:cNvSpPr txBox="1"/>
          <p:nvPr/>
        </p:nvSpPr>
        <p:spPr>
          <a:xfrm>
            <a:off x="1752600" y="5540985"/>
            <a:ext cx="5867400" cy="369332"/>
          </a:xfrm>
          <a:prstGeom prst="rect">
            <a:avLst/>
          </a:prstGeom>
          <a:noFill/>
        </p:spPr>
        <p:txBody>
          <a:bodyPr wrap="square">
            <a:spAutoFit/>
          </a:bodyPr>
          <a:lstStyle/>
          <a:p>
            <a:r>
              <a:rPr lang="en-US" dirty="0"/>
              <a:t>Ref.: https://</a:t>
            </a:r>
            <a:r>
              <a:rPr lang="en-US" dirty="0" err="1"/>
              <a:t>flylib.com</a:t>
            </a:r>
            <a:r>
              <a:rPr lang="en-US" dirty="0"/>
              <a:t>/books/</a:t>
            </a:r>
            <a:r>
              <a:rPr lang="en-US" dirty="0" err="1"/>
              <a:t>en</a:t>
            </a:r>
            <a:r>
              <a:rPr lang="en-US" dirty="0"/>
              <a:t>/3.223.1.151/1/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505E-F864-E28D-DC06-32F6770B2C29}"/>
              </a:ext>
            </a:extLst>
          </p:cNvPr>
          <p:cNvSpPr>
            <a:spLocks noGrp="1"/>
          </p:cNvSpPr>
          <p:nvPr>
            <p:ph type="title"/>
          </p:nvPr>
        </p:nvSpPr>
        <p:spPr/>
        <p:txBody>
          <a:bodyPr/>
          <a:lstStyle/>
          <a:p>
            <a:r>
              <a:rPr lang="en-US" dirty="0"/>
              <a:t>DNS Query</a:t>
            </a:r>
          </a:p>
        </p:txBody>
      </p:sp>
      <p:pic>
        <p:nvPicPr>
          <p:cNvPr id="7" name="Content Placeholder 6" descr="A screenshot of a computer&#10;&#10;Description automatically generated">
            <a:extLst>
              <a:ext uri="{FF2B5EF4-FFF2-40B4-BE49-F238E27FC236}">
                <a16:creationId xmlns:a16="http://schemas.microsoft.com/office/drawing/2014/main" id="{781A1763-2871-52B7-FA41-9BD4C8EE5C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5671" y="1276350"/>
            <a:ext cx="8177457" cy="4525963"/>
          </a:xfrm>
        </p:spPr>
      </p:pic>
      <p:sp>
        <p:nvSpPr>
          <p:cNvPr id="4" name="Date Placeholder 3">
            <a:extLst>
              <a:ext uri="{FF2B5EF4-FFF2-40B4-BE49-F238E27FC236}">
                <a16:creationId xmlns:a16="http://schemas.microsoft.com/office/drawing/2014/main" id="{E80FF0CF-E85E-2652-25E8-050AC4BFFEFA}"/>
              </a:ext>
            </a:extLst>
          </p:cNvPr>
          <p:cNvSpPr>
            <a:spLocks noGrp="1"/>
          </p:cNvSpPr>
          <p:nvPr>
            <p:ph type="dt" sz="half" idx="10"/>
          </p:nvPr>
        </p:nvSpPr>
        <p:spPr/>
        <p:txBody>
          <a:bodyPr/>
          <a:lstStyle/>
          <a:p>
            <a:pPr>
              <a:defRPr/>
            </a:pPr>
            <a:fld id="{38D0C114-1C5C-4E48-8168-F01D0A569793}" type="datetime1">
              <a:rPr lang="en-US" altLang="en-US" smtClean="0"/>
              <a:pPr>
                <a:defRPr/>
              </a:pPr>
              <a:t>9/8/24</a:t>
            </a:fld>
            <a:endParaRPr lang="en-US" altLang="en-US"/>
          </a:p>
        </p:txBody>
      </p:sp>
      <p:sp>
        <p:nvSpPr>
          <p:cNvPr id="5" name="Slide Number Placeholder 4">
            <a:extLst>
              <a:ext uri="{FF2B5EF4-FFF2-40B4-BE49-F238E27FC236}">
                <a16:creationId xmlns:a16="http://schemas.microsoft.com/office/drawing/2014/main" id="{6696A4DC-0316-2F7A-CEE5-0C3DB7C50417}"/>
              </a:ext>
            </a:extLst>
          </p:cNvPr>
          <p:cNvSpPr>
            <a:spLocks noGrp="1"/>
          </p:cNvSpPr>
          <p:nvPr>
            <p:ph type="sldNum" sz="quarter" idx="12"/>
          </p:nvPr>
        </p:nvSpPr>
        <p:spPr/>
        <p:txBody>
          <a:bodyPr/>
          <a:lstStyle/>
          <a:p>
            <a:pPr>
              <a:defRPr/>
            </a:pPr>
            <a:fld id="{EC7FCAEB-C87B-EE4D-A1DF-5820E3EED146}" type="slidenum">
              <a:rPr lang="en-US" altLang="en-US" smtClean="0"/>
              <a:pPr>
                <a:defRPr/>
              </a:pPr>
              <a:t>16</a:t>
            </a:fld>
            <a:endParaRPr lang="en-US" altLang="en-US"/>
          </a:p>
        </p:txBody>
      </p:sp>
    </p:spTree>
    <p:extLst>
      <p:ext uri="{BB962C8B-B14F-4D97-AF65-F5344CB8AC3E}">
        <p14:creationId xmlns:p14="http://schemas.microsoft.com/office/powerpoint/2010/main" val="3685185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505E-F864-E28D-DC06-32F6770B2C29}"/>
              </a:ext>
            </a:extLst>
          </p:cNvPr>
          <p:cNvSpPr>
            <a:spLocks noGrp="1"/>
          </p:cNvSpPr>
          <p:nvPr>
            <p:ph type="title"/>
          </p:nvPr>
        </p:nvSpPr>
        <p:spPr/>
        <p:txBody>
          <a:bodyPr/>
          <a:lstStyle/>
          <a:p>
            <a:r>
              <a:rPr lang="en-US" dirty="0"/>
              <a:t>DNS Response</a:t>
            </a:r>
          </a:p>
        </p:txBody>
      </p:sp>
      <p:sp>
        <p:nvSpPr>
          <p:cNvPr id="4" name="Date Placeholder 3">
            <a:extLst>
              <a:ext uri="{FF2B5EF4-FFF2-40B4-BE49-F238E27FC236}">
                <a16:creationId xmlns:a16="http://schemas.microsoft.com/office/drawing/2014/main" id="{E80FF0CF-E85E-2652-25E8-050AC4BFFEFA}"/>
              </a:ext>
            </a:extLst>
          </p:cNvPr>
          <p:cNvSpPr>
            <a:spLocks noGrp="1"/>
          </p:cNvSpPr>
          <p:nvPr>
            <p:ph type="dt" sz="half" idx="10"/>
          </p:nvPr>
        </p:nvSpPr>
        <p:spPr/>
        <p:txBody>
          <a:bodyPr/>
          <a:lstStyle/>
          <a:p>
            <a:pPr>
              <a:defRPr/>
            </a:pPr>
            <a:fld id="{38D0C114-1C5C-4E48-8168-F01D0A569793}" type="datetime1">
              <a:rPr lang="en-US" altLang="en-US" smtClean="0"/>
              <a:pPr>
                <a:defRPr/>
              </a:pPr>
              <a:t>9/8/24</a:t>
            </a:fld>
            <a:endParaRPr lang="en-US" altLang="en-US"/>
          </a:p>
        </p:txBody>
      </p:sp>
      <p:sp>
        <p:nvSpPr>
          <p:cNvPr id="5" name="Slide Number Placeholder 4">
            <a:extLst>
              <a:ext uri="{FF2B5EF4-FFF2-40B4-BE49-F238E27FC236}">
                <a16:creationId xmlns:a16="http://schemas.microsoft.com/office/drawing/2014/main" id="{6696A4DC-0316-2F7A-CEE5-0C3DB7C50417}"/>
              </a:ext>
            </a:extLst>
          </p:cNvPr>
          <p:cNvSpPr>
            <a:spLocks noGrp="1"/>
          </p:cNvSpPr>
          <p:nvPr>
            <p:ph type="sldNum" sz="quarter" idx="12"/>
          </p:nvPr>
        </p:nvSpPr>
        <p:spPr/>
        <p:txBody>
          <a:bodyPr/>
          <a:lstStyle/>
          <a:p>
            <a:pPr>
              <a:defRPr/>
            </a:pPr>
            <a:fld id="{EC7FCAEB-C87B-EE4D-A1DF-5820E3EED146}" type="slidenum">
              <a:rPr lang="en-US" altLang="en-US" smtClean="0"/>
              <a:pPr>
                <a:defRPr/>
              </a:pPr>
              <a:t>17</a:t>
            </a:fld>
            <a:endParaRPr lang="en-US" altLang="en-US"/>
          </a:p>
        </p:txBody>
      </p:sp>
      <p:pic>
        <p:nvPicPr>
          <p:cNvPr id="9" name="Content Placeholder 8" descr="A screenshot of a computer&#10;&#10;Description automatically generated">
            <a:extLst>
              <a:ext uri="{FF2B5EF4-FFF2-40B4-BE49-F238E27FC236}">
                <a16:creationId xmlns:a16="http://schemas.microsoft.com/office/drawing/2014/main" id="{5CD8C2B3-B387-085A-78EA-07C45B0490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5479" y="1600200"/>
            <a:ext cx="7693041" cy="4525963"/>
          </a:xfrm>
        </p:spPr>
      </p:pic>
    </p:spTree>
    <p:extLst>
      <p:ext uri="{BB962C8B-B14F-4D97-AF65-F5344CB8AC3E}">
        <p14:creationId xmlns:p14="http://schemas.microsoft.com/office/powerpoint/2010/main" val="1580562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Date Placeholder 3">
            <a:extLst>
              <a:ext uri="{FF2B5EF4-FFF2-40B4-BE49-F238E27FC236}">
                <a16:creationId xmlns:a16="http://schemas.microsoft.com/office/drawing/2014/main" id="{10E56802-6E01-E86D-5A74-55951C0B39AF}"/>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0DE56585-EBCE-2043-BDD7-A3F3A0896D7C}" type="datetime1">
              <a:rPr lang="en-US" altLang="en-US" sz="1400" smtClean="0"/>
              <a:pPr>
                <a:spcBef>
                  <a:spcPct val="0"/>
                </a:spcBef>
                <a:buFontTx/>
                <a:buNone/>
              </a:pPr>
              <a:t>9/8/24</a:t>
            </a:fld>
            <a:endParaRPr lang="en-US" altLang="en-US" sz="1400"/>
          </a:p>
        </p:txBody>
      </p:sp>
      <p:sp>
        <p:nvSpPr>
          <p:cNvPr id="27651" name="Slide Number Placeholder 5">
            <a:extLst>
              <a:ext uri="{FF2B5EF4-FFF2-40B4-BE49-F238E27FC236}">
                <a16:creationId xmlns:a16="http://schemas.microsoft.com/office/drawing/2014/main" id="{53B34E9C-D794-C198-312A-A96E207A11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4B9FD64C-2E8F-A042-8782-DE1FFBD56E88}" type="slidenum">
              <a:rPr lang="en-US" altLang="en-US" sz="1400" smtClean="0"/>
              <a:pPr>
                <a:spcBef>
                  <a:spcPct val="0"/>
                </a:spcBef>
                <a:buFontTx/>
                <a:buNone/>
              </a:pPr>
              <a:t>18</a:t>
            </a:fld>
            <a:endParaRPr lang="en-US" altLang="en-US" sz="1400"/>
          </a:p>
        </p:txBody>
      </p:sp>
      <p:sp>
        <p:nvSpPr>
          <p:cNvPr id="27652" name="Rectangle 2">
            <a:extLst>
              <a:ext uri="{FF2B5EF4-FFF2-40B4-BE49-F238E27FC236}">
                <a16:creationId xmlns:a16="http://schemas.microsoft.com/office/drawing/2014/main" id="{FE2A7CA1-78A4-E179-D832-673DEE34F024}"/>
              </a:ext>
            </a:extLst>
          </p:cNvPr>
          <p:cNvSpPr>
            <a:spLocks noGrp="1" noChangeArrowheads="1"/>
          </p:cNvSpPr>
          <p:nvPr>
            <p:ph type="title"/>
          </p:nvPr>
        </p:nvSpPr>
        <p:spPr/>
        <p:txBody>
          <a:bodyPr/>
          <a:lstStyle/>
          <a:p>
            <a:pPr eaLnBrk="1" hangingPunct="1"/>
            <a:r>
              <a:rPr lang="en-US" altLang="en-US" sz="3600"/>
              <a:t>Vulnerabilities with DNS</a:t>
            </a:r>
          </a:p>
        </p:txBody>
      </p:sp>
      <p:sp>
        <p:nvSpPr>
          <p:cNvPr id="27653" name="Rectangle 3">
            <a:extLst>
              <a:ext uri="{FF2B5EF4-FFF2-40B4-BE49-F238E27FC236}">
                <a16:creationId xmlns:a16="http://schemas.microsoft.com/office/drawing/2014/main" id="{4EA84A90-62C9-7683-59B8-DAA728A57903}"/>
              </a:ext>
            </a:extLst>
          </p:cNvPr>
          <p:cNvSpPr>
            <a:spLocks noGrp="1" noChangeArrowheads="1"/>
          </p:cNvSpPr>
          <p:nvPr>
            <p:ph type="body" idx="1"/>
          </p:nvPr>
        </p:nvSpPr>
        <p:spPr/>
        <p:txBody>
          <a:bodyPr/>
          <a:lstStyle/>
          <a:p>
            <a:pPr marL="0" indent="0" eaLnBrk="1" hangingPunct="1">
              <a:buNone/>
            </a:pPr>
            <a:endParaRPr lang="en-US" altLang="en-US" sz="2400" dirty="0"/>
          </a:p>
          <a:p>
            <a:pPr eaLnBrk="1" hangingPunct="1"/>
            <a:r>
              <a:rPr lang="en-US" altLang="en-US" sz="2400" dirty="0"/>
              <a:t>DNS Cache poisoning attack</a:t>
            </a:r>
          </a:p>
          <a:p>
            <a:pPr lvl="1" eaLnBrk="1" hangingPunct="1"/>
            <a:r>
              <a:rPr lang="en-US" altLang="en-US" sz="2000" dirty="0">
                <a:hlinkClick r:id="rId2"/>
              </a:rPr>
              <a:t>Bailiwick checking</a:t>
            </a:r>
            <a:endParaRPr lang="en-US" altLang="en-US" sz="2000" dirty="0"/>
          </a:p>
          <a:p>
            <a:pPr eaLnBrk="1" hangingPunct="1"/>
            <a:r>
              <a:rPr lang="en-US" altLang="en-US" sz="2400" dirty="0"/>
              <a:t>Mitigation</a:t>
            </a:r>
          </a:p>
          <a:p>
            <a:pPr lvl="1" eaLnBrk="1" hangingPunct="1"/>
            <a:r>
              <a:rPr lang="en-US" altLang="en-US" sz="2000" dirty="0"/>
              <a:t>DNSSEC – </a:t>
            </a:r>
            <a:r>
              <a:rPr lang="en-US" altLang="en-US" sz="2000" dirty="0">
                <a:hlinkClick r:id="rId3"/>
              </a:rPr>
              <a:t>how DNSSEC works</a:t>
            </a:r>
            <a:endParaRPr lang="en-US" altLang="en-US" sz="2000" dirty="0"/>
          </a:p>
        </p:txBody>
      </p:sp>
    </p:spTree>
    <p:extLst>
      <p:ext uri="{BB962C8B-B14F-4D97-AF65-F5344CB8AC3E}">
        <p14:creationId xmlns:p14="http://schemas.microsoft.com/office/powerpoint/2010/main" val="62568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0E8CD5F-36D1-DB9C-6B76-C9347260F135}"/>
              </a:ext>
            </a:extLst>
          </p:cNvPr>
          <p:cNvSpPr>
            <a:spLocks noGrp="1" noChangeArrowheads="1"/>
          </p:cNvSpPr>
          <p:nvPr>
            <p:ph type="title"/>
          </p:nvPr>
        </p:nvSpPr>
        <p:spPr/>
        <p:txBody>
          <a:bodyPr/>
          <a:lstStyle/>
          <a:p>
            <a:r>
              <a:rPr lang="en-US" altLang="en-US"/>
              <a:t>Vulnerabilities with IP</a:t>
            </a:r>
          </a:p>
        </p:txBody>
      </p:sp>
      <p:sp>
        <p:nvSpPr>
          <p:cNvPr id="3" name="Content Placeholder 2">
            <a:extLst>
              <a:ext uri="{FF2B5EF4-FFF2-40B4-BE49-F238E27FC236}">
                <a16:creationId xmlns:a16="http://schemas.microsoft.com/office/drawing/2014/main" id="{03C50D8F-1749-334A-63DB-619A8DA3907F}"/>
              </a:ext>
            </a:extLst>
          </p:cNvPr>
          <p:cNvSpPr>
            <a:spLocks noGrp="1"/>
          </p:cNvSpPr>
          <p:nvPr>
            <p:ph idx="1"/>
          </p:nvPr>
        </p:nvSpPr>
        <p:spPr/>
        <p:txBody>
          <a:bodyPr/>
          <a:lstStyle/>
          <a:p>
            <a:pPr marL="0" indent="0" eaLnBrk="1" hangingPunct="1">
              <a:buFontTx/>
              <a:buNone/>
              <a:defRPr/>
            </a:pPr>
            <a:r>
              <a:rPr lang="en-US" altLang="en-US" sz="2400" dirty="0"/>
              <a:t>IP spoofing: A source can send packets with fake IP address.</a:t>
            </a:r>
          </a:p>
          <a:p>
            <a:pPr lvl="1" eaLnBrk="1" hangingPunct="1">
              <a:defRPr/>
            </a:pPr>
            <a:r>
              <a:rPr lang="en-US" altLang="en-US" sz="2000" dirty="0"/>
              <a:t>Authentication based on source address will not work.</a:t>
            </a:r>
          </a:p>
          <a:p>
            <a:pPr lvl="1" eaLnBrk="1" hangingPunct="1">
              <a:defRPr/>
            </a:pPr>
            <a:r>
              <a:rPr lang="en-US" altLang="en-US" sz="2000" dirty="0"/>
              <a:t>Fake return address is included.</a:t>
            </a:r>
          </a:p>
          <a:p>
            <a:pPr>
              <a:defRPr/>
            </a:pPr>
            <a:endParaRPr lang="en-US" dirty="0"/>
          </a:p>
        </p:txBody>
      </p:sp>
      <p:sp>
        <p:nvSpPr>
          <p:cNvPr id="5124" name="Date Placeholder 3">
            <a:extLst>
              <a:ext uri="{FF2B5EF4-FFF2-40B4-BE49-F238E27FC236}">
                <a16:creationId xmlns:a16="http://schemas.microsoft.com/office/drawing/2014/main" id="{6997CA62-4B08-D41F-B7D4-5B9C9735B72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371E2804-865E-D64A-94D1-44178F5AE57D}" type="datetime1">
              <a:rPr lang="en-US" altLang="en-US" sz="1400" smtClean="0"/>
              <a:pPr>
                <a:spcBef>
                  <a:spcPct val="0"/>
                </a:spcBef>
                <a:buFontTx/>
                <a:buNone/>
              </a:pPr>
              <a:t>9/8/24</a:t>
            </a:fld>
            <a:endParaRPr lang="en-US" altLang="en-US" sz="1400"/>
          </a:p>
        </p:txBody>
      </p:sp>
      <p:sp>
        <p:nvSpPr>
          <p:cNvPr id="5125" name="Slide Number Placeholder 4">
            <a:extLst>
              <a:ext uri="{FF2B5EF4-FFF2-40B4-BE49-F238E27FC236}">
                <a16:creationId xmlns:a16="http://schemas.microsoft.com/office/drawing/2014/main" id="{E5729D47-2611-9B9A-0DC8-1BBEC92DB27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22F12015-F7AF-EA46-A0C9-63C2CB861E92}" type="slidenum">
              <a:rPr lang="en-US" altLang="en-US" sz="1400" smtClean="0"/>
              <a:pPr>
                <a:spcBef>
                  <a:spcPct val="0"/>
                </a:spcBef>
                <a:buFontTx/>
                <a:buNone/>
              </a:pPr>
              <a:t>2</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Date Placeholder 3">
            <a:extLst>
              <a:ext uri="{FF2B5EF4-FFF2-40B4-BE49-F238E27FC236}">
                <a16:creationId xmlns:a16="http://schemas.microsoft.com/office/drawing/2014/main" id="{9B6B3D04-5965-9692-AB19-078CDABB5F8D}"/>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A94B0405-7B11-DA41-901A-890D5A908DDF}" type="datetime1">
              <a:rPr lang="en-US" altLang="en-US" sz="1400" smtClean="0"/>
              <a:pPr>
                <a:spcBef>
                  <a:spcPct val="0"/>
                </a:spcBef>
                <a:buFontTx/>
                <a:buNone/>
              </a:pPr>
              <a:t>9/8/24</a:t>
            </a:fld>
            <a:endParaRPr lang="en-US" altLang="en-US" sz="1400"/>
          </a:p>
        </p:txBody>
      </p:sp>
      <p:sp>
        <p:nvSpPr>
          <p:cNvPr id="6147" name="Slide Number Placeholder 5">
            <a:extLst>
              <a:ext uri="{FF2B5EF4-FFF2-40B4-BE49-F238E27FC236}">
                <a16:creationId xmlns:a16="http://schemas.microsoft.com/office/drawing/2014/main" id="{23383F01-BC76-9770-CA07-7E776EC7EA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83353572-D8B5-BA4B-A423-222364CEC6AE}" type="slidenum">
              <a:rPr lang="en-US" altLang="en-US" sz="1400" smtClean="0"/>
              <a:pPr>
                <a:spcBef>
                  <a:spcPct val="0"/>
                </a:spcBef>
                <a:buFontTx/>
                <a:buNone/>
              </a:pPr>
              <a:t>3</a:t>
            </a:fld>
            <a:endParaRPr lang="en-US" altLang="en-US" sz="1400"/>
          </a:p>
        </p:txBody>
      </p:sp>
      <p:sp>
        <p:nvSpPr>
          <p:cNvPr id="6148" name="Rectangle 2">
            <a:extLst>
              <a:ext uri="{FF2B5EF4-FFF2-40B4-BE49-F238E27FC236}">
                <a16:creationId xmlns:a16="http://schemas.microsoft.com/office/drawing/2014/main" id="{87911EBF-B73C-5C64-3060-48B0826E5F54}"/>
              </a:ext>
            </a:extLst>
          </p:cNvPr>
          <p:cNvSpPr>
            <a:spLocks noGrp="1" noChangeArrowheads="1"/>
          </p:cNvSpPr>
          <p:nvPr>
            <p:ph type="title"/>
          </p:nvPr>
        </p:nvSpPr>
        <p:spPr/>
        <p:txBody>
          <a:bodyPr/>
          <a:lstStyle/>
          <a:p>
            <a:pPr eaLnBrk="1" hangingPunct="1"/>
            <a:r>
              <a:rPr lang="en-US" altLang="en-US" sz="3600"/>
              <a:t>IP Address Spoofing</a:t>
            </a:r>
          </a:p>
        </p:txBody>
      </p:sp>
      <p:sp>
        <p:nvSpPr>
          <p:cNvPr id="6149" name="Rectangle 3">
            <a:extLst>
              <a:ext uri="{FF2B5EF4-FFF2-40B4-BE49-F238E27FC236}">
                <a16:creationId xmlns:a16="http://schemas.microsoft.com/office/drawing/2014/main" id="{2FFA22CD-925B-9FDF-3DC5-98890EF59ACF}"/>
              </a:ext>
            </a:extLst>
          </p:cNvPr>
          <p:cNvSpPr>
            <a:spLocks noGrp="1" noChangeArrowheads="1"/>
          </p:cNvSpPr>
          <p:nvPr>
            <p:ph type="body" idx="1"/>
          </p:nvPr>
        </p:nvSpPr>
        <p:spPr/>
        <p:txBody>
          <a:bodyPr/>
          <a:lstStyle/>
          <a:p>
            <a:pPr eaLnBrk="1" hangingPunct="1"/>
            <a:r>
              <a:rPr lang="en-US" altLang="en-US" sz="2400"/>
              <a:t>When spoofing is used with connectionless protocols (like UDP or ICMP), the activity is not easy to detect.</a:t>
            </a:r>
          </a:p>
          <a:p>
            <a:pPr eaLnBrk="1" hangingPunct="1"/>
            <a:r>
              <a:rPr lang="en-US" altLang="en-US" sz="2400"/>
              <a:t>Fraggle attack: sending spoofed UDP packets to port 7 (echo). The attacker sets both source and destination ports to 7 on two hosts that the attacker is targeting.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Date Placeholder 3">
            <a:extLst>
              <a:ext uri="{FF2B5EF4-FFF2-40B4-BE49-F238E27FC236}">
                <a16:creationId xmlns:a16="http://schemas.microsoft.com/office/drawing/2014/main" id="{B54934CB-B945-F57D-6412-FBA63896E880}"/>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C8820500-8ED4-204D-815B-3C5B1B12AC77}" type="datetime1">
              <a:rPr lang="en-US" altLang="en-US" sz="1400" smtClean="0"/>
              <a:pPr>
                <a:spcBef>
                  <a:spcPct val="0"/>
                </a:spcBef>
                <a:buFontTx/>
                <a:buNone/>
              </a:pPr>
              <a:t>9/8/24</a:t>
            </a:fld>
            <a:endParaRPr lang="en-US" altLang="en-US" sz="1400"/>
          </a:p>
        </p:txBody>
      </p:sp>
      <p:sp>
        <p:nvSpPr>
          <p:cNvPr id="8195" name="Slide Number Placeholder 5">
            <a:extLst>
              <a:ext uri="{FF2B5EF4-FFF2-40B4-BE49-F238E27FC236}">
                <a16:creationId xmlns:a16="http://schemas.microsoft.com/office/drawing/2014/main" id="{A2D341A1-8946-F85B-1883-AA678B5AB33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95AB9D78-6F39-684C-956E-3A87AC8960D1}" type="slidenum">
              <a:rPr lang="en-US" altLang="en-US" sz="1400" smtClean="0"/>
              <a:pPr>
                <a:spcBef>
                  <a:spcPct val="0"/>
                </a:spcBef>
                <a:buFontTx/>
                <a:buNone/>
              </a:pPr>
              <a:t>4</a:t>
            </a:fld>
            <a:endParaRPr lang="en-US" altLang="en-US" sz="1400"/>
          </a:p>
        </p:txBody>
      </p:sp>
      <p:sp>
        <p:nvSpPr>
          <p:cNvPr id="8196" name="Rectangle 2">
            <a:extLst>
              <a:ext uri="{FF2B5EF4-FFF2-40B4-BE49-F238E27FC236}">
                <a16:creationId xmlns:a16="http://schemas.microsoft.com/office/drawing/2014/main" id="{62653CD5-4962-7A41-60E3-D9FAE32077D0}"/>
              </a:ext>
            </a:extLst>
          </p:cNvPr>
          <p:cNvSpPr>
            <a:spLocks noGrp="1" noChangeArrowheads="1"/>
          </p:cNvSpPr>
          <p:nvPr>
            <p:ph type="title"/>
          </p:nvPr>
        </p:nvSpPr>
        <p:spPr/>
        <p:txBody>
          <a:bodyPr/>
          <a:lstStyle/>
          <a:p>
            <a:pPr eaLnBrk="1" hangingPunct="1"/>
            <a:r>
              <a:rPr lang="en-US" altLang="en-US" sz="3600"/>
              <a:t>IP Address Spoofing (cont</a:t>
            </a:r>
            <a:r>
              <a:rPr lang="ja-JP" altLang="en-US" sz="3600"/>
              <a:t>’</a:t>
            </a:r>
            <a:r>
              <a:rPr lang="en-US" altLang="ja-JP" sz="3600"/>
              <a:t>d)</a:t>
            </a:r>
            <a:endParaRPr lang="en-US" altLang="en-US" sz="3600"/>
          </a:p>
        </p:txBody>
      </p:sp>
      <p:sp>
        <p:nvSpPr>
          <p:cNvPr id="8197" name="Rectangle 3">
            <a:extLst>
              <a:ext uri="{FF2B5EF4-FFF2-40B4-BE49-F238E27FC236}">
                <a16:creationId xmlns:a16="http://schemas.microsoft.com/office/drawing/2014/main" id="{04598202-CF06-3E25-97DA-3A71CB7845A6}"/>
              </a:ext>
            </a:extLst>
          </p:cNvPr>
          <p:cNvSpPr>
            <a:spLocks noGrp="1" noChangeArrowheads="1"/>
          </p:cNvSpPr>
          <p:nvPr>
            <p:ph type="body" idx="1"/>
          </p:nvPr>
        </p:nvSpPr>
        <p:spPr/>
        <p:txBody>
          <a:bodyPr/>
          <a:lstStyle/>
          <a:p>
            <a:pPr eaLnBrk="1" hangingPunct="1"/>
            <a:r>
              <a:rPr lang="en-US" altLang="en-US" sz="2400"/>
              <a:t>Spoofed packets can also be used to cause amplification effect if they are sent to a broadcast address.</a:t>
            </a:r>
          </a:p>
          <a:p>
            <a:pPr eaLnBrk="1" hangingPunct="1"/>
            <a:r>
              <a:rPr lang="en-US" altLang="en-US" sz="2400"/>
              <a:t>TCP packets are never sent to a broadcast address.</a:t>
            </a:r>
          </a:p>
          <a:p>
            <a:pPr eaLnBrk="1" hangingPunct="1"/>
            <a:r>
              <a:rPr lang="en-US" altLang="en-US" sz="2400"/>
              <a:t>Smurf attack: An attacker spoofs an ICMP Echo Request packet with the source address indicating the intended victim, and the destination address as the subnet broadcast address.</a:t>
            </a:r>
          </a:p>
          <a:p>
            <a:pPr eaLnBrk="1" hangingPunct="1"/>
            <a:r>
              <a:rPr lang="en-US" altLang="en-US" sz="2400"/>
              <a:t>Essentially, all border routers are configured to reject traffic directed to the subnet broadcast address.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3">
            <a:extLst>
              <a:ext uri="{FF2B5EF4-FFF2-40B4-BE49-F238E27FC236}">
                <a16:creationId xmlns:a16="http://schemas.microsoft.com/office/drawing/2014/main" id="{993AB685-A9B0-AA1A-DB02-159F218960C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278DA226-8899-0943-A603-78B55005877D}" type="datetime1">
              <a:rPr lang="en-US" altLang="en-US" sz="1400" smtClean="0"/>
              <a:pPr>
                <a:spcBef>
                  <a:spcPct val="0"/>
                </a:spcBef>
                <a:buFontTx/>
                <a:buNone/>
              </a:pPr>
              <a:t>9/8/24</a:t>
            </a:fld>
            <a:endParaRPr lang="en-US" altLang="en-US" sz="1400"/>
          </a:p>
        </p:txBody>
      </p:sp>
      <p:sp>
        <p:nvSpPr>
          <p:cNvPr id="10243" name="Slide Number Placeholder 5">
            <a:extLst>
              <a:ext uri="{FF2B5EF4-FFF2-40B4-BE49-F238E27FC236}">
                <a16:creationId xmlns:a16="http://schemas.microsoft.com/office/drawing/2014/main" id="{D577220A-C98D-1FF3-A6E8-560F3380D2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A240E4B0-A679-294C-B5A4-45D2D84B11D4}" type="slidenum">
              <a:rPr lang="en-US" altLang="en-US" sz="1400" smtClean="0"/>
              <a:pPr>
                <a:spcBef>
                  <a:spcPct val="0"/>
                </a:spcBef>
                <a:buFontTx/>
                <a:buNone/>
              </a:pPr>
              <a:t>5</a:t>
            </a:fld>
            <a:endParaRPr lang="en-US" altLang="en-US" sz="1400"/>
          </a:p>
        </p:txBody>
      </p:sp>
      <p:sp>
        <p:nvSpPr>
          <p:cNvPr id="10244" name="Rectangle 2">
            <a:extLst>
              <a:ext uri="{FF2B5EF4-FFF2-40B4-BE49-F238E27FC236}">
                <a16:creationId xmlns:a16="http://schemas.microsoft.com/office/drawing/2014/main" id="{85423955-1760-B898-DE60-5C1BF606475C}"/>
              </a:ext>
            </a:extLst>
          </p:cNvPr>
          <p:cNvSpPr>
            <a:spLocks noGrp="1" noChangeArrowheads="1"/>
          </p:cNvSpPr>
          <p:nvPr>
            <p:ph type="title"/>
          </p:nvPr>
        </p:nvSpPr>
        <p:spPr>
          <a:xfrm>
            <a:off x="457200" y="152400"/>
            <a:ext cx="8229600" cy="960438"/>
          </a:xfrm>
        </p:spPr>
        <p:txBody>
          <a:bodyPr/>
          <a:lstStyle/>
          <a:p>
            <a:pPr eaLnBrk="1" hangingPunct="1"/>
            <a:r>
              <a:rPr lang="en-US" altLang="en-US" sz="3600"/>
              <a:t>IP Packet Fragmentation</a:t>
            </a:r>
          </a:p>
        </p:txBody>
      </p:sp>
      <p:sp>
        <p:nvSpPr>
          <p:cNvPr id="10245" name="Rectangle 3">
            <a:extLst>
              <a:ext uri="{FF2B5EF4-FFF2-40B4-BE49-F238E27FC236}">
                <a16:creationId xmlns:a16="http://schemas.microsoft.com/office/drawing/2014/main" id="{0A31508C-40C8-745D-8821-4347B68C790B}"/>
              </a:ext>
            </a:extLst>
          </p:cNvPr>
          <p:cNvSpPr>
            <a:spLocks noGrp="1" noChangeArrowheads="1"/>
          </p:cNvSpPr>
          <p:nvPr>
            <p:ph type="body" idx="1"/>
          </p:nvPr>
        </p:nvSpPr>
        <p:spPr>
          <a:xfrm>
            <a:off x="457200" y="1295400"/>
            <a:ext cx="8229600" cy="4525963"/>
          </a:xfrm>
        </p:spPr>
        <p:txBody>
          <a:bodyPr/>
          <a:lstStyle/>
          <a:p>
            <a:pPr eaLnBrk="1" hangingPunct="1">
              <a:lnSpc>
                <a:spcPct val="90000"/>
              </a:lnSpc>
            </a:pPr>
            <a:r>
              <a:rPr lang="en-US" altLang="en-US" sz="2400"/>
              <a:t>All hosts must accept packets with a minimum length of 68 bytes (an internet header may be up to 60 bytes, and the minimum fragment is 8 bytes) (</a:t>
            </a:r>
            <a:r>
              <a:rPr lang="en-US" altLang="en-US" sz="2400">
                <a:hlinkClick r:id="rId3"/>
              </a:rPr>
              <a:t>RFC 791</a:t>
            </a:r>
            <a:r>
              <a:rPr lang="en-US" altLang="en-US" sz="2400"/>
              <a:t>).</a:t>
            </a:r>
          </a:p>
          <a:p>
            <a:pPr eaLnBrk="1" hangingPunct="1">
              <a:lnSpc>
                <a:spcPct val="90000"/>
              </a:lnSpc>
            </a:pPr>
            <a:r>
              <a:rPr lang="en-US" altLang="en-US" sz="2400"/>
              <a:t>Problems with fragmentation:</a:t>
            </a:r>
          </a:p>
          <a:p>
            <a:pPr lvl="1" eaLnBrk="1" hangingPunct="1">
              <a:lnSpc>
                <a:spcPct val="90000"/>
              </a:lnSpc>
            </a:pPr>
            <a:r>
              <a:rPr lang="en-US" altLang="en-US" sz="2000"/>
              <a:t>If duplicate fragments are received with differing contents, which fragment to save?</a:t>
            </a:r>
          </a:p>
          <a:p>
            <a:pPr lvl="1" eaLnBrk="1" hangingPunct="1">
              <a:lnSpc>
                <a:spcPct val="90000"/>
              </a:lnSpc>
            </a:pPr>
            <a:r>
              <a:rPr lang="en-US" altLang="en-US" sz="2000"/>
              <a:t>For overlapping contents in fragments, which one will take precedence?</a:t>
            </a:r>
          </a:p>
          <a:p>
            <a:pPr lvl="1" eaLnBrk="1" hangingPunct="1">
              <a:lnSpc>
                <a:spcPct val="90000"/>
              </a:lnSpc>
            </a:pPr>
            <a:r>
              <a:rPr lang="en-US" altLang="en-US" sz="2000"/>
              <a:t>An attacker creates a packet with Fragment Offset of 65,528, and 1480 bytes of data, thus making the total packet length of 67,008 (maximum packet length can be 65,535). Possible that other data in the OS can be overwritten, causing the system to crash.</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Date Placeholder 3">
            <a:extLst>
              <a:ext uri="{FF2B5EF4-FFF2-40B4-BE49-F238E27FC236}">
                <a16:creationId xmlns:a16="http://schemas.microsoft.com/office/drawing/2014/main" id="{722C9062-6A6C-3C9F-4C94-6C8F923FC512}"/>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734FC570-24D3-144B-84DD-604D5C6437C8}" type="datetime1">
              <a:rPr lang="en-US" altLang="en-US" sz="1400" smtClean="0"/>
              <a:pPr>
                <a:spcBef>
                  <a:spcPct val="0"/>
                </a:spcBef>
                <a:buFontTx/>
                <a:buNone/>
              </a:pPr>
              <a:t>9/8/24</a:t>
            </a:fld>
            <a:endParaRPr lang="en-US" altLang="en-US" sz="1400"/>
          </a:p>
        </p:txBody>
      </p:sp>
      <p:sp>
        <p:nvSpPr>
          <p:cNvPr id="12291" name="Slide Number Placeholder 5">
            <a:extLst>
              <a:ext uri="{FF2B5EF4-FFF2-40B4-BE49-F238E27FC236}">
                <a16:creationId xmlns:a16="http://schemas.microsoft.com/office/drawing/2014/main" id="{76229F83-FAF0-2856-3E91-00870D5AAC0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39E2A101-FA59-C14F-AB32-227000C29604}" type="slidenum">
              <a:rPr lang="en-US" altLang="en-US" sz="1400" smtClean="0"/>
              <a:pPr>
                <a:spcBef>
                  <a:spcPct val="0"/>
                </a:spcBef>
                <a:buFontTx/>
                <a:buNone/>
              </a:pPr>
              <a:t>6</a:t>
            </a:fld>
            <a:endParaRPr lang="en-US" altLang="en-US" sz="1400"/>
          </a:p>
        </p:txBody>
      </p:sp>
      <p:sp>
        <p:nvSpPr>
          <p:cNvPr id="12292" name="Rectangle 2">
            <a:extLst>
              <a:ext uri="{FF2B5EF4-FFF2-40B4-BE49-F238E27FC236}">
                <a16:creationId xmlns:a16="http://schemas.microsoft.com/office/drawing/2014/main" id="{7E503D28-985F-4761-A7F7-741EAC479B46}"/>
              </a:ext>
            </a:extLst>
          </p:cNvPr>
          <p:cNvSpPr>
            <a:spLocks noGrp="1" noChangeArrowheads="1"/>
          </p:cNvSpPr>
          <p:nvPr>
            <p:ph type="title"/>
          </p:nvPr>
        </p:nvSpPr>
        <p:spPr/>
        <p:txBody>
          <a:bodyPr/>
          <a:lstStyle/>
          <a:p>
            <a:pPr eaLnBrk="1" hangingPunct="1"/>
            <a:r>
              <a:rPr lang="en-US" altLang="en-US" sz="3600"/>
              <a:t>Vulnerabilities with IP (cont’d..)</a:t>
            </a:r>
          </a:p>
        </p:txBody>
      </p:sp>
      <p:sp>
        <p:nvSpPr>
          <p:cNvPr id="12293" name="Rectangle 3">
            <a:extLst>
              <a:ext uri="{FF2B5EF4-FFF2-40B4-BE49-F238E27FC236}">
                <a16:creationId xmlns:a16="http://schemas.microsoft.com/office/drawing/2014/main" id="{BBB64D47-354A-664E-35DF-32BAB544FC0D}"/>
              </a:ext>
            </a:extLst>
          </p:cNvPr>
          <p:cNvSpPr>
            <a:spLocks noGrp="1" noChangeArrowheads="1"/>
          </p:cNvSpPr>
          <p:nvPr>
            <p:ph type="body" idx="1"/>
          </p:nvPr>
        </p:nvSpPr>
        <p:spPr>
          <a:xfrm>
            <a:off x="609600" y="1568450"/>
            <a:ext cx="8229600" cy="4525963"/>
          </a:xfrm>
        </p:spPr>
        <p:txBody>
          <a:bodyPr/>
          <a:lstStyle/>
          <a:p>
            <a:pPr eaLnBrk="1" hangingPunct="1"/>
            <a:r>
              <a:rPr lang="en-US" altLang="en-US" sz="2400"/>
              <a:t>IP fragmentation attack – </a:t>
            </a:r>
            <a:r>
              <a:rPr lang="en-US" altLang="en-US" sz="2400">
                <a:solidFill>
                  <a:srgbClr val="FF0000"/>
                </a:solidFill>
              </a:rPr>
              <a:t>Read RFC 1858</a:t>
            </a:r>
            <a:r>
              <a:rPr lang="en-US" altLang="en-US" sz="2400"/>
              <a:t>.</a:t>
            </a:r>
          </a:p>
          <a:p>
            <a:pPr lvl="1" eaLnBrk="1" hangingPunct="1"/>
            <a:r>
              <a:rPr lang="en-US" altLang="en-US" sz="2000"/>
              <a:t>Tiny fragment attack</a:t>
            </a:r>
          </a:p>
          <a:p>
            <a:pPr lvl="1" eaLnBrk="1" hangingPunct="1"/>
            <a:r>
              <a:rPr lang="en-US" altLang="en-US" sz="2000"/>
              <a:t>Overlapping fragment</a:t>
            </a:r>
          </a:p>
          <a:p>
            <a:pPr eaLnBrk="1" hangingPunct="1">
              <a:buFontTx/>
              <a:buNone/>
            </a:pPr>
            <a:endParaRPr lang="en-US" altLang="en-US" sz="2400"/>
          </a:p>
        </p:txBody>
      </p:sp>
      <p:pic>
        <p:nvPicPr>
          <p:cNvPr id="12294" name="Picture 1" descr="Table&#10;&#10;Description automatically generated with medium confidence">
            <a:extLst>
              <a:ext uri="{FF2B5EF4-FFF2-40B4-BE49-F238E27FC236}">
                <a16:creationId xmlns:a16="http://schemas.microsoft.com/office/drawing/2014/main" id="{5007F7F3-DC4B-7FA3-6821-FCCFD6938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3170238"/>
            <a:ext cx="4202113" cy="246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5" name="Picture 2" descr="Timeline&#10;&#10;Description automatically generated with low confidence">
            <a:extLst>
              <a:ext uri="{FF2B5EF4-FFF2-40B4-BE49-F238E27FC236}">
                <a16:creationId xmlns:a16="http://schemas.microsoft.com/office/drawing/2014/main" id="{04ABDE22-4CF0-4860-4523-50212BCCED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062288"/>
            <a:ext cx="4391025" cy="2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Date Placeholder 3">
            <a:extLst>
              <a:ext uri="{FF2B5EF4-FFF2-40B4-BE49-F238E27FC236}">
                <a16:creationId xmlns:a16="http://schemas.microsoft.com/office/drawing/2014/main" id="{4235FFFD-A00D-670D-22F8-F7815636BD7A}"/>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88DA9A41-1C39-5C4E-8F75-154F8BDD6754}" type="datetime1">
              <a:rPr lang="en-US" altLang="en-US" sz="1400" smtClean="0"/>
              <a:pPr>
                <a:spcBef>
                  <a:spcPct val="0"/>
                </a:spcBef>
                <a:buFontTx/>
                <a:buNone/>
              </a:pPr>
              <a:t>9/8/24</a:t>
            </a:fld>
            <a:endParaRPr lang="en-US" altLang="en-US" sz="1400"/>
          </a:p>
        </p:txBody>
      </p:sp>
      <p:sp>
        <p:nvSpPr>
          <p:cNvPr id="13315" name="Slide Number Placeholder 5">
            <a:extLst>
              <a:ext uri="{FF2B5EF4-FFF2-40B4-BE49-F238E27FC236}">
                <a16:creationId xmlns:a16="http://schemas.microsoft.com/office/drawing/2014/main" id="{E567570A-5B69-4C86-86BE-0584CB231A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4D240C38-61BB-E641-A4BA-3F0923C87FFD}" type="slidenum">
              <a:rPr lang="en-US" altLang="en-US" sz="1400" smtClean="0"/>
              <a:pPr>
                <a:spcBef>
                  <a:spcPct val="0"/>
                </a:spcBef>
                <a:buFontTx/>
                <a:buNone/>
              </a:pPr>
              <a:t>7</a:t>
            </a:fld>
            <a:endParaRPr lang="en-US" altLang="en-US" sz="1400"/>
          </a:p>
        </p:txBody>
      </p:sp>
      <p:sp>
        <p:nvSpPr>
          <p:cNvPr id="13316" name="Rectangle 2">
            <a:extLst>
              <a:ext uri="{FF2B5EF4-FFF2-40B4-BE49-F238E27FC236}">
                <a16:creationId xmlns:a16="http://schemas.microsoft.com/office/drawing/2014/main" id="{B8DD83D7-8FB7-3DCE-6385-F8835D65DF97}"/>
              </a:ext>
            </a:extLst>
          </p:cNvPr>
          <p:cNvSpPr>
            <a:spLocks noGrp="1" noChangeArrowheads="1"/>
          </p:cNvSpPr>
          <p:nvPr>
            <p:ph type="title"/>
          </p:nvPr>
        </p:nvSpPr>
        <p:spPr/>
        <p:txBody>
          <a:bodyPr/>
          <a:lstStyle/>
          <a:p>
            <a:pPr eaLnBrk="1" hangingPunct="1"/>
            <a:r>
              <a:rPr lang="en-US" altLang="en-US" sz="3600"/>
              <a:t>ARP Abuses</a:t>
            </a:r>
          </a:p>
        </p:txBody>
      </p:sp>
      <p:sp>
        <p:nvSpPr>
          <p:cNvPr id="13317" name="Rectangle 3">
            <a:extLst>
              <a:ext uri="{FF2B5EF4-FFF2-40B4-BE49-F238E27FC236}">
                <a16:creationId xmlns:a16="http://schemas.microsoft.com/office/drawing/2014/main" id="{8257BCBE-74E1-D417-9C5F-75F99ED10517}"/>
              </a:ext>
            </a:extLst>
          </p:cNvPr>
          <p:cNvSpPr>
            <a:spLocks noGrp="1" noChangeArrowheads="1"/>
          </p:cNvSpPr>
          <p:nvPr>
            <p:ph type="body" idx="1"/>
          </p:nvPr>
        </p:nvSpPr>
        <p:spPr/>
        <p:txBody>
          <a:bodyPr/>
          <a:lstStyle/>
          <a:p>
            <a:pPr eaLnBrk="1" hangingPunct="1"/>
            <a:r>
              <a:rPr lang="en-US" altLang="en-US" sz="2400"/>
              <a:t>ARP Flooding</a:t>
            </a:r>
          </a:p>
          <a:p>
            <a:pPr eaLnBrk="1" hangingPunct="1"/>
            <a:endParaRPr lang="en-US" altLang="en-US" sz="2400"/>
          </a:p>
          <a:p>
            <a:pPr eaLnBrk="1" hangingPunct="1"/>
            <a:r>
              <a:rPr lang="en-US" altLang="en-US" sz="2400"/>
              <a:t>MAC Spoofing</a:t>
            </a:r>
          </a:p>
          <a:p>
            <a:pPr eaLnBrk="1" hangingPunct="1"/>
            <a:endParaRPr lang="en-US" altLang="en-US" sz="2400"/>
          </a:p>
          <a:p>
            <a:pPr eaLnBrk="1" hangingPunct="1"/>
            <a:r>
              <a:rPr lang="en-US" altLang="en-US" sz="2400"/>
              <a:t>ARP Spoofing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Date Placeholder 3">
            <a:extLst>
              <a:ext uri="{FF2B5EF4-FFF2-40B4-BE49-F238E27FC236}">
                <a16:creationId xmlns:a16="http://schemas.microsoft.com/office/drawing/2014/main" id="{DE47B5E0-0B13-DB87-9303-031BB7E779E7}"/>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CAC8B951-CEED-9342-918A-2FB5FAF79435}" type="datetime1">
              <a:rPr lang="en-US" altLang="en-US" sz="1400" smtClean="0"/>
              <a:pPr>
                <a:spcBef>
                  <a:spcPct val="0"/>
                </a:spcBef>
                <a:buFontTx/>
                <a:buNone/>
              </a:pPr>
              <a:t>9/8/24</a:t>
            </a:fld>
            <a:endParaRPr lang="en-US" altLang="en-US" sz="1400"/>
          </a:p>
        </p:txBody>
      </p:sp>
      <p:sp>
        <p:nvSpPr>
          <p:cNvPr id="15363" name="Slide Number Placeholder 5">
            <a:extLst>
              <a:ext uri="{FF2B5EF4-FFF2-40B4-BE49-F238E27FC236}">
                <a16:creationId xmlns:a16="http://schemas.microsoft.com/office/drawing/2014/main" id="{80CCA927-5685-8AB1-ACA3-B7ED071D65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A072B234-4EA5-624F-9A67-73557F6EDE36}" type="slidenum">
              <a:rPr lang="en-US" altLang="en-US" sz="1400" smtClean="0"/>
              <a:pPr>
                <a:spcBef>
                  <a:spcPct val="0"/>
                </a:spcBef>
                <a:buFontTx/>
                <a:buNone/>
              </a:pPr>
              <a:t>8</a:t>
            </a:fld>
            <a:endParaRPr lang="en-US" altLang="en-US" sz="1400"/>
          </a:p>
        </p:txBody>
      </p:sp>
      <p:sp>
        <p:nvSpPr>
          <p:cNvPr id="15364" name="Rectangle 2">
            <a:extLst>
              <a:ext uri="{FF2B5EF4-FFF2-40B4-BE49-F238E27FC236}">
                <a16:creationId xmlns:a16="http://schemas.microsoft.com/office/drawing/2014/main" id="{3210BAF5-2777-A477-FC38-A39BF321A941}"/>
              </a:ext>
            </a:extLst>
          </p:cNvPr>
          <p:cNvSpPr>
            <a:spLocks noGrp="1" noChangeArrowheads="1"/>
          </p:cNvSpPr>
          <p:nvPr>
            <p:ph type="title"/>
          </p:nvPr>
        </p:nvSpPr>
        <p:spPr/>
        <p:txBody>
          <a:bodyPr/>
          <a:lstStyle/>
          <a:p>
            <a:pPr eaLnBrk="1" hangingPunct="1"/>
            <a:r>
              <a:rPr lang="en-US" altLang="en-US" sz="3600"/>
              <a:t>ARP Flooding</a:t>
            </a:r>
          </a:p>
        </p:txBody>
      </p:sp>
      <p:sp>
        <p:nvSpPr>
          <p:cNvPr id="15365" name="Rectangle 3">
            <a:extLst>
              <a:ext uri="{FF2B5EF4-FFF2-40B4-BE49-F238E27FC236}">
                <a16:creationId xmlns:a16="http://schemas.microsoft.com/office/drawing/2014/main" id="{1CEF9841-44C3-AE90-AD62-14FF5E730AA2}"/>
              </a:ext>
            </a:extLst>
          </p:cNvPr>
          <p:cNvSpPr>
            <a:spLocks noGrp="1" noChangeArrowheads="1"/>
          </p:cNvSpPr>
          <p:nvPr>
            <p:ph type="body" idx="1"/>
          </p:nvPr>
        </p:nvSpPr>
        <p:spPr/>
        <p:txBody>
          <a:bodyPr/>
          <a:lstStyle/>
          <a:p>
            <a:pPr eaLnBrk="1" hangingPunct="1"/>
            <a:r>
              <a:rPr lang="en-US" altLang="en-US" sz="2400"/>
              <a:t>In a switched network, a switch maintains a cache of ARP responses to route traffic to a host.</a:t>
            </a:r>
          </a:p>
          <a:p>
            <a:pPr eaLnBrk="1" hangingPunct="1"/>
            <a:r>
              <a:rPr lang="en-US" altLang="en-US" sz="2400"/>
              <a:t>When the cache is full, a switch either:</a:t>
            </a:r>
          </a:p>
          <a:p>
            <a:pPr lvl="1" eaLnBrk="1" hangingPunct="1"/>
            <a:r>
              <a:rPr lang="en-US" altLang="en-US" sz="2000"/>
              <a:t>Reverts back to the hub mode</a:t>
            </a:r>
          </a:p>
          <a:p>
            <a:pPr lvl="1" eaLnBrk="1" hangingPunct="1"/>
            <a:r>
              <a:rPr lang="en-US" altLang="en-US" sz="2000"/>
              <a:t>Flushes its buffer</a:t>
            </a:r>
          </a:p>
          <a:p>
            <a:pPr eaLnBrk="1" hangingPunct="1"/>
            <a:r>
              <a:rPr lang="en-US" altLang="en-US" sz="2400"/>
              <a:t>In both cases, traffic destined to a specific port will </a:t>
            </a:r>
            <a:r>
              <a:rPr lang="ja-JP" altLang="en-US" sz="2400"/>
              <a:t>“</a:t>
            </a:r>
            <a:r>
              <a:rPr lang="en-US" altLang="ja-JP" sz="2400"/>
              <a:t>leak</a:t>
            </a:r>
            <a:r>
              <a:rPr lang="ja-JP" altLang="en-US" sz="2400"/>
              <a:t>”</a:t>
            </a:r>
            <a:r>
              <a:rPr lang="en-US" altLang="ja-JP" sz="2400"/>
              <a:t>, which is of potential interest to hackers.</a:t>
            </a:r>
          </a:p>
          <a:p>
            <a:pPr eaLnBrk="1" hangingPunct="1"/>
            <a:r>
              <a:rPr lang="en-US" altLang="en-US" sz="2400"/>
              <a:t>Hackers can create a flood of spoofed ARP reply packets overflowing a switch</a:t>
            </a:r>
            <a:r>
              <a:rPr lang="ja-JP" altLang="en-US" sz="2400"/>
              <a:t>’</a:t>
            </a:r>
            <a:r>
              <a:rPr lang="en-US" altLang="ja-JP" sz="2400"/>
              <a:t>s ARP cache, and forcing it to the hub mode.</a:t>
            </a:r>
            <a:endParaRPr lang="en-US" altLang="en-US"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Date Placeholder 3">
            <a:extLst>
              <a:ext uri="{FF2B5EF4-FFF2-40B4-BE49-F238E27FC236}">
                <a16:creationId xmlns:a16="http://schemas.microsoft.com/office/drawing/2014/main" id="{8AF8FF6E-6784-413D-0D2F-A2E7C930199B}"/>
              </a:ext>
            </a:extLst>
          </p:cNvPr>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94AB49D4-93FE-9F4A-91B8-589D2F34B021}" type="datetime1">
              <a:rPr lang="en-US" altLang="en-US" sz="1400" smtClean="0"/>
              <a:pPr>
                <a:spcBef>
                  <a:spcPct val="0"/>
                </a:spcBef>
                <a:buFontTx/>
                <a:buNone/>
              </a:pPr>
              <a:t>9/8/24</a:t>
            </a:fld>
            <a:endParaRPr lang="en-US" altLang="en-US" sz="1400"/>
          </a:p>
        </p:txBody>
      </p:sp>
      <p:sp>
        <p:nvSpPr>
          <p:cNvPr id="17411" name="Slide Number Placeholder 5">
            <a:extLst>
              <a:ext uri="{FF2B5EF4-FFF2-40B4-BE49-F238E27FC236}">
                <a16:creationId xmlns:a16="http://schemas.microsoft.com/office/drawing/2014/main" id="{9C83E37B-95B1-D922-855F-DBC8022E5B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buChar char="–"/>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a:spcBef>
                <a:spcPct val="0"/>
              </a:spcBef>
              <a:buFontTx/>
              <a:buNone/>
            </a:pPr>
            <a:fld id="{CE75752C-F211-CD4B-BBCD-FD8D76F3124A}" type="slidenum">
              <a:rPr lang="en-US" altLang="en-US" sz="1400" smtClean="0"/>
              <a:pPr>
                <a:spcBef>
                  <a:spcPct val="0"/>
                </a:spcBef>
                <a:buFontTx/>
                <a:buNone/>
              </a:pPr>
              <a:t>9</a:t>
            </a:fld>
            <a:endParaRPr lang="en-US" altLang="en-US" sz="1400"/>
          </a:p>
        </p:txBody>
      </p:sp>
      <p:sp>
        <p:nvSpPr>
          <p:cNvPr id="17412" name="Rectangle 2">
            <a:extLst>
              <a:ext uri="{FF2B5EF4-FFF2-40B4-BE49-F238E27FC236}">
                <a16:creationId xmlns:a16="http://schemas.microsoft.com/office/drawing/2014/main" id="{B70027A1-203A-CA53-57DC-4D2F2DC8728A}"/>
              </a:ext>
            </a:extLst>
          </p:cNvPr>
          <p:cNvSpPr>
            <a:spLocks noGrp="1" noChangeArrowheads="1"/>
          </p:cNvSpPr>
          <p:nvPr>
            <p:ph type="title"/>
          </p:nvPr>
        </p:nvSpPr>
        <p:spPr/>
        <p:txBody>
          <a:bodyPr/>
          <a:lstStyle/>
          <a:p>
            <a:pPr eaLnBrk="1" hangingPunct="1"/>
            <a:r>
              <a:rPr lang="en-US" altLang="en-US" sz="3600"/>
              <a:t>MAC Spoofing</a:t>
            </a:r>
          </a:p>
        </p:txBody>
      </p:sp>
      <p:sp>
        <p:nvSpPr>
          <p:cNvPr id="17413" name="Rectangle 3">
            <a:extLst>
              <a:ext uri="{FF2B5EF4-FFF2-40B4-BE49-F238E27FC236}">
                <a16:creationId xmlns:a16="http://schemas.microsoft.com/office/drawing/2014/main" id="{6AB9860D-1F1F-BA11-4CE9-C0F309F26865}"/>
              </a:ext>
            </a:extLst>
          </p:cNvPr>
          <p:cNvSpPr>
            <a:spLocks noGrp="1" noChangeArrowheads="1"/>
          </p:cNvSpPr>
          <p:nvPr>
            <p:ph type="body" idx="1"/>
          </p:nvPr>
        </p:nvSpPr>
        <p:spPr/>
        <p:txBody>
          <a:bodyPr/>
          <a:lstStyle/>
          <a:p>
            <a:pPr eaLnBrk="1" hangingPunct="1"/>
            <a:r>
              <a:rPr lang="en-US" altLang="en-US" sz="2400"/>
              <a:t>Practically every Ethernet adapter can be reprogrammed to have any desired hardware address.</a:t>
            </a:r>
          </a:p>
          <a:p>
            <a:pPr eaLnBrk="1" hangingPunct="1"/>
            <a:r>
              <a:rPr lang="en-US" altLang="en-US" sz="2400"/>
              <a:t>Hackers can reprogram the Ethernet adapter on a system to spoof that of another system on the network.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1388</TotalTime>
  <Words>812</Words>
  <Application>Microsoft Macintosh PowerPoint</Application>
  <PresentationFormat>On-screen Show (4:3)</PresentationFormat>
  <Paragraphs>129</Paragraphs>
  <Slides>18</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Times New Roman</vt:lpstr>
      <vt:lpstr>Default Design</vt:lpstr>
      <vt:lpstr>Security Review of Protocols</vt:lpstr>
      <vt:lpstr>Vulnerabilities with IP</vt:lpstr>
      <vt:lpstr>IP Address Spoofing</vt:lpstr>
      <vt:lpstr>IP Address Spoofing (cont’d)</vt:lpstr>
      <vt:lpstr>IP Packet Fragmentation</vt:lpstr>
      <vt:lpstr>Vulnerabilities with IP (cont’d..)</vt:lpstr>
      <vt:lpstr>ARP Abuses</vt:lpstr>
      <vt:lpstr>ARP Flooding</vt:lpstr>
      <vt:lpstr>MAC Spoofing</vt:lpstr>
      <vt:lpstr>ARP Spoofing</vt:lpstr>
      <vt:lpstr>Vulnerabilities with TCP and UDP</vt:lpstr>
      <vt:lpstr>TCP SYN Flood Attack</vt:lpstr>
      <vt:lpstr>TCP Control Packets with Data</vt:lpstr>
      <vt:lpstr>Vulnerabilities with ICMP</vt:lpstr>
      <vt:lpstr>DNS</vt:lpstr>
      <vt:lpstr>DNS Query</vt:lpstr>
      <vt:lpstr>DNS Response</vt:lpstr>
      <vt:lpstr>Vulnerabilities with DNS</vt:lpstr>
    </vt:vector>
  </TitlesOfParts>
  <Company>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Routing</dc:title>
  <dc:creator>tg</dc:creator>
  <cp:lastModifiedBy>Ghosh, Tirthankar</cp:lastModifiedBy>
  <cp:revision>130</cp:revision>
  <dcterms:created xsi:type="dcterms:W3CDTF">2005-08-31T02:34:09Z</dcterms:created>
  <dcterms:modified xsi:type="dcterms:W3CDTF">2024-09-08T16:09:18Z</dcterms:modified>
</cp:coreProperties>
</file>