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Lekton"/>
      <p:regular r:id="rId22"/>
      <p:bold r:id="rId23"/>
      <p:italic r:id="rId24"/>
    </p:embeddedFont>
    <p:embeddedFont>
      <p:font typeface="Poppins"/>
      <p:regular r:id="rId25"/>
      <p:bold r:id="rId26"/>
      <p:italic r:id="rId27"/>
      <p:boldItalic r:id="rId28"/>
    </p:embeddedFont>
    <p:embeddedFont>
      <p:font typeface="Courier Prime"/>
      <p:regular r:id="rId29"/>
      <p:bold r:id="rId30"/>
      <p:italic r:id="rId31"/>
      <p:boldItalic r:id="rId32"/>
    </p:embeddedFont>
    <p:embeddedFont>
      <p:font typeface="Homemade Apple"/>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747775"/>
          </p15:clr>
        </p15:guide>
        <p15:guide id="2" pos="3840">
          <p15:clr>
            <a:srgbClr val="747775"/>
          </p15:clr>
        </p15:guide>
      </p15:sldGuideLst>
    </p:ext>
    <p:ext uri="GoogleSlidesCustomDataVersion2">
      <go:slidesCustomData xmlns:go="http://customooxmlschemas.google.com/" r:id="rId34" roundtripDataSignature="AMtx7mg0RgRctq3mGQy3w84qve4NPR55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ekton-regular.fntdata"/><Relationship Id="rId21" Type="http://schemas.openxmlformats.org/officeDocument/2006/relationships/slide" Target="slides/slide16.xml"/><Relationship Id="rId24" Type="http://schemas.openxmlformats.org/officeDocument/2006/relationships/font" Target="fonts/Lekton-italic.fntdata"/><Relationship Id="rId23" Type="http://schemas.openxmlformats.org/officeDocument/2006/relationships/font" Target="fonts/Lekton-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urierPrim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urierPrime-italic.fntdata"/><Relationship Id="rId30" Type="http://schemas.openxmlformats.org/officeDocument/2006/relationships/font" Target="fonts/CourierPrime-bold.fntdata"/><Relationship Id="rId11" Type="http://schemas.openxmlformats.org/officeDocument/2006/relationships/slide" Target="slides/slide6.xml"/><Relationship Id="rId33" Type="http://schemas.openxmlformats.org/officeDocument/2006/relationships/font" Target="fonts/HomemadeApple-regular.fntdata"/><Relationship Id="rId10" Type="http://schemas.openxmlformats.org/officeDocument/2006/relationships/slide" Target="slides/slide5.xml"/><Relationship Id="rId32" Type="http://schemas.openxmlformats.org/officeDocument/2006/relationships/font" Target="fonts/CourierPrime-bold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2.png"/><Relationship Id="rId11" Type="http://schemas.openxmlformats.org/officeDocument/2006/relationships/image" Target="../media/image6.png"/><Relationship Id="rId10" Type="http://schemas.openxmlformats.org/officeDocument/2006/relationships/image" Target="../media/image4.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9.png"/><Relationship Id="rId7" Type="http://schemas.openxmlformats.org/officeDocument/2006/relationships/hyperlink" Target="https://www.pinterest.com/slidesmania/" TargetMode="External"/><Relationship Id="rId8"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1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7" name="Google Shape;27;p18"/>
          <p:cNvSpPr txBox="1"/>
          <p:nvPr>
            <p:ph type="ctrTitle"/>
          </p:nvPr>
        </p:nvSpPr>
        <p:spPr>
          <a:xfrm>
            <a:off x="1870208" y="1964475"/>
            <a:ext cx="8451600" cy="2736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900"/>
              <a:buNone/>
              <a:defRPr sz="85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28" name="Google Shape;28;p18"/>
          <p:cNvSpPr txBox="1"/>
          <p:nvPr>
            <p:ph idx="1" type="subTitle"/>
          </p:nvPr>
        </p:nvSpPr>
        <p:spPr>
          <a:xfrm>
            <a:off x="1870200" y="5111450"/>
            <a:ext cx="8451600" cy="524700"/>
          </a:xfrm>
          <a:prstGeom prst="rect">
            <a:avLst/>
          </a:prstGeom>
          <a:noFill/>
          <a:ln cap="flat" cmpd="sng" w="19050">
            <a:solidFill>
              <a:schemeClr val="dk1"/>
            </a:solidFill>
            <a:prstDash val="solid"/>
            <a:round/>
            <a:headEnd len="sm" w="sm" type="none"/>
            <a:tailEnd len="sm" w="sm" type="none"/>
          </a:ln>
        </p:spPr>
        <p:txBody>
          <a:bodyPr anchorCtr="0" anchor="ctr" bIns="121900" lIns="121900" spcFirstLastPara="1" rIns="121900" wrap="square" tIns="121900">
            <a:normAutofit/>
          </a:bodyPr>
          <a:lstStyle>
            <a:lvl1pPr lvl="0" algn="ctr">
              <a:lnSpc>
                <a:spcPct val="100000"/>
              </a:lnSpc>
              <a:spcBef>
                <a:spcPts val="0"/>
              </a:spcBef>
              <a:spcAft>
                <a:spcPts val="0"/>
              </a:spcAft>
              <a:buSzPts val="3700"/>
              <a:buNone/>
              <a:defRPr/>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TLE_AND_TWO_COLUMNS_1_1">
    <p:spTree>
      <p:nvGrpSpPr>
        <p:cNvPr id="87" name="Shape 87"/>
        <p:cNvGrpSpPr/>
        <p:nvPr/>
      </p:nvGrpSpPr>
      <p:grpSpPr>
        <a:xfrm>
          <a:off x="0" y="0"/>
          <a:ext cx="0" cy="0"/>
          <a:chOff x="0" y="0"/>
          <a:chExt cx="0" cy="0"/>
        </a:xfrm>
      </p:grpSpPr>
      <p:sp>
        <p:nvSpPr>
          <p:cNvPr id="88" name="Google Shape;88;p27"/>
          <p:cNvSpPr txBox="1"/>
          <p:nvPr>
            <p:ph type="title"/>
          </p:nvPr>
        </p:nvSpPr>
        <p:spPr>
          <a:xfrm>
            <a:off x="1449450" y="1597525"/>
            <a:ext cx="9293100" cy="6300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89" name="Google Shape;89;p27"/>
          <p:cNvSpPr txBox="1"/>
          <p:nvPr>
            <p:ph idx="1" type="body"/>
          </p:nvPr>
        </p:nvSpPr>
        <p:spPr>
          <a:xfrm>
            <a:off x="1449463" y="3871622"/>
            <a:ext cx="1748100" cy="1856100"/>
          </a:xfrm>
          <a:prstGeom prst="rect">
            <a:avLst/>
          </a:prstGeom>
          <a:noFill/>
          <a:ln cap="flat" cmpd="sng" w="19050">
            <a:solidFill>
              <a:schemeClr val="dk2"/>
            </a:solidFill>
            <a:prstDash val="solid"/>
            <a:round/>
            <a:headEnd len="sm" w="sm" type="none"/>
            <a:tailEnd len="sm" w="sm" type="none"/>
          </a:ln>
        </p:spPr>
        <p:txBody>
          <a:bodyPr anchorCtr="0" anchor="t" bIns="121900" lIns="121900" spcFirstLastPara="1" rIns="121900" wrap="square" tIns="121900">
            <a:normAutofit/>
          </a:bodyPr>
          <a:lstStyle>
            <a:lvl1pPr indent="-349250" lvl="0" marL="457200" algn="ctr">
              <a:lnSpc>
                <a:spcPct val="100000"/>
              </a:lnSpc>
              <a:spcBef>
                <a:spcPts val="0"/>
              </a:spcBef>
              <a:spcAft>
                <a:spcPts val="0"/>
              </a:spcAft>
              <a:buSzPts val="1900"/>
              <a:buChar char="●"/>
              <a:defRPr sz="1200"/>
            </a:lvl1pPr>
            <a:lvl2pPr indent="-330200" lvl="1" marL="914400" algn="ctr">
              <a:lnSpc>
                <a:spcPct val="115000"/>
              </a:lnSpc>
              <a:spcBef>
                <a:spcPts val="0"/>
              </a:spcBef>
              <a:spcAft>
                <a:spcPts val="0"/>
              </a:spcAft>
              <a:buSzPts val="1600"/>
              <a:buChar char="○"/>
              <a:defRPr sz="1600"/>
            </a:lvl2pPr>
            <a:lvl3pPr indent="-330200" lvl="2" marL="1371600" algn="ctr">
              <a:lnSpc>
                <a:spcPct val="115000"/>
              </a:lnSpc>
              <a:spcBef>
                <a:spcPts val="0"/>
              </a:spcBef>
              <a:spcAft>
                <a:spcPts val="0"/>
              </a:spcAft>
              <a:buSzPts val="1600"/>
              <a:buChar char="■"/>
              <a:defRPr sz="1600"/>
            </a:lvl3pPr>
            <a:lvl4pPr indent="-330200" lvl="3" marL="1828800" algn="ctr">
              <a:lnSpc>
                <a:spcPct val="115000"/>
              </a:lnSpc>
              <a:spcBef>
                <a:spcPts val="0"/>
              </a:spcBef>
              <a:spcAft>
                <a:spcPts val="0"/>
              </a:spcAft>
              <a:buSzPts val="1600"/>
              <a:buChar char="●"/>
              <a:defRPr sz="1600"/>
            </a:lvl4pPr>
            <a:lvl5pPr indent="-330200" lvl="4" marL="2286000" algn="ctr">
              <a:lnSpc>
                <a:spcPct val="115000"/>
              </a:lnSpc>
              <a:spcBef>
                <a:spcPts val="0"/>
              </a:spcBef>
              <a:spcAft>
                <a:spcPts val="0"/>
              </a:spcAft>
              <a:buSzPts val="1600"/>
              <a:buChar char="○"/>
              <a:defRPr sz="1600"/>
            </a:lvl5pPr>
            <a:lvl6pPr indent="-330200" lvl="5" marL="2743200" algn="ctr">
              <a:lnSpc>
                <a:spcPct val="115000"/>
              </a:lnSpc>
              <a:spcBef>
                <a:spcPts val="0"/>
              </a:spcBef>
              <a:spcAft>
                <a:spcPts val="0"/>
              </a:spcAft>
              <a:buSzPts val="1600"/>
              <a:buChar char="■"/>
              <a:defRPr sz="1600"/>
            </a:lvl6pPr>
            <a:lvl7pPr indent="-330200" lvl="6" marL="3200400" algn="ctr">
              <a:lnSpc>
                <a:spcPct val="115000"/>
              </a:lnSpc>
              <a:spcBef>
                <a:spcPts val="0"/>
              </a:spcBef>
              <a:spcAft>
                <a:spcPts val="0"/>
              </a:spcAft>
              <a:buSzPts val="1600"/>
              <a:buChar char="●"/>
              <a:defRPr sz="1600"/>
            </a:lvl7pPr>
            <a:lvl8pPr indent="-330200" lvl="7" marL="3657600" algn="ctr">
              <a:lnSpc>
                <a:spcPct val="115000"/>
              </a:lnSpc>
              <a:spcBef>
                <a:spcPts val="0"/>
              </a:spcBef>
              <a:spcAft>
                <a:spcPts val="0"/>
              </a:spcAft>
              <a:buSzPts val="1600"/>
              <a:buChar char="○"/>
              <a:defRPr sz="1600"/>
            </a:lvl8pPr>
            <a:lvl9pPr indent="-330200" lvl="8" marL="4114800" algn="ctr">
              <a:lnSpc>
                <a:spcPct val="115000"/>
              </a:lnSpc>
              <a:spcBef>
                <a:spcPts val="0"/>
              </a:spcBef>
              <a:spcAft>
                <a:spcPts val="0"/>
              </a:spcAft>
              <a:buSzPts val="1600"/>
              <a:buChar char="■"/>
              <a:defRPr sz="1600"/>
            </a:lvl9pPr>
          </a:lstStyle>
          <a:p/>
        </p:txBody>
      </p:sp>
      <p:sp>
        <p:nvSpPr>
          <p:cNvPr id="90" name="Google Shape;90;p2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1" name="Google Shape;91;p27"/>
          <p:cNvSpPr txBox="1"/>
          <p:nvPr>
            <p:ph idx="2" type="body"/>
          </p:nvPr>
        </p:nvSpPr>
        <p:spPr>
          <a:xfrm>
            <a:off x="7108193" y="3871640"/>
            <a:ext cx="1748100" cy="1856100"/>
          </a:xfrm>
          <a:prstGeom prst="rect">
            <a:avLst/>
          </a:prstGeom>
          <a:noFill/>
          <a:ln cap="flat" cmpd="sng" w="19050">
            <a:solidFill>
              <a:schemeClr val="dk2"/>
            </a:solidFill>
            <a:prstDash val="solid"/>
            <a:round/>
            <a:headEnd len="sm" w="sm" type="none"/>
            <a:tailEnd len="sm" w="sm" type="none"/>
          </a:ln>
        </p:spPr>
        <p:txBody>
          <a:bodyPr anchorCtr="0" anchor="t" bIns="121900" lIns="121900" spcFirstLastPara="1" rIns="121900" wrap="square" tIns="121900">
            <a:normAutofit/>
          </a:bodyPr>
          <a:lstStyle>
            <a:lvl1pPr indent="-349250" lvl="0" marL="457200" algn="ctr">
              <a:lnSpc>
                <a:spcPct val="100000"/>
              </a:lnSpc>
              <a:spcBef>
                <a:spcPts val="0"/>
              </a:spcBef>
              <a:spcAft>
                <a:spcPts val="0"/>
              </a:spcAft>
              <a:buSzPts val="1900"/>
              <a:buChar char="●"/>
              <a:defRPr sz="1200"/>
            </a:lvl1pPr>
            <a:lvl2pPr indent="-330200" lvl="1" marL="914400" algn="ctr">
              <a:lnSpc>
                <a:spcPct val="115000"/>
              </a:lnSpc>
              <a:spcBef>
                <a:spcPts val="0"/>
              </a:spcBef>
              <a:spcAft>
                <a:spcPts val="0"/>
              </a:spcAft>
              <a:buSzPts val="1600"/>
              <a:buChar char="○"/>
              <a:defRPr sz="1600"/>
            </a:lvl2pPr>
            <a:lvl3pPr indent="-330200" lvl="2" marL="1371600" algn="ctr">
              <a:lnSpc>
                <a:spcPct val="115000"/>
              </a:lnSpc>
              <a:spcBef>
                <a:spcPts val="0"/>
              </a:spcBef>
              <a:spcAft>
                <a:spcPts val="0"/>
              </a:spcAft>
              <a:buSzPts val="1600"/>
              <a:buChar char="■"/>
              <a:defRPr sz="1600"/>
            </a:lvl3pPr>
            <a:lvl4pPr indent="-330200" lvl="3" marL="1828800" algn="ctr">
              <a:lnSpc>
                <a:spcPct val="115000"/>
              </a:lnSpc>
              <a:spcBef>
                <a:spcPts val="0"/>
              </a:spcBef>
              <a:spcAft>
                <a:spcPts val="0"/>
              </a:spcAft>
              <a:buSzPts val="1600"/>
              <a:buChar char="●"/>
              <a:defRPr sz="1600"/>
            </a:lvl4pPr>
            <a:lvl5pPr indent="-330200" lvl="4" marL="2286000" algn="ctr">
              <a:lnSpc>
                <a:spcPct val="115000"/>
              </a:lnSpc>
              <a:spcBef>
                <a:spcPts val="0"/>
              </a:spcBef>
              <a:spcAft>
                <a:spcPts val="0"/>
              </a:spcAft>
              <a:buSzPts val="1600"/>
              <a:buChar char="○"/>
              <a:defRPr sz="1600"/>
            </a:lvl5pPr>
            <a:lvl6pPr indent="-330200" lvl="5" marL="2743200" algn="ctr">
              <a:lnSpc>
                <a:spcPct val="115000"/>
              </a:lnSpc>
              <a:spcBef>
                <a:spcPts val="0"/>
              </a:spcBef>
              <a:spcAft>
                <a:spcPts val="0"/>
              </a:spcAft>
              <a:buSzPts val="1600"/>
              <a:buChar char="■"/>
              <a:defRPr sz="1600"/>
            </a:lvl6pPr>
            <a:lvl7pPr indent="-330200" lvl="6" marL="3200400" algn="ctr">
              <a:lnSpc>
                <a:spcPct val="115000"/>
              </a:lnSpc>
              <a:spcBef>
                <a:spcPts val="0"/>
              </a:spcBef>
              <a:spcAft>
                <a:spcPts val="0"/>
              </a:spcAft>
              <a:buSzPts val="1600"/>
              <a:buChar char="●"/>
              <a:defRPr sz="1600"/>
            </a:lvl7pPr>
            <a:lvl8pPr indent="-330200" lvl="7" marL="3657600" algn="ctr">
              <a:lnSpc>
                <a:spcPct val="115000"/>
              </a:lnSpc>
              <a:spcBef>
                <a:spcPts val="0"/>
              </a:spcBef>
              <a:spcAft>
                <a:spcPts val="0"/>
              </a:spcAft>
              <a:buSzPts val="1600"/>
              <a:buChar char="○"/>
              <a:defRPr sz="1600"/>
            </a:lvl8pPr>
            <a:lvl9pPr indent="-330200" lvl="8" marL="4114800" algn="ctr">
              <a:lnSpc>
                <a:spcPct val="115000"/>
              </a:lnSpc>
              <a:spcBef>
                <a:spcPts val="0"/>
              </a:spcBef>
              <a:spcAft>
                <a:spcPts val="0"/>
              </a:spcAft>
              <a:buSzPts val="1600"/>
              <a:buChar char="■"/>
              <a:defRPr sz="1600"/>
            </a:lvl9pPr>
          </a:lstStyle>
          <a:p/>
        </p:txBody>
      </p:sp>
      <p:sp>
        <p:nvSpPr>
          <p:cNvPr id="92" name="Google Shape;92;p27"/>
          <p:cNvSpPr txBox="1"/>
          <p:nvPr>
            <p:ph idx="3" type="body"/>
          </p:nvPr>
        </p:nvSpPr>
        <p:spPr>
          <a:xfrm>
            <a:off x="5221949" y="3871652"/>
            <a:ext cx="1748100" cy="1856100"/>
          </a:xfrm>
          <a:prstGeom prst="rect">
            <a:avLst/>
          </a:prstGeom>
          <a:noFill/>
          <a:ln cap="flat" cmpd="sng" w="19050">
            <a:solidFill>
              <a:schemeClr val="dk2"/>
            </a:solidFill>
            <a:prstDash val="solid"/>
            <a:round/>
            <a:headEnd len="sm" w="sm" type="none"/>
            <a:tailEnd len="sm" w="sm" type="none"/>
          </a:ln>
        </p:spPr>
        <p:txBody>
          <a:bodyPr anchorCtr="0" anchor="t" bIns="121900" lIns="121900" spcFirstLastPara="1" rIns="121900" wrap="square" tIns="121900">
            <a:normAutofit/>
          </a:bodyPr>
          <a:lstStyle>
            <a:lvl1pPr indent="-349250" lvl="0" marL="457200" algn="ctr">
              <a:lnSpc>
                <a:spcPct val="100000"/>
              </a:lnSpc>
              <a:spcBef>
                <a:spcPts val="0"/>
              </a:spcBef>
              <a:spcAft>
                <a:spcPts val="0"/>
              </a:spcAft>
              <a:buSzPts val="1900"/>
              <a:buChar char="●"/>
              <a:defRPr sz="1200"/>
            </a:lvl1pPr>
            <a:lvl2pPr indent="-330200" lvl="1" marL="914400" algn="ctr">
              <a:lnSpc>
                <a:spcPct val="115000"/>
              </a:lnSpc>
              <a:spcBef>
                <a:spcPts val="0"/>
              </a:spcBef>
              <a:spcAft>
                <a:spcPts val="0"/>
              </a:spcAft>
              <a:buSzPts val="1600"/>
              <a:buChar char="○"/>
              <a:defRPr sz="1600"/>
            </a:lvl2pPr>
            <a:lvl3pPr indent="-330200" lvl="2" marL="1371600" algn="ctr">
              <a:lnSpc>
                <a:spcPct val="115000"/>
              </a:lnSpc>
              <a:spcBef>
                <a:spcPts val="0"/>
              </a:spcBef>
              <a:spcAft>
                <a:spcPts val="0"/>
              </a:spcAft>
              <a:buSzPts val="1600"/>
              <a:buChar char="■"/>
              <a:defRPr sz="1600"/>
            </a:lvl3pPr>
            <a:lvl4pPr indent="-330200" lvl="3" marL="1828800" algn="ctr">
              <a:lnSpc>
                <a:spcPct val="115000"/>
              </a:lnSpc>
              <a:spcBef>
                <a:spcPts val="0"/>
              </a:spcBef>
              <a:spcAft>
                <a:spcPts val="0"/>
              </a:spcAft>
              <a:buSzPts val="1600"/>
              <a:buChar char="●"/>
              <a:defRPr sz="1600"/>
            </a:lvl4pPr>
            <a:lvl5pPr indent="-330200" lvl="4" marL="2286000" algn="ctr">
              <a:lnSpc>
                <a:spcPct val="115000"/>
              </a:lnSpc>
              <a:spcBef>
                <a:spcPts val="0"/>
              </a:spcBef>
              <a:spcAft>
                <a:spcPts val="0"/>
              </a:spcAft>
              <a:buSzPts val="1600"/>
              <a:buChar char="○"/>
              <a:defRPr sz="1600"/>
            </a:lvl5pPr>
            <a:lvl6pPr indent="-330200" lvl="5" marL="2743200" algn="ctr">
              <a:lnSpc>
                <a:spcPct val="115000"/>
              </a:lnSpc>
              <a:spcBef>
                <a:spcPts val="0"/>
              </a:spcBef>
              <a:spcAft>
                <a:spcPts val="0"/>
              </a:spcAft>
              <a:buSzPts val="1600"/>
              <a:buChar char="■"/>
              <a:defRPr sz="1600"/>
            </a:lvl6pPr>
            <a:lvl7pPr indent="-330200" lvl="6" marL="3200400" algn="ctr">
              <a:lnSpc>
                <a:spcPct val="115000"/>
              </a:lnSpc>
              <a:spcBef>
                <a:spcPts val="0"/>
              </a:spcBef>
              <a:spcAft>
                <a:spcPts val="0"/>
              </a:spcAft>
              <a:buSzPts val="1600"/>
              <a:buChar char="●"/>
              <a:defRPr sz="1600"/>
            </a:lvl7pPr>
            <a:lvl8pPr indent="-330200" lvl="7" marL="3657600" algn="ctr">
              <a:lnSpc>
                <a:spcPct val="115000"/>
              </a:lnSpc>
              <a:spcBef>
                <a:spcPts val="0"/>
              </a:spcBef>
              <a:spcAft>
                <a:spcPts val="0"/>
              </a:spcAft>
              <a:buSzPts val="1600"/>
              <a:buChar char="○"/>
              <a:defRPr sz="1600"/>
            </a:lvl8pPr>
            <a:lvl9pPr indent="-330200" lvl="8" marL="4114800" algn="ctr">
              <a:lnSpc>
                <a:spcPct val="115000"/>
              </a:lnSpc>
              <a:spcBef>
                <a:spcPts val="0"/>
              </a:spcBef>
              <a:spcAft>
                <a:spcPts val="0"/>
              </a:spcAft>
              <a:buSzPts val="1600"/>
              <a:buChar char="■"/>
              <a:defRPr sz="1600"/>
            </a:lvl9pPr>
          </a:lstStyle>
          <a:p/>
        </p:txBody>
      </p:sp>
      <p:sp>
        <p:nvSpPr>
          <p:cNvPr id="93" name="Google Shape;93;p27"/>
          <p:cNvSpPr txBox="1"/>
          <p:nvPr>
            <p:ph idx="4" type="body"/>
          </p:nvPr>
        </p:nvSpPr>
        <p:spPr>
          <a:xfrm>
            <a:off x="8994436" y="3871689"/>
            <a:ext cx="1748100" cy="1856100"/>
          </a:xfrm>
          <a:prstGeom prst="rect">
            <a:avLst/>
          </a:prstGeom>
          <a:noFill/>
          <a:ln cap="flat" cmpd="sng" w="19050">
            <a:solidFill>
              <a:schemeClr val="dk2"/>
            </a:solidFill>
            <a:prstDash val="solid"/>
            <a:round/>
            <a:headEnd len="sm" w="sm" type="none"/>
            <a:tailEnd len="sm" w="sm" type="none"/>
          </a:ln>
        </p:spPr>
        <p:txBody>
          <a:bodyPr anchorCtr="0" anchor="t" bIns="121900" lIns="121900" spcFirstLastPara="1" rIns="121900" wrap="square" tIns="121900">
            <a:normAutofit/>
          </a:bodyPr>
          <a:lstStyle>
            <a:lvl1pPr indent="-349250" lvl="0" marL="457200" algn="ctr">
              <a:lnSpc>
                <a:spcPct val="100000"/>
              </a:lnSpc>
              <a:spcBef>
                <a:spcPts val="0"/>
              </a:spcBef>
              <a:spcAft>
                <a:spcPts val="0"/>
              </a:spcAft>
              <a:buSzPts val="1900"/>
              <a:buChar char="●"/>
              <a:defRPr sz="1200"/>
            </a:lvl1pPr>
            <a:lvl2pPr indent="-330200" lvl="1" marL="914400" algn="ctr">
              <a:lnSpc>
                <a:spcPct val="115000"/>
              </a:lnSpc>
              <a:spcBef>
                <a:spcPts val="0"/>
              </a:spcBef>
              <a:spcAft>
                <a:spcPts val="0"/>
              </a:spcAft>
              <a:buSzPts val="1600"/>
              <a:buChar char="○"/>
              <a:defRPr sz="1600"/>
            </a:lvl2pPr>
            <a:lvl3pPr indent="-330200" lvl="2" marL="1371600" algn="ctr">
              <a:lnSpc>
                <a:spcPct val="115000"/>
              </a:lnSpc>
              <a:spcBef>
                <a:spcPts val="0"/>
              </a:spcBef>
              <a:spcAft>
                <a:spcPts val="0"/>
              </a:spcAft>
              <a:buSzPts val="1600"/>
              <a:buChar char="■"/>
              <a:defRPr sz="1600"/>
            </a:lvl3pPr>
            <a:lvl4pPr indent="-330200" lvl="3" marL="1828800" algn="ctr">
              <a:lnSpc>
                <a:spcPct val="115000"/>
              </a:lnSpc>
              <a:spcBef>
                <a:spcPts val="0"/>
              </a:spcBef>
              <a:spcAft>
                <a:spcPts val="0"/>
              </a:spcAft>
              <a:buSzPts val="1600"/>
              <a:buChar char="●"/>
              <a:defRPr sz="1600"/>
            </a:lvl4pPr>
            <a:lvl5pPr indent="-330200" lvl="4" marL="2286000" algn="ctr">
              <a:lnSpc>
                <a:spcPct val="115000"/>
              </a:lnSpc>
              <a:spcBef>
                <a:spcPts val="0"/>
              </a:spcBef>
              <a:spcAft>
                <a:spcPts val="0"/>
              </a:spcAft>
              <a:buSzPts val="1600"/>
              <a:buChar char="○"/>
              <a:defRPr sz="1600"/>
            </a:lvl5pPr>
            <a:lvl6pPr indent="-330200" lvl="5" marL="2743200" algn="ctr">
              <a:lnSpc>
                <a:spcPct val="115000"/>
              </a:lnSpc>
              <a:spcBef>
                <a:spcPts val="0"/>
              </a:spcBef>
              <a:spcAft>
                <a:spcPts val="0"/>
              </a:spcAft>
              <a:buSzPts val="1600"/>
              <a:buChar char="■"/>
              <a:defRPr sz="1600"/>
            </a:lvl6pPr>
            <a:lvl7pPr indent="-330200" lvl="6" marL="3200400" algn="ctr">
              <a:lnSpc>
                <a:spcPct val="115000"/>
              </a:lnSpc>
              <a:spcBef>
                <a:spcPts val="0"/>
              </a:spcBef>
              <a:spcAft>
                <a:spcPts val="0"/>
              </a:spcAft>
              <a:buSzPts val="1600"/>
              <a:buChar char="●"/>
              <a:defRPr sz="1600"/>
            </a:lvl7pPr>
            <a:lvl8pPr indent="-330200" lvl="7" marL="3657600" algn="ctr">
              <a:lnSpc>
                <a:spcPct val="115000"/>
              </a:lnSpc>
              <a:spcBef>
                <a:spcPts val="0"/>
              </a:spcBef>
              <a:spcAft>
                <a:spcPts val="0"/>
              </a:spcAft>
              <a:buSzPts val="1600"/>
              <a:buChar char="○"/>
              <a:defRPr sz="1600"/>
            </a:lvl8pPr>
            <a:lvl9pPr indent="-330200" lvl="8" marL="4114800" algn="ctr">
              <a:lnSpc>
                <a:spcPct val="115000"/>
              </a:lnSpc>
              <a:spcBef>
                <a:spcPts val="0"/>
              </a:spcBef>
              <a:spcAft>
                <a:spcPts val="0"/>
              </a:spcAft>
              <a:buSzPts val="1600"/>
              <a:buChar char="■"/>
              <a:defRPr sz="1600"/>
            </a:lvl9pPr>
          </a:lstStyle>
          <a:p/>
        </p:txBody>
      </p:sp>
      <p:sp>
        <p:nvSpPr>
          <p:cNvPr id="94" name="Google Shape;94;p27"/>
          <p:cNvSpPr txBox="1"/>
          <p:nvPr>
            <p:ph idx="5" type="body"/>
          </p:nvPr>
        </p:nvSpPr>
        <p:spPr>
          <a:xfrm>
            <a:off x="3335706" y="3871649"/>
            <a:ext cx="1748100" cy="1856100"/>
          </a:xfrm>
          <a:prstGeom prst="rect">
            <a:avLst/>
          </a:prstGeom>
          <a:noFill/>
          <a:ln cap="flat" cmpd="sng" w="19050">
            <a:solidFill>
              <a:schemeClr val="dk2"/>
            </a:solidFill>
            <a:prstDash val="solid"/>
            <a:round/>
            <a:headEnd len="sm" w="sm" type="none"/>
            <a:tailEnd len="sm" w="sm" type="none"/>
          </a:ln>
        </p:spPr>
        <p:txBody>
          <a:bodyPr anchorCtr="0" anchor="t" bIns="121900" lIns="121900" spcFirstLastPara="1" rIns="121900" wrap="square" tIns="121900">
            <a:normAutofit/>
          </a:bodyPr>
          <a:lstStyle>
            <a:lvl1pPr indent="-349250" lvl="0" marL="457200" algn="ctr">
              <a:lnSpc>
                <a:spcPct val="100000"/>
              </a:lnSpc>
              <a:spcBef>
                <a:spcPts val="0"/>
              </a:spcBef>
              <a:spcAft>
                <a:spcPts val="0"/>
              </a:spcAft>
              <a:buSzPts val="1900"/>
              <a:buChar char="●"/>
              <a:defRPr sz="1200"/>
            </a:lvl1pPr>
            <a:lvl2pPr indent="-330200" lvl="1" marL="914400" algn="ctr">
              <a:lnSpc>
                <a:spcPct val="115000"/>
              </a:lnSpc>
              <a:spcBef>
                <a:spcPts val="0"/>
              </a:spcBef>
              <a:spcAft>
                <a:spcPts val="0"/>
              </a:spcAft>
              <a:buSzPts val="1600"/>
              <a:buChar char="○"/>
              <a:defRPr sz="1600"/>
            </a:lvl2pPr>
            <a:lvl3pPr indent="-330200" lvl="2" marL="1371600" algn="ctr">
              <a:lnSpc>
                <a:spcPct val="115000"/>
              </a:lnSpc>
              <a:spcBef>
                <a:spcPts val="0"/>
              </a:spcBef>
              <a:spcAft>
                <a:spcPts val="0"/>
              </a:spcAft>
              <a:buSzPts val="1600"/>
              <a:buChar char="■"/>
              <a:defRPr sz="1600"/>
            </a:lvl3pPr>
            <a:lvl4pPr indent="-330200" lvl="3" marL="1828800" algn="ctr">
              <a:lnSpc>
                <a:spcPct val="115000"/>
              </a:lnSpc>
              <a:spcBef>
                <a:spcPts val="0"/>
              </a:spcBef>
              <a:spcAft>
                <a:spcPts val="0"/>
              </a:spcAft>
              <a:buSzPts val="1600"/>
              <a:buChar char="●"/>
              <a:defRPr sz="1600"/>
            </a:lvl4pPr>
            <a:lvl5pPr indent="-330200" lvl="4" marL="2286000" algn="ctr">
              <a:lnSpc>
                <a:spcPct val="115000"/>
              </a:lnSpc>
              <a:spcBef>
                <a:spcPts val="0"/>
              </a:spcBef>
              <a:spcAft>
                <a:spcPts val="0"/>
              </a:spcAft>
              <a:buSzPts val="1600"/>
              <a:buChar char="○"/>
              <a:defRPr sz="1600"/>
            </a:lvl5pPr>
            <a:lvl6pPr indent="-330200" lvl="5" marL="2743200" algn="ctr">
              <a:lnSpc>
                <a:spcPct val="115000"/>
              </a:lnSpc>
              <a:spcBef>
                <a:spcPts val="0"/>
              </a:spcBef>
              <a:spcAft>
                <a:spcPts val="0"/>
              </a:spcAft>
              <a:buSzPts val="1600"/>
              <a:buChar char="■"/>
              <a:defRPr sz="1600"/>
            </a:lvl6pPr>
            <a:lvl7pPr indent="-330200" lvl="6" marL="3200400" algn="ctr">
              <a:lnSpc>
                <a:spcPct val="115000"/>
              </a:lnSpc>
              <a:spcBef>
                <a:spcPts val="0"/>
              </a:spcBef>
              <a:spcAft>
                <a:spcPts val="0"/>
              </a:spcAft>
              <a:buSzPts val="1600"/>
              <a:buChar char="●"/>
              <a:defRPr sz="1600"/>
            </a:lvl7pPr>
            <a:lvl8pPr indent="-330200" lvl="7" marL="3657600" algn="ctr">
              <a:lnSpc>
                <a:spcPct val="115000"/>
              </a:lnSpc>
              <a:spcBef>
                <a:spcPts val="0"/>
              </a:spcBef>
              <a:spcAft>
                <a:spcPts val="0"/>
              </a:spcAft>
              <a:buSzPts val="1600"/>
              <a:buChar char="○"/>
              <a:defRPr sz="1600"/>
            </a:lvl8pPr>
            <a:lvl9pPr indent="-330200" lvl="8" marL="4114800" algn="ctr">
              <a:lnSpc>
                <a:spcPct val="115000"/>
              </a:lnSpc>
              <a:spcBef>
                <a:spcPts val="0"/>
              </a:spcBef>
              <a:spcAft>
                <a:spcPts val="0"/>
              </a:spcAft>
              <a:buSzPts val="1600"/>
              <a:buChar char="■"/>
              <a:defRPr sz="1600"/>
            </a:lvl9pPr>
          </a:lstStyle>
          <a:p/>
        </p:txBody>
      </p:sp>
      <p:sp>
        <p:nvSpPr>
          <p:cNvPr id="95" name="Google Shape;95;p27"/>
          <p:cNvSpPr txBox="1"/>
          <p:nvPr>
            <p:ph idx="6" type="subTitle"/>
          </p:nvPr>
        </p:nvSpPr>
        <p:spPr>
          <a:xfrm>
            <a:off x="1449450" y="3417128"/>
            <a:ext cx="1748100" cy="5307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2800"/>
              <a:buNone/>
              <a:defRPr b="1"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6" name="Google Shape;96;p27"/>
          <p:cNvSpPr txBox="1"/>
          <p:nvPr>
            <p:ph idx="7" type="subTitle"/>
          </p:nvPr>
        </p:nvSpPr>
        <p:spPr>
          <a:xfrm>
            <a:off x="7108162" y="3417125"/>
            <a:ext cx="1748100" cy="530700"/>
          </a:xfrm>
          <a:prstGeom prst="rect">
            <a:avLst/>
          </a:prstGeom>
          <a:noFill/>
          <a:ln>
            <a:noFill/>
          </a:ln>
        </p:spPr>
        <p:txBody>
          <a:bodyPr anchorCtr="0" anchor="b" bIns="121900" lIns="121900" spcFirstLastPara="1" rIns="121900" wrap="square" tIns="121900">
            <a:normAutofit/>
          </a:bodyPr>
          <a:lstStyle>
            <a:lvl1pPr lvl="0" algn="ctr">
              <a:lnSpc>
                <a:spcPct val="90000"/>
              </a:lnSpc>
              <a:spcBef>
                <a:spcPts val="0"/>
              </a:spcBef>
              <a:spcAft>
                <a:spcPts val="0"/>
              </a:spcAft>
              <a:buSzPts val="2800"/>
              <a:buNone/>
              <a:defRPr b="1"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7" name="Google Shape;97;p27"/>
          <p:cNvSpPr txBox="1"/>
          <p:nvPr>
            <p:ph idx="8" type="subTitle"/>
          </p:nvPr>
        </p:nvSpPr>
        <p:spPr>
          <a:xfrm>
            <a:off x="5221924" y="3417128"/>
            <a:ext cx="1748100" cy="5307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2800"/>
              <a:buNone/>
              <a:defRPr b="1"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8" name="Google Shape;98;p27"/>
          <p:cNvSpPr txBox="1"/>
          <p:nvPr>
            <p:ph idx="9" type="subTitle"/>
          </p:nvPr>
        </p:nvSpPr>
        <p:spPr>
          <a:xfrm>
            <a:off x="8994399" y="3417125"/>
            <a:ext cx="1748100" cy="530700"/>
          </a:xfrm>
          <a:prstGeom prst="rect">
            <a:avLst/>
          </a:prstGeom>
          <a:noFill/>
          <a:ln>
            <a:noFill/>
          </a:ln>
        </p:spPr>
        <p:txBody>
          <a:bodyPr anchorCtr="0" anchor="b" bIns="121900" lIns="121900" spcFirstLastPara="1" rIns="121900" wrap="square" tIns="121900">
            <a:normAutofit/>
          </a:bodyPr>
          <a:lstStyle>
            <a:lvl1pPr lvl="0" algn="ctr">
              <a:lnSpc>
                <a:spcPct val="90000"/>
              </a:lnSpc>
              <a:spcBef>
                <a:spcPts val="0"/>
              </a:spcBef>
              <a:spcAft>
                <a:spcPts val="0"/>
              </a:spcAft>
              <a:buSzPts val="2800"/>
              <a:buNone/>
              <a:defRPr b="1"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9" name="Google Shape;99;p27"/>
          <p:cNvSpPr txBox="1"/>
          <p:nvPr>
            <p:ph idx="13" type="subTitle"/>
          </p:nvPr>
        </p:nvSpPr>
        <p:spPr>
          <a:xfrm>
            <a:off x="3335687" y="3417128"/>
            <a:ext cx="1748100" cy="530700"/>
          </a:xfrm>
          <a:prstGeom prst="rect">
            <a:avLst/>
          </a:prstGeom>
          <a:noFill/>
          <a:ln>
            <a:noFill/>
          </a:ln>
        </p:spPr>
        <p:txBody>
          <a:bodyPr anchorCtr="0" anchor="b" bIns="121900" lIns="121900" spcFirstLastPara="1" rIns="121900" wrap="square" tIns="121900">
            <a:normAutofit/>
          </a:bodyPr>
          <a:lstStyle>
            <a:lvl1pPr lvl="0" algn="ctr">
              <a:lnSpc>
                <a:spcPct val="90000"/>
              </a:lnSpc>
              <a:spcBef>
                <a:spcPts val="0"/>
              </a:spcBef>
              <a:spcAft>
                <a:spcPts val="0"/>
              </a:spcAft>
              <a:buSzPts val="2800"/>
              <a:buNone/>
              <a:defRPr b="1"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28"/>
          <p:cNvSpPr txBox="1"/>
          <p:nvPr>
            <p:ph type="title"/>
          </p:nvPr>
        </p:nvSpPr>
        <p:spPr>
          <a:xfrm>
            <a:off x="1417200" y="1638650"/>
            <a:ext cx="9357600" cy="6006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02" name="Google Shape;102;p2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 SlidesMania - Do not remove">
  <p:cSld name="BLANK_1">
    <p:spTree>
      <p:nvGrpSpPr>
        <p:cNvPr id="105" name="Shape 105"/>
        <p:cNvGrpSpPr/>
        <p:nvPr/>
      </p:nvGrpSpPr>
      <p:grpSpPr>
        <a:xfrm>
          <a:off x="0" y="0"/>
          <a:ext cx="0" cy="0"/>
          <a:chOff x="0" y="0"/>
          <a:chExt cx="0" cy="0"/>
        </a:xfrm>
      </p:grpSpPr>
      <p:sp>
        <p:nvSpPr>
          <p:cNvPr id="106" name="Google Shape;106;p3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107" name="Google Shape;107;p30"/>
          <p:cNvGrpSpPr/>
          <p:nvPr/>
        </p:nvGrpSpPr>
        <p:grpSpPr>
          <a:xfrm>
            <a:off x="0" y="0"/>
            <a:ext cx="12192000" cy="6858000"/>
            <a:chOff x="0" y="0"/>
            <a:chExt cx="12192000" cy="6858000"/>
          </a:xfrm>
        </p:grpSpPr>
        <p:sp>
          <p:nvSpPr>
            <p:cNvPr id="108" name="Google Shape;108;p30"/>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0"/>
            <p:cNvSpPr txBox="1"/>
            <p:nvPr/>
          </p:nvSpPr>
          <p:spPr>
            <a:xfrm>
              <a:off x="463500" y="2858044"/>
              <a:ext cx="8956500" cy="38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3F3F3F"/>
                  </a:solidFill>
                  <a:latin typeface="Poppins"/>
                  <a:ea typeface="Poppins"/>
                  <a:cs typeface="Poppins"/>
                  <a:sym typeface="Poppins"/>
                </a:rPr>
                <a:t>Free </a:t>
              </a:r>
              <a:r>
                <a:rPr b="0" i="0" lang="en" sz="3600" u="none" cap="none" strike="noStrike">
                  <a:solidFill>
                    <a:srgbClr val="3F3F3F"/>
                  </a:solidFill>
                  <a:latin typeface="Poppins"/>
                  <a:ea typeface="Poppins"/>
                  <a:cs typeface="Poppins"/>
                  <a:sym typeface="Poppins"/>
                </a:rPr>
                <a:t>themes and templates for </a:t>
              </a:r>
              <a:r>
                <a:rPr b="1" i="0" lang="en" sz="3600" u="none" cap="none" strike="noStrike">
                  <a:solidFill>
                    <a:srgbClr val="3F3F3F"/>
                  </a:solidFill>
                  <a:latin typeface="Poppins"/>
                  <a:ea typeface="Poppins"/>
                  <a:cs typeface="Poppins"/>
                  <a:sym typeface="Poppins"/>
                </a:rPr>
                <a:t>Google Slides</a:t>
              </a:r>
              <a:r>
                <a:rPr b="0" i="0" lang="en" sz="3600" u="none" cap="none" strike="noStrike">
                  <a:solidFill>
                    <a:srgbClr val="3F3F3F"/>
                  </a:solidFill>
                  <a:latin typeface="Poppins"/>
                  <a:ea typeface="Poppins"/>
                  <a:cs typeface="Poppins"/>
                  <a:sym typeface="Poppins"/>
                </a:rPr>
                <a:t> or </a:t>
              </a:r>
              <a:r>
                <a:rPr b="1" i="0" lang="en" sz="3600" u="none" cap="none" strike="noStrike">
                  <a:solidFill>
                    <a:srgbClr val="3F3F3F"/>
                  </a:solidFill>
                  <a:latin typeface="Poppins"/>
                  <a:ea typeface="Poppins"/>
                  <a:cs typeface="Poppins"/>
                  <a:sym typeface="Poppins"/>
                </a:rPr>
                <a:t>PowerPoint</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CB25"/>
                  </a:solidFill>
                  <a:latin typeface="Poppins"/>
                  <a:ea typeface="Poppins"/>
                  <a:cs typeface="Poppins"/>
                  <a:sym typeface="Poppins"/>
                </a:rPr>
                <a:t>NOT to be sold as is or modified!</a:t>
              </a:r>
              <a:endParaRPr b="1" i="0" sz="3000" u="none" cap="none" strike="noStrike">
                <a:solidFill>
                  <a:srgbClr val="FFCB25"/>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700"/>
                <a:buFont typeface="Arial"/>
                <a:buNone/>
              </a:pPr>
              <a:r>
                <a:rPr b="0" i="0" lang="en" sz="2700" u="none" cap="none" strike="noStrike">
                  <a:solidFill>
                    <a:srgbClr val="3F3F3F"/>
                  </a:solidFill>
                  <a:latin typeface="Poppins"/>
                  <a:ea typeface="Poppins"/>
                  <a:cs typeface="Poppins"/>
                  <a:sym typeface="Poppins"/>
                </a:rPr>
                <a:t>Read </a:t>
              </a:r>
              <a:r>
                <a:rPr b="0" i="0" lang="en" sz="2700" u="sng" cap="none" strike="noStrike">
                  <a:solidFill>
                    <a:srgbClr val="3F3F3F"/>
                  </a:solidFill>
                  <a:latin typeface="Poppins"/>
                  <a:ea typeface="Poppins"/>
                  <a:cs typeface="Poppins"/>
                  <a:sym typeface="Poppins"/>
                  <a:hlinkClick r:id="rId2">
                    <a:extLst>
                      <a:ext uri="{A12FA001-AC4F-418D-AE19-62706E023703}">
                        <ahyp:hlinkClr val="tx"/>
                      </a:ext>
                    </a:extLst>
                  </a:hlinkClick>
                </a:rPr>
                <a:t>FAQ</a:t>
              </a:r>
              <a:r>
                <a:rPr b="1" i="0" lang="en" sz="4400" u="none" cap="none" strike="noStrike">
                  <a:solidFill>
                    <a:srgbClr val="FFCB25"/>
                  </a:solidFill>
                  <a:latin typeface="Poppins"/>
                  <a:ea typeface="Poppins"/>
                  <a:cs typeface="Poppins"/>
                  <a:sym typeface="Poppins"/>
                </a:rPr>
                <a:t> </a:t>
              </a:r>
              <a:r>
                <a:rPr b="0" i="0" lang="en" sz="2700" u="none" cap="none" strike="noStrike">
                  <a:solidFill>
                    <a:srgbClr val="3F3F3F"/>
                  </a:solidFill>
                  <a:latin typeface="Poppins"/>
                  <a:ea typeface="Poppins"/>
                  <a:cs typeface="Poppins"/>
                  <a:sym typeface="Poppins"/>
                </a:rPr>
                <a:t>on slidesmania.com</a:t>
              </a:r>
              <a:endParaRPr b="0" i="0" sz="2700" u="none" cap="none" strike="noStrike">
                <a:solidFill>
                  <a:srgbClr val="3F3F3F"/>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3F3F3F"/>
                  </a:solidFill>
                  <a:latin typeface="Poppins"/>
                  <a:ea typeface="Poppins"/>
                  <a:cs typeface="Poppins"/>
                  <a:sym typeface="Poppins"/>
                </a:rPr>
                <a:t>Do not remove the slidesmania.com text on the sides.</a:t>
              </a:r>
              <a:endParaRPr b="0" i="0" sz="2000" u="none" cap="none" strike="noStrike">
                <a:solidFill>
                  <a:srgbClr val="3F3F3F"/>
                </a:solidFill>
                <a:latin typeface="Poppins"/>
                <a:ea typeface="Poppins"/>
                <a:cs typeface="Poppins"/>
                <a:sym typeface="Poppins"/>
              </a:endParaRPr>
            </a:p>
          </p:txBody>
        </p:sp>
        <p:cxnSp>
          <p:nvCxnSpPr>
            <p:cNvPr id="110" name="Google Shape;110;p30"/>
            <p:cNvCxnSpPr/>
            <p:nvPr/>
          </p:nvCxnSpPr>
          <p:spPr>
            <a:xfrm>
              <a:off x="10423367" y="5688858"/>
              <a:ext cx="1495200" cy="12900"/>
            </a:xfrm>
            <a:prstGeom prst="straightConnector1">
              <a:avLst/>
            </a:prstGeom>
            <a:noFill/>
            <a:ln cap="flat" cmpd="sng" w="38100">
              <a:solidFill>
                <a:srgbClr val="FFCB25"/>
              </a:solidFill>
              <a:prstDash val="solid"/>
              <a:round/>
              <a:headEnd len="sm" w="sm" type="none"/>
              <a:tailEnd len="sm" w="sm" type="none"/>
            </a:ln>
          </p:spPr>
        </p:cxnSp>
        <p:pic>
          <p:nvPicPr>
            <p:cNvPr id="111" name="Google Shape;111;p30">
              <a:hlinkClick r:id="rId3"/>
            </p:cNvPr>
            <p:cNvPicPr preferRelativeResize="0"/>
            <p:nvPr/>
          </p:nvPicPr>
          <p:blipFill rotWithShape="1">
            <a:blip r:embed="rId4">
              <a:alphaModFix/>
            </a:blip>
            <a:srcRect b="0" l="0" r="0" t="0"/>
            <a:stretch/>
          </p:blipFill>
          <p:spPr>
            <a:xfrm>
              <a:off x="8982558" y="5912306"/>
              <a:ext cx="713232" cy="637863"/>
            </a:xfrm>
            <a:prstGeom prst="rect">
              <a:avLst/>
            </a:prstGeom>
            <a:noFill/>
            <a:ln>
              <a:noFill/>
            </a:ln>
          </p:spPr>
        </p:pic>
        <p:pic>
          <p:nvPicPr>
            <p:cNvPr id="112" name="Google Shape;112;p30">
              <a:hlinkClick r:id="rId5"/>
            </p:cNvPr>
            <p:cNvPicPr preferRelativeResize="0"/>
            <p:nvPr/>
          </p:nvPicPr>
          <p:blipFill rotWithShape="1">
            <a:blip r:embed="rId6">
              <a:alphaModFix/>
            </a:blip>
            <a:srcRect b="0" l="0" r="0" t="0"/>
            <a:stretch/>
          </p:blipFill>
          <p:spPr>
            <a:xfrm>
              <a:off x="9764428" y="5916798"/>
              <a:ext cx="708660" cy="628879"/>
            </a:xfrm>
            <a:prstGeom prst="rect">
              <a:avLst/>
            </a:prstGeom>
            <a:noFill/>
            <a:ln>
              <a:noFill/>
            </a:ln>
          </p:spPr>
        </p:pic>
        <p:pic>
          <p:nvPicPr>
            <p:cNvPr id="113" name="Google Shape;113;p30">
              <a:hlinkClick r:id="rId7"/>
            </p:cNvPr>
            <p:cNvPicPr preferRelativeResize="0"/>
            <p:nvPr/>
          </p:nvPicPr>
          <p:blipFill rotWithShape="1">
            <a:blip r:embed="rId8">
              <a:alphaModFix/>
            </a:blip>
            <a:srcRect b="0" l="0" r="0" t="0"/>
            <a:stretch/>
          </p:blipFill>
          <p:spPr>
            <a:xfrm>
              <a:off x="10541715" y="5905569"/>
              <a:ext cx="612648" cy="624387"/>
            </a:xfrm>
            <a:prstGeom prst="rect">
              <a:avLst/>
            </a:prstGeom>
            <a:noFill/>
            <a:ln>
              <a:noFill/>
            </a:ln>
          </p:spPr>
        </p:pic>
        <p:pic>
          <p:nvPicPr>
            <p:cNvPr id="114" name="Google Shape;114;p30">
              <a:hlinkClick r:id="rId9"/>
            </p:cNvPr>
            <p:cNvPicPr preferRelativeResize="0"/>
            <p:nvPr/>
          </p:nvPicPr>
          <p:blipFill rotWithShape="1">
            <a:blip r:embed="rId10">
              <a:alphaModFix/>
            </a:blip>
            <a:srcRect b="0" l="0" r="0" t="0"/>
            <a:stretch/>
          </p:blipFill>
          <p:spPr>
            <a:xfrm>
              <a:off x="11219049" y="5916799"/>
              <a:ext cx="699516" cy="601927"/>
            </a:xfrm>
            <a:prstGeom prst="rect">
              <a:avLst/>
            </a:prstGeom>
            <a:noFill/>
            <a:ln>
              <a:noFill/>
            </a:ln>
          </p:spPr>
        </p:pic>
        <p:sp>
          <p:nvSpPr>
            <p:cNvPr id="115" name="Google Shape;115;p30"/>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2400"/>
                <a:buFont typeface="Arial"/>
                <a:buNone/>
              </a:pPr>
              <a:r>
                <a:rPr b="1" i="0" lang="en" sz="2400" u="none" cap="none" strike="noStrike">
                  <a:solidFill>
                    <a:srgbClr val="252525"/>
                  </a:solidFill>
                  <a:latin typeface="Homemade Apple"/>
                  <a:ea typeface="Homemade Apple"/>
                  <a:cs typeface="Homemade Apple"/>
                  <a:sym typeface="Homemade Apple"/>
                </a:rPr>
                <a:t>Sharing is caring!</a:t>
              </a:r>
              <a:endParaRPr b="1" i="0" sz="2400" u="none" cap="none" strike="noStrike">
                <a:solidFill>
                  <a:srgbClr val="252525"/>
                </a:solidFill>
                <a:latin typeface="Homemade Apple"/>
                <a:ea typeface="Homemade Apple"/>
                <a:cs typeface="Homemade Apple"/>
                <a:sym typeface="Homemade Apple"/>
              </a:endParaRPr>
            </a:p>
          </p:txBody>
        </p:sp>
      </p:grpSp>
      <p:pic>
        <p:nvPicPr>
          <p:cNvPr id="116" name="Google Shape;116;p30"/>
          <p:cNvPicPr preferRelativeResize="0"/>
          <p:nvPr/>
        </p:nvPicPr>
        <p:blipFill rotWithShape="1">
          <a:blip r:embed="rId11">
            <a:alphaModFix/>
          </a:blip>
          <a:srcRect b="20905" l="0" r="0" t="16256"/>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19"/>
          <p:cNvSpPr txBox="1"/>
          <p:nvPr>
            <p:ph type="title"/>
          </p:nvPr>
        </p:nvSpPr>
        <p:spPr>
          <a:xfrm>
            <a:off x="2469600" y="1902663"/>
            <a:ext cx="7252800" cy="6219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1" name="Google Shape;31;p19"/>
          <p:cNvSpPr txBox="1"/>
          <p:nvPr>
            <p:ph idx="1" type="body"/>
          </p:nvPr>
        </p:nvSpPr>
        <p:spPr>
          <a:xfrm>
            <a:off x="2469600" y="2799235"/>
            <a:ext cx="7252800" cy="2613300"/>
          </a:xfrm>
          <a:prstGeom prst="rect">
            <a:avLst/>
          </a:prstGeom>
          <a:noFill/>
          <a:ln>
            <a:noFill/>
          </a:ln>
        </p:spPr>
        <p:txBody>
          <a:bodyPr anchorCtr="0" anchor="t" bIns="121900" lIns="121900" spcFirstLastPara="1" rIns="121900" wrap="square" tIns="121900">
            <a:normAutofit/>
          </a:bodyPr>
          <a:lstStyle>
            <a:lvl1pPr indent="-355600" lvl="0" marL="457200" algn="l">
              <a:lnSpc>
                <a:spcPct val="100000"/>
              </a:lnSpc>
              <a:spcBef>
                <a:spcPts val="0"/>
              </a:spcBef>
              <a:spcAft>
                <a:spcPts val="0"/>
              </a:spcAft>
              <a:buSzPts val="2000"/>
              <a:buChar char="●"/>
              <a:defRPr sz="1500"/>
            </a:lvl1pPr>
            <a:lvl2pPr indent="-355600" lvl="1" marL="914400" algn="l">
              <a:lnSpc>
                <a:spcPct val="115000"/>
              </a:lnSpc>
              <a:spcBef>
                <a:spcPts val="0"/>
              </a:spcBef>
              <a:spcAft>
                <a:spcPts val="0"/>
              </a:spcAft>
              <a:buSzPts val="2000"/>
              <a:buChar char="○"/>
              <a:defRPr/>
            </a:lvl2pPr>
            <a:lvl3pPr indent="-355600" lvl="2" marL="1371600" algn="l">
              <a:lnSpc>
                <a:spcPct val="115000"/>
              </a:lnSpc>
              <a:spcBef>
                <a:spcPts val="0"/>
              </a:spcBef>
              <a:spcAft>
                <a:spcPts val="0"/>
              </a:spcAft>
              <a:buSzPts val="2000"/>
              <a:buChar char="■"/>
              <a:defRPr/>
            </a:lvl3pPr>
            <a:lvl4pPr indent="-355600" lvl="3" marL="1828800" algn="l">
              <a:lnSpc>
                <a:spcPct val="115000"/>
              </a:lnSpc>
              <a:spcBef>
                <a:spcPts val="0"/>
              </a:spcBef>
              <a:spcAft>
                <a:spcPts val="0"/>
              </a:spcAft>
              <a:buSzPts val="2000"/>
              <a:buChar char="●"/>
              <a:defRPr/>
            </a:lvl4pPr>
            <a:lvl5pPr indent="-355600" lvl="4" marL="2286000" algn="l">
              <a:lnSpc>
                <a:spcPct val="115000"/>
              </a:lnSpc>
              <a:spcBef>
                <a:spcPts val="0"/>
              </a:spcBef>
              <a:spcAft>
                <a:spcPts val="0"/>
              </a:spcAft>
              <a:buSzPts val="2000"/>
              <a:buChar char="○"/>
              <a:defRPr/>
            </a:lvl5pPr>
            <a:lvl6pPr indent="-355600" lvl="5" marL="2743200" algn="l">
              <a:lnSpc>
                <a:spcPct val="115000"/>
              </a:lnSpc>
              <a:spcBef>
                <a:spcPts val="0"/>
              </a:spcBef>
              <a:spcAft>
                <a:spcPts val="0"/>
              </a:spcAft>
              <a:buSzPts val="2000"/>
              <a:buChar char="■"/>
              <a:defRPr/>
            </a:lvl6pPr>
            <a:lvl7pPr indent="-355600" lvl="6" marL="3200400" algn="l">
              <a:lnSpc>
                <a:spcPct val="115000"/>
              </a:lnSpc>
              <a:spcBef>
                <a:spcPts val="0"/>
              </a:spcBef>
              <a:spcAft>
                <a:spcPts val="0"/>
              </a:spcAft>
              <a:buSzPts val="2000"/>
              <a:buChar char="●"/>
              <a:defRPr/>
            </a:lvl7pPr>
            <a:lvl8pPr indent="-355600" lvl="7" marL="3657600" algn="l">
              <a:lnSpc>
                <a:spcPct val="115000"/>
              </a:lnSpc>
              <a:spcBef>
                <a:spcPts val="0"/>
              </a:spcBef>
              <a:spcAft>
                <a:spcPts val="0"/>
              </a:spcAft>
              <a:buSzPts val="2000"/>
              <a:buChar char="○"/>
              <a:defRPr/>
            </a:lvl8pPr>
            <a:lvl9pPr indent="-355600" lvl="8" marL="4114800" algn="l">
              <a:lnSpc>
                <a:spcPct val="115000"/>
              </a:lnSpc>
              <a:spcBef>
                <a:spcPts val="0"/>
              </a:spcBef>
              <a:spcAft>
                <a:spcPts val="0"/>
              </a:spcAft>
              <a:buSzPts val="2000"/>
              <a:buChar char="■"/>
              <a:defRPr/>
            </a:lvl9pPr>
          </a:lstStyle>
          <a:p/>
        </p:txBody>
      </p:sp>
      <p:sp>
        <p:nvSpPr>
          <p:cNvPr id="32" name="Google Shape;32;p1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0"/>
          <p:cNvSpPr txBox="1"/>
          <p:nvPr>
            <p:ph type="title"/>
          </p:nvPr>
        </p:nvSpPr>
        <p:spPr>
          <a:xfrm>
            <a:off x="1305450" y="2563000"/>
            <a:ext cx="9581100" cy="1122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5" name="Google Shape;35;p2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20"/>
          <p:cNvSpPr txBox="1"/>
          <p:nvPr>
            <p:ph idx="1" type="body"/>
          </p:nvPr>
        </p:nvSpPr>
        <p:spPr>
          <a:xfrm>
            <a:off x="1305450" y="3685300"/>
            <a:ext cx="9581100" cy="2101800"/>
          </a:xfrm>
          <a:prstGeom prst="rect">
            <a:avLst/>
          </a:prstGeom>
          <a:noFill/>
          <a:ln>
            <a:noFill/>
          </a:ln>
        </p:spPr>
        <p:txBody>
          <a:bodyPr anchorCtr="0" anchor="t" bIns="121900" lIns="121900" spcFirstLastPara="1" rIns="121900" wrap="square" tIns="121900">
            <a:normAutofit/>
          </a:bodyPr>
          <a:lstStyle>
            <a:lvl1pPr indent="-355600" lvl="0" marL="457200" algn="ctr">
              <a:lnSpc>
                <a:spcPct val="115000"/>
              </a:lnSpc>
              <a:spcBef>
                <a:spcPts val="0"/>
              </a:spcBef>
              <a:spcAft>
                <a:spcPts val="0"/>
              </a:spcAft>
              <a:buSzPts val="2000"/>
              <a:buChar char="●"/>
              <a:defRPr/>
            </a:lvl1pPr>
            <a:lvl2pPr indent="-355600" lvl="1" marL="914400" algn="ctr">
              <a:lnSpc>
                <a:spcPct val="115000"/>
              </a:lnSpc>
              <a:spcBef>
                <a:spcPts val="0"/>
              </a:spcBef>
              <a:spcAft>
                <a:spcPts val="0"/>
              </a:spcAft>
              <a:buSzPts val="2000"/>
              <a:buChar char="○"/>
              <a:defRPr/>
            </a:lvl2pPr>
            <a:lvl3pPr indent="-355600" lvl="2" marL="1371600" algn="ctr">
              <a:lnSpc>
                <a:spcPct val="115000"/>
              </a:lnSpc>
              <a:spcBef>
                <a:spcPts val="0"/>
              </a:spcBef>
              <a:spcAft>
                <a:spcPts val="0"/>
              </a:spcAft>
              <a:buSzPts val="2000"/>
              <a:buChar char="■"/>
              <a:defRPr/>
            </a:lvl3pPr>
            <a:lvl4pPr indent="-355600" lvl="3" marL="1828800" algn="ctr">
              <a:lnSpc>
                <a:spcPct val="115000"/>
              </a:lnSpc>
              <a:spcBef>
                <a:spcPts val="0"/>
              </a:spcBef>
              <a:spcAft>
                <a:spcPts val="0"/>
              </a:spcAft>
              <a:buSzPts val="2000"/>
              <a:buChar char="●"/>
              <a:defRPr/>
            </a:lvl4pPr>
            <a:lvl5pPr indent="-355600" lvl="4" marL="2286000" algn="ctr">
              <a:lnSpc>
                <a:spcPct val="115000"/>
              </a:lnSpc>
              <a:spcBef>
                <a:spcPts val="0"/>
              </a:spcBef>
              <a:spcAft>
                <a:spcPts val="0"/>
              </a:spcAft>
              <a:buSzPts val="2000"/>
              <a:buChar char="○"/>
              <a:defRPr/>
            </a:lvl5pPr>
            <a:lvl6pPr indent="-355600" lvl="5" marL="2743200" algn="ctr">
              <a:lnSpc>
                <a:spcPct val="115000"/>
              </a:lnSpc>
              <a:spcBef>
                <a:spcPts val="0"/>
              </a:spcBef>
              <a:spcAft>
                <a:spcPts val="0"/>
              </a:spcAft>
              <a:buSzPts val="2000"/>
              <a:buChar char="■"/>
              <a:defRPr/>
            </a:lvl6pPr>
            <a:lvl7pPr indent="-355600" lvl="6" marL="3200400" algn="ctr">
              <a:lnSpc>
                <a:spcPct val="115000"/>
              </a:lnSpc>
              <a:spcBef>
                <a:spcPts val="0"/>
              </a:spcBef>
              <a:spcAft>
                <a:spcPts val="0"/>
              </a:spcAft>
              <a:buSzPts val="2000"/>
              <a:buChar char="●"/>
              <a:defRPr/>
            </a:lvl7pPr>
            <a:lvl8pPr indent="-355600" lvl="7" marL="3657600" algn="ctr">
              <a:lnSpc>
                <a:spcPct val="115000"/>
              </a:lnSpc>
              <a:spcBef>
                <a:spcPts val="0"/>
              </a:spcBef>
              <a:spcAft>
                <a:spcPts val="0"/>
              </a:spcAft>
              <a:buSzPts val="2000"/>
              <a:buChar char="○"/>
              <a:defRPr/>
            </a:lvl8pPr>
            <a:lvl9pPr indent="-355600" lvl="8" marL="4114800" algn="ctr">
              <a:lnSpc>
                <a:spcPct val="115000"/>
              </a:lnSpc>
              <a:spcBef>
                <a:spcPts val="0"/>
              </a:spcBef>
              <a:spcAft>
                <a:spcPts val="0"/>
              </a:spcAft>
              <a:buSzPts val="20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and image right">
  <p:cSld name="ONE_COLUMN_TEXT_1_1">
    <p:spTree>
      <p:nvGrpSpPr>
        <p:cNvPr id="37" name="Shape 37"/>
        <p:cNvGrpSpPr/>
        <p:nvPr/>
      </p:nvGrpSpPr>
      <p:grpSpPr>
        <a:xfrm>
          <a:off x="0" y="0"/>
          <a:ext cx="0" cy="0"/>
          <a:chOff x="0" y="0"/>
          <a:chExt cx="0" cy="0"/>
        </a:xfrm>
      </p:grpSpPr>
      <p:sp>
        <p:nvSpPr>
          <p:cNvPr id="38" name="Google Shape;38;p21"/>
          <p:cNvSpPr/>
          <p:nvPr>
            <p:ph idx="2" type="pic"/>
          </p:nvPr>
        </p:nvSpPr>
        <p:spPr>
          <a:xfrm>
            <a:off x="5262375" y="1444750"/>
            <a:ext cx="5572500" cy="4564800"/>
          </a:xfrm>
          <a:prstGeom prst="rect">
            <a:avLst/>
          </a:prstGeom>
          <a:noFill/>
          <a:ln>
            <a:noFill/>
          </a:ln>
        </p:spPr>
      </p:sp>
      <p:sp>
        <p:nvSpPr>
          <p:cNvPr id="39" name="Google Shape;39;p21"/>
          <p:cNvSpPr txBox="1"/>
          <p:nvPr>
            <p:ph type="title"/>
          </p:nvPr>
        </p:nvSpPr>
        <p:spPr>
          <a:xfrm>
            <a:off x="1357125" y="1444750"/>
            <a:ext cx="3676800" cy="1639500"/>
          </a:xfrm>
          <a:prstGeom prst="rect">
            <a:avLst/>
          </a:prstGeom>
          <a:noFill/>
          <a:ln>
            <a:noFill/>
          </a:ln>
        </p:spPr>
        <p:txBody>
          <a:bodyPr anchorCtr="0" anchor="ctr" bIns="121900" lIns="121900" spcFirstLastPara="1" rIns="121900" wrap="square" tIns="121900">
            <a:normAutofit/>
          </a:bodyPr>
          <a:lstStyle>
            <a:lvl1pPr lvl="0" algn="l">
              <a:lnSpc>
                <a:spcPct val="80000"/>
              </a:lnSpc>
              <a:spcBef>
                <a:spcPts val="0"/>
              </a:spcBef>
              <a:spcAft>
                <a:spcPts val="0"/>
              </a:spcAft>
              <a:buSzPts val="3200"/>
              <a:buNone/>
              <a:defRPr/>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40" name="Google Shape;40;p21"/>
          <p:cNvSpPr txBox="1"/>
          <p:nvPr>
            <p:ph idx="1" type="body"/>
          </p:nvPr>
        </p:nvSpPr>
        <p:spPr>
          <a:xfrm>
            <a:off x="1357125" y="3002173"/>
            <a:ext cx="3676800" cy="3083700"/>
          </a:xfrm>
          <a:prstGeom prst="rect">
            <a:avLst/>
          </a:prstGeom>
          <a:noFill/>
          <a:ln>
            <a:noFill/>
          </a:ln>
        </p:spPr>
        <p:txBody>
          <a:bodyPr anchorCtr="0" anchor="t" bIns="121900" lIns="121900" spcFirstLastPara="1" rIns="121900" wrap="square" tIns="121900">
            <a:normAutofit/>
          </a:bodyPr>
          <a:lstStyle>
            <a:lvl1pPr indent="-355600" lvl="0" marL="457200" algn="l">
              <a:lnSpc>
                <a:spcPct val="115000"/>
              </a:lnSpc>
              <a:spcBef>
                <a:spcPts val="0"/>
              </a:spcBef>
              <a:spcAft>
                <a:spcPts val="0"/>
              </a:spcAft>
              <a:buSzPts val="2000"/>
              <a:buChar char="●"/>
              <a:defRPr sz="1600"/>
            </a:lvl1pPr>
            <a:lvl2pPr indent="-412750" lvl="1" marL="914400" algn="l">
              <a:lnSpc>
                <a:spcPct val="115000"/>
              </a:lnSpc>
              <a:spcBef>
                <a:spcPts val="0"/>
              </a:spcBef>
              <a:spcAft>
                <a:spcPts val="0"/>
              </a:spcAft>
              <a:buSzPts val="2900"/>
              <a:buChar char="○"/>
              <a:defRPr sz="2900"/>
            </a:lvl2pPr>
            <a:lvl3pPr indent="-412750" lvl="2" marL="1371600" algn="l">
              <a:lnSpc>
                <a:spcPct val="115000"/>
              </a:lnSpc>
              <a:spcBef>
                <a:spcPts val="0"/>
              </a:spcBef>
              <a:spcAft>
                <a:spcPts val="0"/>
              </a:spcAft>
              <a:buSzPts val="2900"/>
              <a:buChar char="■"/>
              <a:defRPr sz="2900"/>
            </a:lvl3pPr>
            <a:lvl4pPr indent="-412750" lvl="3" marL="1828800" algn="l">
              <a:lnSpc>
                <a:spcPct val="115000"/>
              </a:lnSpc>
              <a:spcBef>
                <a:spcPts val="0"/>
              </a:spcBef>
              <a:spcAft>
                <a:spcPts val="0"/>
              </a:spcAft>
              <a:buSzPts val="2900"/>
              <a:buChar char="●"/>
              <a:defRPr sz="2900"/>
            </a:lvl4pPr>
            <a:lvl5pPr indent="-412750" lvl="4" marL="2286000" algn="l">
              <a:lnSpc>
                <a:spcPct val="115000"/>
              </a:lnSpc>
              <a:spcBef>
                <a:spcPts val="0"/>
              </a:spcBef>
              <a:spcAft>
                <a:spcPts val="0"/>
              </a:spcAft>
              <a:buSzPts val="2900"/>
              <a:buChar char="○"/>
              <a:defRPr sz="2900"/>
            </a:lvl5pPr>
            <a:lvl6pPr indent="-412750" lvl="5" marL="2743200" algn="l">
              <a:lnSpc>
                <a:spcPct val="115000"/>
              </a:lnSpc>
              <a:spcBef>
                <a:spcPts val="0"/>
              </a:spcBef>
              <a:spcAft>
                <a:spcPts val="0"/>
              </a:spcAft>
              <a:buSzPts val="2900"/>
              <a:buChar char="■"/>
              <a:defRPr sz="2900"/>
            </a:lvl6pPr>
            <a:lvl7pPr indent="-412750" lvl="6" marL="3200400" algn="l">
              <a:lnSpc>
                <a:spcPct val="115000"/>
              </a:lnSpc>
              <a:spcBef>
                <a:spcPts val="0"/>
              </a:spcBef>
              <a:spcAft>
                <a:spcPts val="0"/>
              </a:spcAft>
              <a:buSzPts val="2900"/>
              <a:buChar char="●"/>
              <a:defRPr sz="2900"/>
            </a:lvl7pPr>
            <a:lvl8pPr indent="-412750" lvl="7" marL="3657600" algn="l">
              <a:lnSpc>
                <a:spcPct val="115000"/>
              </a:lnSpc>
              <a:spcBef>
                <a:spcPts val="0"/>
              </a:spcBef>
              <a:spcAft>
                <a:spcPts val="0"/>
              </a:spcAft>
              <a:buSzPts val="2900"/>
              <a:buChar char="○"/>
              <a:defRPr sz="2900"/>
            </a:lvl8pPr>
            <a:lvl9pPr indent="-412750" lvl="8" marL="4114800" algn="l">
              <a:lnSpc>
                <a:spcPct val="115000"/>
              </a:lnSpc>
              <a:spcBef>
                <a:spcPts val="0"/>
              </a:spcBef>
              <a:spcAft>
                <a:spcPts val="0"/>
              </a:spcAft>
              <a:buSzPts val="2900"/>
              <a:buChar char="■"/>
              <a:defRPr sz="2900"/>
            </a:lvl9pPr>
          </a:lstStyle>
          <a:p/>
        </p:txBody>
      </p:sp>
      <p:sp>
        <p:nvSpPr>
          <p:cNvPr id="41" name="Google Shape;41;p2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3">
    <p:spTree>
      <p:nvGrpSpPr>
        <p:cNvPr id="42" name="Shape 42"/>
        <p:cNvGrpSpPr/>
        <p:nvPr/>
      </p:nvGrpSpPr>
      <p:grpSpPr>
        <a:xfrm>
          <a:off x="0" y="0"/>
          <a:ext cx="0" cy="0"/>
          <a:chOff x="0" y="0"/>
          <a:chExt cx="0" cy="0"/>
        </a:xfrm>
      </p:grpSpPr>
      <p:sp>
        <p:nvSpPr>
          <p:cNvPr id="43" name="Google Shape;43;p22"/>
          <p:cNvSpPr txBox="1"/>
          <p:nvPr>
            <p:ph type="title"/>
          </p:nvPr>
        </p:nvSpPr>
        <p:spPr>
          <a:xfrm>
            <a:off x="1323863" y="1558125"/>
            <a:ext cx="9544200" cy="6006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44" name="Google Shape;44;p22"/>
          <p:cNvSpPr txBox="1"/>
          <p:nvPr>
            <p:ph idx="1" type="subTitle"/>
          </p:nvPr>
        </p:nvSpPr>
        <p:spPr>
          <a:xfrm>
            <a:off x="1323863" y="3148225"/>
            <a:ext cx="1891500" cy="6057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t" bIns="121900" lIns="121900" spcFirstLastPara="1" rIns="121900" wrap="square" tIns="121900">
            <a:normAutofit/>
          </a:bodyPr>
          <a:lstStyle>
            <a:lvl1pPr lvl="0" algn="ctr">
              <a:lnSpc>
                <a:spcPct val="80000"/>
              </a:lnSpc>
              <a:spcBef>
                <a:spcPts val="0"/>
              </a:spcBef>
              <a:spcAft>
                <a:spcPts val="0"/>
              </a:spcAft>
              <a:buSzPts val="2800"/>
              <a:buNone/>
              <a:defRPr b="1"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5" name="Google Shape;45;p22"/>
          <p:cNvSpPr txBox="1"/>
          <p:nvPr>
            <p:ph idx="2" type="subTitle"/>
          </p:nvPr>
        </p:nvSpPr>
        <p:spPr>
          <a:xfrm>
            <a:off x="1323863" y="3856375"/>
            <a:ext cx="1891500" cy="6057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t" bIns="121900" lIns="121900" spcFirstLastPara="1" rIns="121900" wrap="square" tIns="121900">
            <a:normAutofit/>
          </a:bodyPr>
          <a:lstStyle>
            <a:lvl1pPr lvl="0" algn="ctr">
              <a:lnSpc>
                <a:spcPct val="80000"/>
              </a:lnSpc>
              <a:spcBef>
                <a:spcPts val="0"/>
              </a:spcBef>
              <a:spcAft>
                <a:spcPts val="0"/>
              </a:spcAft>
              <a:buSzPts val="2800"/>
              <a:buNone/>
              <a:defRPr b="1"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6" name="Google Shape;46;p22"/>
          <p:cNvSpPr txBox="1"/>
          <p:nvPr>
            <p:ph idx="3" type="body"/>
          </p:nvPr>
        </p:nvSpPr>
        <p:spPr>
          <a:xfrm>
            <a:off x="3402938" y="3143925"/>
            <a:ext cx="7465200" cy="623100"/>
          </a:xfrm>
          <a:prstGeom prst="rect">
            <a:avLst/>
          </a:prstGeom>
          <a:noFill/>
          <a:ln cap="flat" cmpd="sng" w="19050">
            <a:solidFill>
              <a:schemeClr val="dk2"/>
            </a:solidFill>
            <a:prstDash val="solid"/>
            <a:round/>
            <a:headEnd len="sm" w="sm" type="none"/>
            <a:tailEnd len="sm" w="sm" type="none"/>
          </a:ln>
        </p:spPr>
        <p:txBody>
          <a:bodyPr anchorCtr="0" anchor="t" bIns="121900" lIns="121900" spcFirstLastPara="1" rIns="121900" wrap="square" tIns="121900">
            <a:normAutofit/>
          </a:bodyPr>
          <a:lstStyle>
            <a:lvl1pPr indent="-304800" lvl="0" marL="457200" algn="l">
              <a:lnSpc>
                <a:spcPct val="7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7" name="Google Shape;47;p22"/>
          <p:cNvSpPr txBox="1"/>
          <p:nvPr>
            <p:ph idx="4" type="subTitle"/>
          </p:nvPr>
        </p:nvSpPr>
        <p:spPr>
          <a:xfrm>
            <a:off x="1323863" y="4564525"/>
            <a:ext cx="1891500" cy="605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t" bIns="121900" lIns="121900" spcFirstLastPara="1" rIns="121900" wrap="square" tIns="121900">
            <a:normAutofit/>
          </a:bodyPr>
          <a:lstStyle>
            <a:lvl1pPr lvl="0" algn="ctr">
              <a:lnSpc>
                <a:spcPct val="80000"/>
              </a:lnSpc>
              <a:spcBef>
                <a:spcPts val="0"/>
              </a:spcBef>
              <a:spcAft>
                <a:spcPts val="0"/>
              </a:spcAft>
              <a:buSzPts val="2800"/>
              <a:buNone/>
              <a:defRPr b="1"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8" name="Google Shape;48;p22"/>
          <p:cNvSpPr txBox="1"/>
          <p:nvPr>
            <p:ph idx="5" type="body"/>
          </p:nvPr>
        </p:nvSpPr>
        <p:spPr>
          <a:xfrm>
            <a:off x="3402938" y="3847775"/>
            <a:ext cx="7465200" cy="623100"/>
          </a:xfrm>
          <a:prstGeom prst="rect">
            <a:avLst/>
          </a:prstGeom>
          <a:noFill/>
          <a:ln cap="flat" cmpd="sng" w="19050">
            <a:solidFill>
              <a:schemeClr val="dk2"/>
            </a:solidFill>
            <a:prstDash val="solid"/>
            <a:round/>
            <a:headEnd len="sm" w="sm" type="none"/>
            <a:tailEnd len="sm" w="sm" type="none"/>
          </a:ln>
        </p:spPr>
        <p:txBody>
          <a:bodyPr anchorCtr="0" anchor="t" bIns="121900" lIns="121900" spcFirstLastPara="1" rIns="121900" wrap="square" tIns="121900">
            <a:normAutofit/>
          </a:bodyPr>
          <a:lstStyle>
            <a:lvl1pPr indent="-304800" lvl="0" marL="457200" algn="l">
              <a:lnSpc>
                <a:spcPct val="7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9" name="Google Shape;49;p22"/>
          <p:cNvSpPr txBox="1"/>
          <p:nvPr>
            <p:ph idx="6" type="subTitle"/>
          </p:nvPr>
        </p:nvSpPr>
        <p:spPr>
          <a:xfrm>
            <a:off x="1323863" y="5272675"/>
            <a:ext cx="1891500" cy="605700"/>
          </a:xfrm>
          <a:prstGeom prst="rect">
            <a:avLst/>
          </a:prstGeom>
          <a:solidFill>
            <a:schemeClr val="accent6"/>
          </a:solidFill>
          <a:ln cap="flat" cmpd="sng" w="19050">
            <a:solidFill>
              <a:schemeClr val="dk2"/>
            </a:solidFill>
            <a:prstDash val="solid"/>
            <a:round/>
            <a:headEnd len="sm" w="sm" type="none"/>
            <a:tailEnd len="sm" w="sm" type="none"/>
          </a:ln>
        </p:spPr>
        <p:txBody>
          <a:bodyPr anchorCtr="0" anchor="t" bIns="121900" lIns="121900" spcFirstLastPara="1" rIns="121900" wrap="square" tIns="121900">
            <a:normAutofit/>
          </a:bodyPr>
          <a:lstStyle>
            <a:lvl1pPr lvl="0" algn="ctr">
              <a:lnSpc>
                <a:spcPct val="80000"/>
              </a:lnSpc>
              <a:spcBef>
                <a:spcPts val="0"/>
              </a:spcBef>
              <a:spcAft>
                <a:spcPts val="0"/>
              </a:spcAft>
              <a:buSzPts val="2800"/>
              <a:buNone/>
              <a:defRPr b="1"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0" name="Google Shape;50;p22"/>
          <p:cNvSpPr txBox="1"/>
          <p:nvPr>
            <p:ph idx="7" type="body"/>
          </p:nvPr>
        </p:nvSpPr>
        <p:spPr>
          <a:xfrm>
            <a:off x="3402938" y="4551625"/>
            <a:ext cx="7465200" cy="623100"/>
          </a:xfrm>
          <a:prstGeom prst="rect">
            <a:avLst/>
          </a:prstGeom>
          <a:noFill/>
          <a:ln cap="flat" cmpd="sng" w="19050">
            <a:solidFill>
              <a:schemeClr val="dk2"/>
            </a:solidFill>
            <a:prstDash val="solid"/>
            <a:round/>
            <a:headEnd len="sm" w="sm" type="none"/>
            <a:tailEnd len="sm" w="sm" type="none"/>
          </a:ln>
        </p:spPr>
        <p:txBody>
          <a:bodyPr anchorCtr="0" anchor="t" bIns="121900" lIns="121900" spcFirstLastPara="1" rIns="121900" wrap="square" tIns="121900">
            <a:normAutofit/>
          </a:bodyPr>
          <a:lstStyle>
            <a:lvl1pPr indent="-304800" lvl="0" marL="457200" algn="l">
              <a:lnSpc>
                <a:spcPct val="7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1" name="Google Shape;51;p22"/>
          <p:cNvSpPr txBox="1"/>
          <p:nvPr>
            <p:ph idx="8" type="body"/>
          </p:nvPr>
        </p:nvSpPr>
        <p:spPr>
          <a:xfrm>
            <a:off x="3402938" y="5255475"/>
            <a:ext cx="7465200" cy="623100"/>
          </a:xfrm>
          <a:prstGeom prst="rect">
            <a:avLst/>
          </a:prstGeom>
          <a:noFill/>
          <a:ln cap="flat" cmpd="sng" w="19050">
            <a:solidFill>
              <a:schemeClr val="dk2"/>
            </a:solidFill>
            <a:prstDash val="solid"/>
            <a:round/>
            <a:headEnd len="sm" w="sm" type="none"/>
            <a:tailEnd len="sm" w="sm" type="none"/>
          </a:ln>
        </p:spPr>
        <p:txBody>
          <a:bodyPr anchorCtr="0" anchor="t" bIns="121900" lIns="121900" spcFirstLastPara="1" rIns="121900" wrap="square" tIns="121900">
            <a:normAutofit/>
          </a:bodyPr>
          <a:lstStyle>
            <a:lvl1pPr indent="-304800" lvl="0" marL="457200" algn="l">
              <a:lnSpc>
                <a:spcPct val="7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2" name="Google Shape;52;p22"/>
          <p:cNvSpPr txBox="1"/>
          <p:nvPr>
            <p:ph idx="9" type="body"/>
          </p:nvPr>
        </p:nvSpPr>
        <p:spPr>
          <a:xfrm>
            <a:off x="1323863" y="2245950"/>
            <a:ext cx="9544200" cy="787800"/>
          </a:xfrm>
          <a:prstGeom prst="rect">
            <a:avLst/>
          </a:prstGeom>
          <a:noFill/>
          <a:ln>
            <a:noFill/>
          </a:ln>
        </p:spPr>
        <p:txBody>
          <a:bodyPr anchorCtr="0" anchor="t" bIns="121900" lIns="121900" spcFirstLastPara="1" rIns="121900" wrap="square" tIns="121900">
            <a:normAutofit/>
          </a:bodyPr>
          <a:lstStyle>
            <a:lvl1pPr indent="-323850" lvl="0" marL="457200" algn="l">
              <a:lnSpc>
                <a:spcPct val="95000"/>
              </a:lnSpc>
              <a:spcBef>
                <a:spcPts val="0"/>
              </a:spcBef>
              <a:spcAft>
                <a:spcPts val="0"/>
              </a:spcAft>
              <a:buSzPts val="1500"/>
              <a:buChar char="●"/>
              <a:defRPr sz="1500"/>
            </a:lvl1pPr>
            <a:lvl2pPr indent="-323850" lvl="1" marL="914400" algn="l">
              <a:lnSpc>
                <a:spcPct val="115000"/>
              </a:lnSpc>
              <a:spcBef>
                <a:spcPts val="0"/>
              </a:spcBef>
              <a:spcAft>
                <a:spcPts val="0"/>
              </a:spcAft>
              <a:buSzPts val="1500"/>
              <a:buChar char="○"/>
              <a:defRPr sz="1500"/>
            </a:lvl2pPr>
            <a:lvl3pPr indent="-323850" lvl="2" marL="1371600" algn="l">
              <a:lnSpc>
                <a:spcPct val="115000"/>
              </a:lnSpc>
              <a:spcBef>
                <a:spcPts val="0"/>
              </a:spcBef>
              <a:spcAft>
                <a:spcPts val="0"/>
              </a:spcAft>
              <a:buSzPts val="1500"/>
              <a:buChar char="■"/>
              <a:defRPr sz="1500"/>
            </a:lvl3pPr>
            <a:lvl4pPr indent="-323850" lvl="3" marL="1828800" algn="l">
              <a:lnSpc>
                <a:spcPct val="115000"/>
              </a:lnSpc>
              <a:spcBef>
                <a:spcPts val="0"/>
              </a:spcBef>
              <a:spcAft>
                <a:spcPts val="0"/>
              </a:spcAft>
              <a:buSzPts val="1500"/>
              <a:buChar char="●"/>
              <a:defRPr sz="1500"/>
            </a:lvl4pPr>
            <a:lvl5pPr indent="-323850" lvl="4" marL="2286000" algn="l">
              <a:lnSpc>
                <a:spcPct val="115000"/>
              </a:lnSpc>
              <a:spcBef>
                <a:spcPts val="0"/>
              </a:spcBef>
              <a:spcAft>
                <a:spcPts val="0"/>
              </a:spcAft>
              <a:buSzPts val="1500"/>
              <a:buChar char="○"/>
              <a:defRPr sz="1500"/>
            </a:lvl5pPr>
            <a:lvl6pPr indent="-323850" lvl="5" marL="2743200" algn="l">
              <a:lnSpc>
                <a:spcPct val="115000"/>
              </a:lnSpc>
              <a:spcBef>
                <a:spcPts val="0"/>
              </a:spcBef>
              <a:spcAft>
                <a:spcPts val="0"/>
              </a:spcAft>
              <a:buSzPts val="1500"/>
              <a:buChar char="■"/>
              <a:defRPr sz="1500"/>
            </a:lvl6pPr>
            <a:lvl7pPr indent="-323850" lvl="6" marL="3200400" algn="l">
              <a:lnSpc>
                <a:spcPct val="115000"/>
              </a:lnSpc>
              <a:spcBef>
                <a:spcPts val="0"/>
              </a:spcBef>
              <a:spcAft>
                <a:spcPts val="0"/>
              </a:spcAft>
              <a:buSzPts val="1500"/>
              <a:buChar char="●"/>
              <a:defRPr sz="1500"/>
            </a:lvl7pPr>
            <a:lvl8pPr indent="-323850" lvl="7" marL="3657600" algn="l">
              <a:lnSpc>
                <a:spcPct val="115000"/>
              </a:lnSpc>
              <a:spcBef>
                <a:spcPts val="0"/>
              </a:spcBef>
              <a:spcAft>
                <a:spcPts val="0"/>
              </a:spcAft>
              <a:buSzPts val="1500"/>
              <a:buChar char="○"/>
              <a:defRPr sz="1500"/>
            </a:lvl8pPr>
            <a:lvl9pPr indent="-323850" lvl="8" marL="4114800" algn="l">
              <a:lnSpc>
                <a:spcPct val="115000"/>
              </a:lnSpc>
              <a:spcBef>
                <a:spcPts val="0"/>
              </a:spcBef>
              <a:spcAft>
                <a:spcPts val="0"/>
              </a:spcAft>
              <a:buSzPts val="1500"/>
              <a:buChar char="■"/>
              <a:defRPr sz="1500"/>
            </a:lvl9pPr>
          </a:lstStyle>
          <a:p/>
        </p:txBody>
      </p:sp>
      <p:sp>
        <p:nvSpPr>
          <p:cNvPr id="53" name="Google Shape;53;p22"/>
          <p:cNvSpPr txBox="1"/>
          <p:nvPr>
            <p:ph idx="12" type="sldNum"/>
          </p:nvPr>
        </p:nvSpPr>
        <p:spPr>
          <a:xfrm>
            <a:off x="11409045" y="6333134"/>
            <a:ext cx="731700" cy="525000"/>
          </a:xfrm>
          <a:prstGeom prst="rect">
            <a:avLst/>
          </a:prstGeom>
          <a:noFill/>
          <a:ln>
            <a:noFill/>
          </a:ln>
        </p:spPr>
        <p:txBody>
          <a:bodyPr anchorCtr="0" anchor="t"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text">
  <p:cSld name="CUSTOM_2">
    <p:spTree>
      <p:nvGrpSpPr>
        <p:cNvPr id="54" name="Shape 54"/>
        <p:cNvGrpSpPr/>
        <p:nvPr/>
      </p:nvGrpSpPr>
      <p:grpSpPr>
        <a:xfrm>
          <a:off x="0" y="0"/>
          <a:ext cx="0" cy="0"/>
          <a:chOff x="0" y="0"/>
          <a:chExt cx="0" cy="0"/>
        </a:xfrm>
      </p:grpSpPr>
      <p:sp>
        <p:nvSpPr>
          <p:cNvPr id="55" name="Google Shape;55;p23"/>
          <p:cNvSpPr txBox="1"/>
          <p:nvPr>
            <p:ph type="title"/>
          </p:nvPr>
        </p:nvSpPr>
        <p:spPr>
          <a:xfrm>
            <a:off x="2235600" y="2042575"/>
            <a:ext cx="7720800" cy="9342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p:txBody>
      </p:sp>
      <p:sp>
        <p:nvSpPr>
          <p:cNvPr id="56" name="Google Shape;56;p23"/>
          <p:cNvSpPr txBox="1"/>
          <p:nvPr>
            <p:ph idx="1" type="body"/>
          </p:nvPr>
        </p:nvSpPr>
        <p:spPr>
          <a:xfrm>
            <a:off x="2235600" y="3118225"/>
            <a:ext cx="7720800" cy="2422500"/>
          </a:xfrm>
          <a:prstGeom prst="rect">
            <a:avLst/>
          </a:prstGeom>
          <a:noFill/>
          <a:ln>
            <a:noFill/>
          </a:ln>
        </p:spPr>
        <p:txBody>
          <a:bodyPr anchorCtr="0" anchor="t" bIns="121900" lIns="121900" spcFirstLastPara="1" rIns="121900" wrap="square" tIns="121900">
            <a:normAutofit/>
          </a:bodyPr>
          <a:lstStyle>
            <a:lvl1pPr indent="-355600" lvl="0" marL="457200" algn="l">
              <a:lnSpc>
                <a:spcPct val="150000"/>
              </a:lnSpc>
              <a:spcBef>
                <a:spcPts val="0"/>
              </a:spcBef>
              <a:spcAft>
                <a:spcPts val="0"/>
              </a:spcAft>
              <a:buSzPts val="2000"/>
              <a:buChar char="●"/>
              <a:defRPr sz="2400"/>
            </a:lvl1pPr>
            <a:lvl2pPr indent="-355600" lvl="1" marL="914400" algn="l">
              <a:lnSpc>
                <a:spcPct val="115000"/>
              </a:lnSpc>
              <a:spcBef>
                <a:spcPts val="0"/>
              </a:spcBef>
              <a:spcAft>
                <a:spcPts val="0"/>
              </a:spcAft>
              <a:buSzPts val="2000"/>
              <a:buChar char="○"/>
              <a:defRPr/>
            </a:lvl2pPr>
            <a:lvl3pPr indent="-355600" lvl="2" marL="1371600" algn="l">
              <a:lnSpc>
                <a:spcPct val="115000"/>
              </a:lnSpc>
              <a:spcBef>
                <a:spcPts val="0"/>
              </a:spcBef>
              <a:spcAft>
                <a:spcPts val="0"/>
              </a:spcAft>
              <a:buSzPts val="2000"/>
              <a:buChar char="■"/>
              <a:defRPr/>
            </a:lvl3pPr>
            <a:lvl4pPr indent="-355600" lvl="3" marL="1828800" algn="l">
              <a:lnSpc>
                <a:spcPct val="115000"/>
              </a:lnSpc>
              <a:spcBef>
                <a:spcPts val="0"/>
              </a:spcBef>
              <a:spcAft>
                <a:spcPts val="0"/>
              </a:spcAft>
              <a:buSzPts val="2000"/>
              <a:buChar char="●"/>
              <a:defRPr/>
            </a:lvl4pPr>
            <a:lvl5pPr indent="-355600" lvl="4" marL="2286000" algn="l">
              <a:lnSpc>
                <a:spcPct val="115000"/>
              </a:lnSpc>
              <a:spcBef>
                <a:spcPts val="0"/>
              </a:spcBef>
              <a:spcAft>
                <a:spcPts val="0"/>
              </a:spcAft>
              <a:buSzPts val="2000"/>
              <a:buChar char="○"/>
              <a:defRPr/>
            </a:lvl5pPr>
            <a:lvl6pPr indent="-355600" lvl="5" marL="2743200" algn="l">
              <a:lnSpc>
                <a:spcPct val="115000"/>
              </a:lnSpc>
              <a:spcBef>
                <a:spcPts val="0"/>
              </a:spcBef>
              <a:spcAft>
                <a:spcPts val="0"/>
              </a:spcAft>
              <a:buSzPts val="2000"/>
              <a:buChar char="■"/>
              <a:defRPr/>
            </a:lvl6pPr>
            <a:lvl7pPr indent="-355600" lvl="6" marL="3200400" algn="l">
              <a:lnSpc>
                <a:spcPct val="115000"/>
              </a:lnSpc>
              <a:spcBef>
                <a:spcPts val="0"/>
              </a:spcBef>
              <a:spcAft>
                <a:spcPts val="0"/>
              </a:spcAft>
              <a:buSzPts val="2000"/>
              <a:buChar char="●"/>
              <a:defRPr/>
            </a:lvl7pPr>
            <a:lvl8pPr indent="-355600" lvl="7" marL="3657600" algn="l">
              <a:lnSpc>
                <a:spcPct val="115000"/>
              </a:lnSpc>
              <a:spcBef>
                <a:spcPts val="0"/>
              </a:spcBef>
              <a:spcAft>
                <a:spcPts val="0"/>
              </a:spcAft>
              <a:buSzPts val="2000"/>
              <a:buChar char="○"/>
              <a:defRPr/>
            </a:lvl8pPr>
            <a:lvl9pPr indent="-355600" lvl="8" marL="4114800" algn="l">
              <a:lnSpc>
                <a:spcPct val="115000"/>
              </a:lnSpc>
              <a:spcBef>
                <a:spcPts val="0"/>
              </a:spcBef>
              <a:spcAft>
                <a:spcPts val="0"/>
              </a:spcAft>
              <a:buSzPts val="2000"/>
              <a:buChar char="■"/>
              <a:defRPr/>
            </a:lvl9pPr>
          </a:lstStyle>
          <a:p/>
        </p:txBody>
      </p:sp>
      <p:sp>
        <p:nvSpPr>
          <p:cNvPr id="57" name="Google Shape;57;p23"/>
          <p:cNvSpPr txBox="1"/>
          <p:nvPr>
            <p:ph idx="12" type="sldNum"/>
          </p:nvPr>
        </p:nvSpPr>
        <p:spPr>
          <a:xfrm>
            <a:off x="11409045" y="6333134"/>
            <a:ext cx="731700" cy="525000"/>
          </a:xfrm>
          <a:prstGeom prst="rect">
            <a:avLst/>
          </a:prstGeom>
          <a:noFill/>
          <a:ln>
            <a:noFill/>
          </a:ln>
        </p:spPr>
        <p:txBody>
          <a:bodyPr anchorCtr="0" anchor="t"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8" name="Shape 58"/>
        <p:cNvGrpSpPr/>
        <p:nvPr/>
      </p:nvGrpSpPr>
      <p:grpSpPr>
        <a:xfrm>
          <a:off x="0" y="0"/>
          <a:ext cx="0" cy="0"/>
          <a:chOff x="0" y="0"/>
          <a:chExt cx="0" cy="0"/>
        </a:xfrm>
      </p:grpSpPr>
      <p:sp>
        <p:nvSpPr>
          <p:cNvPr id="59" name="Google Shape;59;p24"/>
          <p:cNvSpPr txBox="1"/>
          <p:nvPr>
            <p:ph type="title"/>
          </p:nvPr>
        </p:nvSpPr>
        <p:spPr>
          <a:xfrm>
            <a:off x="1323888" y="1526350"/>
            <a:ext cx="9544200" cy="6006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60" name="Google Shape;60;p24"/>
          <p:cNvSpPr txBox="1"/>
          <p:nvPr>
            <p:ph idx="1" type="subTitle"/>
          </p:nvPr>
        </p:nvSpPr>
        <p:spPr>
          <a:xfrm>
            <a:off x="1323888" y="2408300"/>
            <a:ext cx="3223200" cy="516000"/>
          </a:xfrm>
          <a:prstGeom prst="rect">
            <a:avLst/>
          </a:prstGeom>
          <a:solidFill>
            <a:schemeClr val="accent2"/>
          </a:solidFill>
          <a:ln>
            <a:noFill/>
          </a:ln>
        </p:spPr>
        <p:txBody>
          <a:bodyPr anchorCtr="0" anchor="t" bIns="121900" lIns="121900" spcFirstLastPara="1" rIns="121900" wrap="square" tIns="121900">
            <a:normAutofit/>
          </a:bodyPr>
          <a:lstStyle>
            <a:lvl1pPr lvl="0" algn="l">
              <a:lnSpc>
                <a:spcPct val="80000"/>
              </a:lnSpc>
              <a:spcBef>
                <a:spcPts val="0"/>
              </a:spcBef>
              <a:spcAft>
                <a:spcPts val="0"/>
              </a:spcAft>
              <a:buSzPts val="2800"/>
              <a:buNone/>
              <a:defRPr b="1"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1" name="Google Shape;61;p24"/>
          <p:cNvSpPr txBox="1"/>
          <p:nvPr>
            <p:ph idx="2" type="body"/>
          </p:nvPr>
        </p:nvSpPr>
        <p:spPr>
          <a:xfrm>
            <a:off x="4728313" y="2408300"/>
            <a:ext cx="6139800" cy="530700"/>
          </a:xfrm>
          <a:prstGeom prst="rect">
            <a:avLst/>
          </a:prstGeom>
          <a:noFill/>
          <a:ln>
            <a:noFill/>
          </a:ln>
        </p:spPr>
        <p:txBody>
          <a:bodyPr anchorCtr="0" anchor="t" bIns="121900" lIns="121900" spcFirstLastPara="1" rIns="121900" wrap="square" tIns="121900">
            <a:normAutofit/>
          </a:bodyPr>
          <a:lstStyle>
            <a:lvl1pPr indent="-304800" lvl="0" marL="457200" algn="l">
              <a:lnSpc>
                <a:spcPct val="9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2" name="Google Shape;62;p24"/>
          <p:cNvSpPr txBox="1"/>
          <p:nvPr>
            <p:ph idx="3" type="subTitle"/>
          </p:nvPr>
        </p:nvSpPr>
        <p:spPr>
          <a:xfrm>
            <a:off x="1323888" y="3115812"/>
            <a:ext cx="3223200" cy="516000"/>
          </a:xfrm>
          <a:prstGeom prst="rect">
            <a:avLst/>
          </a:prstGeom>
          <a:solidFill>
            <a:schemeClr val="accent3"/>
          </a:solidFill>
          <a:ln>
            <a:noFill/>
          </a:ln>
        </p:spPr>
        <p:txBody>
          <a:bodyPr anchorCtr="0" anchor="t" bIns="121900" lIns="121900" spcFirstLastPara="1" rIns="121900" wrap="square" tIns="121900">
            <a:normAutofit/>
          </a:bodyPr>
          <a:lstStyle>
            <a:lvl1pPr lvl="0" algn="l">
              <a:lnSpc>
                <a:spcPct val="80000"/>
              </a:lnSpc>
              <a:spcBef>
                <a:spcPts val="0"/>
              </a:spcBef>
              <a:spcAft>
                <a:spcPts val="0"/>
              </a:spcAft>
              <a:buSzPts val="2800"/>
              <a:buNone/>
              <a:defRPr b="1"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3" name="Google Shape;63;p24"/>
          <p:cNvSpPr txBox="1"/>
          <p:nvPr>
            <p:ph idx="4" type="subTitle"/>
          </p:nvPr>
        </p:nvSpPr>
        <p:spPr>
          <a:xfrm>
            <a:off x="1323888" y="3823324"/>
            <a:ext cx="3223200" cy="516000"/>
          </a:xfrm>
          <a:prstGeom prst="rect">
            <a:avLst/>
          </a:prstGeom>
          <a:solidFill>
            <a:schemeClr val="accent4"/>
          </a:solidFill>
          <a:ln>
            <a:noFill/>
          </a:ln>
        </p:spPr>
        <p:txBody>
          <a:bodyPr anchorCtr="0" anchor="t" bIns="121900" lIns="121900" spcFirstLastPara="1" rIns="121900" wrap="square" tIns="121900">
            <a:normAutofit/>
          </a:bodyPr>
          <a:lstStyle>
            <a:lvl1pPr lvl="0" algn="l">
              <a:lnSpc>
                <a:spcPct val="80000"/>
              </a:lnSpc>
              <a:spcBef>
                <a:spcPts val="0"/>
              </a:spcBef>
              <a:spcAft>
                <a:spcPts val="0"/>
              </a:spcAft>
              <a:buSzPts val="2800"/>
              <a:buNone/>
              <a:defRPr b="1"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4" name="Google Shape;64;p24"/>
          <p:cNvSpPr txBox="1"/>
          <p:nvPr>
            <p:ph idx="5" type="body"/>
          </p:nvPr>
        </p:nvSpPr>
        <p:spPr>
          <a:xfrm>
            <a:off x="4728313" y="3112150"/>
            <a:ext cx="6139800" cy="530700"/>
          </a:xfrm>
          <a:prstGeom prst="rect">
            <a:avLst/>
          </a:prstGeom>
          <a:noFill/>
          <a:ln>
            <a:noFill/>
          </a:ln>
        </p:spPr>
        <p:txBody>
          <a:bodyPr anchorCtr="0" anchor="t" bIns="121900" lIns="121900" spcFirstLastPara="1" rIns="121900" wrap="square" tIns="121900">
            <a:normAutofit/>
          </a:bodyPr>
          <a:lstStyle>
            <a:lvl1pPr indent="-304800" lvl="0" marL="457200" algn="l">
              <a:lnSpc>
                <a:spcPct val="9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5" name="Google Shape;65;p24"/>
          <p:cNvSpPr txBox="1"/>
          <p:nvPr>
            <p:ph idx="6" type="subTitle"/>
          </p:nvPr>
        </p:nvSpPr>
        <p:spPr>
          <a:xfrm>
            <a:off x="1323888" y="4530836"/>
            <a:ext cx="3223200" cy="516000"/>
          </a:xfrm>
          <a:prstGeom prst="rect">
            <a:avLst/>
          </a:prstGeom>
          <a:solidFill>
            <a:schemeClr val="accent5"/>
          </a:solidFill>
          <a:ln>
            <a:noFill/>
          </a:ln>
        </p:spPr>
        <p:txBody>
          <a:bodyPr anchorCtr="0" anchor="t" bIns="121900" lIns="121900" spcFirstLastPara="1" rIns="121900" wrap="square" tIns="121900">
            <a:normAutofit/>
          </a:bodyPr>
          <a:lstStyle>
            <a:lvl1pPr lvl="0" algn="l">
              <a:lnSpc>
                <a:spcPct val="80000"/>
              </a:lnSpc>
              <a:spcBef>
                <a:spcPts val="0"/>
              </a:spcBef>
              <a:spcAft>
                <a:spcPts val="0"/>
              </a:spcAft>
              <a:buSzPts val="2800"/>
              <a:buNone/>
              <a:defRPr b="1"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6" name="Google Shape;66;p24"/>
          <p:cNvSpPr txBox="1"/>
          <p:nvPr>
            <p:ph idx="7" type="body"/>
          </p:nvPr>
        </p:nvSpPr>
        <p:spPr>
          <a:xfrm>
            <a:off x="4728313" y="3816000"/>
            <a:ext cx="6139800" cy="530700"/>
          </a:xfrm>
          <a:prstGeom prst="rect">
            <a:avLst/>
          </a:prstGeom>
          <a:noFill/>
          <a:ln>
            <a:noFill/>
          </a:ln>
        </p:spPr>
        <p:txBody>
          <a:bodyPr anchorCtr="0" anchor="t" bIns="121900" lIns="121900" spcFirstLastPara="1" rIns="121900" wrap="square" tIns="121900">
            <a:normAutofit/>
          </a:bodyPr>
          <a:lstStyle>
            <a:lvl1pPr indent="-304800" lvl="0" marL="457200" algn="l">
              <a:lnSpc>
                <a:spcPct val="9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7" name="Google Shape;67;p24"/>
          <p:cNvSpPr txBox="1"/>
          <p:nvPr>
            <p:ph idx="8" type="subTitle"/>
          </p:nvPr>
        </p:nvSpPr>
        <p:spPr>
          <a:xfrm>
            <a:off x="1323888" y="5238348"/>
            <a:ext cx="3223200" cy="516000"/>
          </a:xfrm>
          <a:prstGeom prst="rect">
            <a:avLst/>
          </a:prstGeom>
          <a:solidFill>
            <a:schemeClr val="accent6"/>
          </a:solidFill>
          <a:ln>
            <a:noFill/>
          </a:ln>
        </p:spPr>
        <p:txBody>
          <a:bodyPr anchorCtr="0" anchor="t" bIns="121900" lIns="121900" spcFirstLastPara="1" rIns="121900" wrap="square" tIns="121900">
            <a:normAutofit/>
          </a:bodyPr>
          <a:lstStyle>
            <a:lvl1pPr lvl="0" algn="l">
              <a:lnSpc>
                <a:spcPct val="80000"/>
              </a:lnSpc>
              <a:spcBef>
                <a:spcPts val="0"/>
              </a:spcBef>
              <a:spcAft>
                <a:spcPts val="0"/>
              </a:spcAft>
              <a:buSzPts val="2800"/>
              <a:buNone/>
              <a:defRPr b="1"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8" name="Google Shape;68;p24"/>
          <p:cNvSpPr txBox="1"/>
          <p:nvPr>
            <p:ph idx="9" type="body"/>
          </p:nvPr>
        </p:nvSpPr>
        <p:spPr>
          <a:xfrm>
            <a:off x="4728313" y="4519850"/>
            <a:ext cx="6139800" cy="530700"/>
          </a:xfrm>
          <a:prstGeom prst="rect">
            <a:avLst/>
          </a:prstGeom>
          <a:noFill/>
          <a:ln>
            <a:noFill/>
          </a:ln>
        </p:spPr>
        <p:txBody>
          <a:bodyPr anchorCtr="0" anchor="t" bIns="121900" lIns="121900" spcFirstLastPara="1" rIns="121900" wrap="square" tIns="121900">
            <a:normAutofit/>
          </a:bodyPr>
          <a:lstStyle>
            <a:lvl1pPr indent="-304800" lvl="0" marL="457200" algn="l">
              <a:lnSpc>
                <a:spcPct val="9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24"/>
          <p:cNvSpPr txBox="1"/>
          <p:nvPr>
            <p:ph idx="13" type="body"/>
          </p:nvPr>
        </p:nvSpPr>
        <p:spPr>
          <a:xfrm>
            <a:off x="4728313" y="5223700"/>
            <a:ext cx="6139800" cy="530700"/>
          </a:xfrm>
          <a:prstGeom prst="rect">
            <a:avLst/>
          </a:prstGeom>
          <a:noFill/>
          <a:ln>
            <a:noFill/>
          </a:ln>
        </p:spPr>
        <p:txBody>
          <a:bodyPr anchorCtr="0" anchor="t" bIns="121900" lIns="121900" spcFirstLastPara="1" rIns="121900" wrap="square" tIns="121900">
            <a:normAutofit/>
          </a:bodyPr>
          <a:lstStyle>
            <a:lvl1pPr indent="-304800" lvl="0" marL="457200" algn="l">
              <a:lnSpc>
                <a:spcPct val="9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0" name="Google Shape;70;p24"/>
          <p:cNvSpPr txBox="1"/>
          <p:nvPr>
            <p:ph idx="12" type="sldNum"/>
          </p:nvPr>
        </p:nvSpPr>
        <p:spPr>
          <a:xfrm>
            <a:off x="11409045" y="6333134"/>
            <a:ext cx="731700" cy="525000"/>
          </a:xfrm>
          <a:prstGeom prst="rect">
            <a:avLst/>
          </a:prstGeom>
          <a:noFill/>
          <a:ln>
            <a:noFill/>
          </a:ln>
        </p:spPr>
        <p:txBody>
          <a:bodyPr anchorCtr="0" anchor="t"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Courier Prime"/>
                <a:ea typeface="Courier Prime"/>
                <a:cs typeface="Courier Prime"/>
                <a:sym typeface="Courier Prim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2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25"/>
          <p:cNvSpPr txBox="1"/>
          <p:nvPr>
            <p:ph type="title"/>
          </p:nvPr>
        </p:nvSpPr>
        <p:spPr>
          <a:xfrm>
            <a:off x="1449450" y="1587950"/>
            <a:ext cx="9293100" cy="6300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74" name="Google Shape;74;p25"/>
          <p:cNvSpPr txBox="1"/>
          <p:nvPr>
            <p:ph idx="1" type="body"/>
          </p:nvPr>
        </p:nvSpPr>
        <p:spPr>
          <a:xfrm>
            <a:off x="1449450" y="3314430"/>
            <a:ext cx="4454400" cy="2560200"/>
          </a:xfrm>
          <a:prstGeom prst="rect">
            <a:avLst/>
          </a:prstGeom>
          <a:noFill/>
          <a:ln cap="flat" cmpd="sng" w="19050">
            <a:solidFill>
              <a:schemeClr val="dk2"/>
            </a:solidFill>
            <a:prstDash val="solid"/>
            <a:round/>
            <a:headEnd len="sm" w="sm" type="none"/>
            <a:tailEnd len="sm" w="sm" type="none"/>
          </a:ln>
        </p:spPr>
        <p:txBody>
          <a:bodyPr anchorCtr="0" anchor="t" bIns="121900" lIns="121900" spcFirstLastPara="1" rIns="121900" wrap="square" tIns="121900">
            <a:normAutofit/>
          </a:bodyPr>
          <a:lstStyle>
            <a:lvl1pPr indent="-349250" lvl="0" marL="457200" algn="ctr">
              <a:lnSpc>
                <a:spcPct val="115000"/>
              </a:lnSpc>
              <a:spcBef>
                <a:spcPts val="0"/>
              </a:spcBef>
              <a:spcAft>
                <a:spcPts val="0"/>
              </a:spcAft>
              <a:buSzPts val="1900"/>
              <a:buChar char="●"/>
              <a:defRPr sz="1500"/>
            </a:lvl1pPr>
            <a:lvl2pPr indent="-330200" lvl="1" marL="914400" algn="ctr">
              <a:lnSpc>
                <a:spcPct val="115000"/>
              </a:lnSpc>
              <a:spcBef>
                <a:spcPts val="0"/>
              </a:spcBef>
              <a:spcAft>
                <a:spcPts val="0"/>
              </a:spcAft>
              <a:buSzPts val="1600"/>
              <a:buChar char="○"/>
              <a:defRPr sz="1600"/>
            </a:lvl2pPr>
            <a:lvl3pPr indent="-330200" lvl="2" marL="1371600" algn="ctr">
              <a:lnSpc>
                <a:spcPct val="115000"/>
              </a:lnSpc>
              <a:spcBef>
                <a:spcPts val="0"/>
              </a:spcBef>
              <a:spcAft>
                <a:spcPts val="0"/>
              </a:spcAft>
              <a:buSzPts val="1600"/>
              <a:buChar char="■"/>
              <a:defRPr sz="1600"/>
            </a:lvl3pPr>
            <a:lvl4pPr indent="-330200" lvl="3" marL="1828800" algn="ctr">
              <a:lnSpc>
                <a:spcPct val="115000"/>
              </a:lnSpc>
              <a:spcBef>
                <a:spcPts val="0"/>
              </a:spcBef>
              <a:spcAft>
                <a:spcPts val="0"/>
              </a:spcAft>
              <a:buSzPts val="1600"/>
              <a:buChar char="●"/>
              <a:defRPr sz="1600"/>
            </a:lvl4pPr>
            <a:lvl5pPr indent="-330200" lvl="4" marL="2286000" algn="ctr">
              <a:lnSpc>
                <a:spcPct val="115000"/>
              </a:lnSpc>
              <a:spcBef>
                <a:spcPts val="0"/>
              </a:spcBef>
              <a:spcAft>
                <a:spcPts val="0"/>
              </a:spcAft>
              <a:buSzPts val="1600"/>
              <a:buChar char="○"/>
              <a:defRPr sz="1600"/>
            </a:lvl5pPr>
            <a:lvl6pPr indent="-330200" lvl="5" marL="2743200" algn="ctr">
              <a:lnSpc>
                <a:spcPct val="115000"/>
              </a:lnSpc>
              <a:spcBef>
                <a:spcPts val="0"/>
              </a:spcBef>
              <a:spcAft>
                <a:spcPts val="0"/>
              </a:spcAft>
              <a:buSzPts val="1600"/>
              <a:buChar char="■"/>
              <a:defRPr sz="1600"/>
            </a:lvl6pPr>
            <a:lvl7pPr indent="-330200" lvl="6" marL="3200400" algn="ctr">
              <a:lnSpc>
                <a:spcPct val="115000"/>
              </a:lnSpc>
              <a:spcBef>
                <a:spcPts val="0"/>
              </a:spcBef>
              <a:spcAft>
                <a:spcPts val="0"/>
              </a:spcAft>
              <a:buSzPts val="1600"/>
              <a:buChar char="●"/>
              <a:defRPr sz="1600"/>
            </a:lvl7pPr>
            <a:lvl8pPr indent="-330200" lvl="7" marL="3657600" algn="ctr">
              <a:lnSpc>
                <a:spcPct val="115000"/>
              </a:lnSpc>
              <a:spcBef>
                <a:spcPts val="0"/>
              </a:spcBef>
              <a:spcAft>
                <a:spcPts val="0"/>
              </a:spcAft>
              <a:buSzPts val="1600"/>
              <a:buChar char="○"/>
              <a:defRPr sz="1600"/>
            </a:lvl8pPr>
            <a:lvl9pPr indent="-330200" lvl="8" marL="4114800" algn="ctr">
              <a:lnSpc>
                <a:spcPct val="115000"/>
              </a:lnSpc>
              <a:spcBef>
                <a:spcPts val="0"/>
              </a:spcBef>
              <a:spcAft>
                <a:spcPts val="0"/>
              </a:spcAft>
              <a:buSzPts val="1600"/>
              <a:buChar char="■"/>
              <a:defRPr sz="1600"/>
            </a:lvl9pPr>
          </a:lstStyle>
          <a:p/>
        </p:txBody>
      </p:sp>
      <p:sp>
        <p:nvSpPr>
          <p:cNvPr id="75" name="Google Shape;75;p25"/>
          <p:cNvSpPr txBox="1"/>
          <p:nvPr>
            <p:ph idx="2" type="subTitle"/>
          </p:nvPr>
        </p:nvSpPr>
        <p:spPr>
          <a:xfrm>
            <a:off x="1449450" y="2515125"/>
            <a:ext cx="4454400" cy="6300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b="1"/>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6" name="Google Shape;76;p25"/>
          <p:cNvSpPr txBox="1"/>
          <p:nvPr>
            <p:ph idx="3" type="body"/>
          </p:nvPr>
        </p:nvSpPr>
        <p:spPr>
          <a:xfrm>
            <a:off x="6288136" y="3314444"/>
            <a:ext cx="4454400" cy="2560200"/>
          </a:xfrm>
          <a:prstGeom prst="rect">
            <a:avLst/>
          </a:prstGeom>
          <a:noFill/>
          <a:ln cap="flat" cmpd="sng" w="19050">
            <a:solidFill>
              <a:schemeClr val="dk2"/>
            </a:solidFill>
            <a:prstDash val="solid"/>
            <a:round/>
            <a:headEnd len="sm" w="sm" type="none"/>
            <a:tailEnd len="sm" w="sm" type="none"/>
          </a:ln>
        </p:spPr>
        <p:txBody>
          <a:bodyPr anchorCtr="0" anchor="t" bIns="121900" lIns="121900" spcFirstLastPara="1" rIns="121900" wrap="square" tIns="121900">
            <a:normAutofit/>
          </a:bodyPr>
          <a:lstStyle>
            <a:lvl1pPr indent="-349250" lvl="0" marL="457200" algn="ctr">
              <a:lnSpc>
                <a:spcPct val="115000"/>
              </a:lnSpc>
              <a:spcBef>
                <a:spcPts val="0"/>
              </a:spcBef>
              <a:spcAft>
                <a:spcPts val="0"/>
              </a:spcAft>
              <a:buSzPts val="1900"/>
              <a:buChar char="●"/>
              <a:defRPr sz="1500"/>
            </a:lvl1pPr>
            <a:lvl2pPr indent="-330200" lvl="1" marL="914400" algn="ctr">
              <a:lnSpc>
                <a:spcPct val="115000"/>
              </a:lnSpc>
              <a:spcBef>
                <a:spcPts val="0"/>
              </a:spcBef>
              <a:spcAft>
                <a:spcPts val="0"/>
              </a:spcAft>
              <a:buSzPts val="1600"/>
              <a:buChar char="○"/>
              <a:defRPr sz="1600"/>
            </a:lvl2pPr>
            <a:lvl3pPr indent="-330200" lvl="2" marL="1371600" algn="ctr">
              <a:lnSpc>
                <a:spcPct val="115000"/>
              </a:lnSpc>
              <a:spcBef>
                <a:spcPts val="0"/>
              </a:spcBef>
              <a:spcAft>
                <a:spcPts val="0"/>
              </a:spcAft>
              <a:buSzPts val="1600"/>
              <a:buChar char="■"/>
              <a:defRPr sz="1600"/>
            </a:lvl3pPr>
            <a:lvl4pPr indent="-330200" lvl="3" marL="1828800" algn="ctr">
              <a:lnSpc>
                <a:spcPct val="115000"/>
              </a:lnSpc>
              <a:spcBef>
                <a:spcPts val="0"/>
              </a:spcBef>
              <a:spcAft>
                <a:spcPts val="0"/>
              </a:spcAft>
              <a:buSzPts val="1600"/>
              <a:buChar char="●"/>
              <a:defRPr sz="1600"/>
            </a:lvl4pPr>
            <a:lvl5pPr indent="-330200" lvl="4" marL="2286000" algn="ctr">
              <a:lnSpc>
                <a:spcPct val="115000"/>
              </a:lnSpc>
              <a:spcBef>
                <a:spcPts val="0"/>
              </a:spcBef>
              <a:spcAft>
                <a:spcPts val="0"/>
              </a:spcAft>
              <a:buSzPts val="1600"/>
              <a:buChar char="○"/>
              <a:defRPr sz="1600"/>
            </a:lvl5pPr>
            <a:lvl6pPr indent="-330200" lvl="5" marL="2743200" algn="ctr">
              <a:lnSpc>
                <a:spcPct val="115000"/>
              </a:lnSpc>
              <a:spcBef>
                <a:spcPts val="0"/>
              </a:spcBef>
              <a:spcAft>
                <a:spcPts val="0"/>
              </a:spcAft>
              <a:buSzPts val="1600"/>
              <a:buChar char="■"/>
              <a:defRPr sz="1600"/>
            </a:lvl6pPr>
            <a:lvl7pPr indent="-330200" lvl="6" marL="3200400" algn="ctr">
              <a:lnSpc>
                <a:spcPct val="115000"/>
              </a:lnSpc>
              <a:spcBef>
                <a:spcPts val="0"/>
              </a:spcBef>
              <a:spcAft>
                <a:spcPts val="0"/>
              </a:spcAft>
              <a:buSzPts val="1600"/>
              <a:buChar char="●"/>
              <a:defRPr sz="1600"/>
            </a:lvl7pPr>
            <a:lvl8pPr indent="-330200" lvl="7" marL="3657600" algn="ctr">
              <a:lnSpc>
                <a:spcPct val="115000"/>
              </a:lnSpc>
              <a:spcBef>
                <a:spcPts val="0"/>
              </a:spcBef>
              <a:spcAft>
                <a:spcPts val="0"/>
              </a:spcAft>
              <a:buSzPts val="1600"/>
              <a:buChar char="○"/>
              <a:defRPr sz="1600"/>
            </a:lvl8pPr>
            <a:lvl9pPr indent="-330200" lvl="8" marL="4114800" algn="ctr">
              <a:lnSpc>
                <a:spcPct val="115000"/>
              </a:lnSpc>
              <a:spcBef>
                <a:spcPts val="0"/>
              </a:spcBef>
              <a:spcAft>
                <a:spcPts val="0"/>
              </a:spcAft>
              <a:buSzPts val="1600"/>
              <a:buChar char="■"/>
              <a:defRPr sz="1600"/>
            </a:lvl9pPr>
          </a:lstStyle>
          <a:p/>
        </p:txBody>
      </p:sp>
      <p:sp>
        <p:nvSpPr>
          <p:cNvPr id="77" name="Google Shape;77;p25"/>
          <p:cNvSpPr txBox="1"/>
          <p:nvPr>
            <p:ph idx="4" type="subTitle"/>
          </p:nvPr>
        </p:nvSpPr>
        <p:spPr>
          <a:xfrm>
            <a:off x="6288136" y="2515130"/>
            <a:ext cx="4454400" cy="630000"/>
          </a:xfrm>
          <a:prstGeom prst="rect">
            <a:avLst/>
          </a:prstGeom>
          <a:solidFill>
            <a:schemeClr val="accent6"/>
          </a:solidFill>
          <a:ln cap="flat" cmpd="sng" w="19050">
            <a:solidFill>
              <a:schemeClr val="dk2"/>
            </a:solidFill>
            <a:prstDash val="solid"/>
            <a:round/>
            <a:headEnd len="sm" w="sm" type="none"/>
            <a:tailEnd len="sm" w="sm" type="none"/>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b="1"/>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78" name="Shape 78"/>
        <p:cNvGrpSpPr/>
        <p:nvPr/>
      </p:nvGrpSpPr>
      <p:grpSpPr>
        <a:xfrm>
          <a:off x="0" y="0"/>
          <a:ext cx="0" cy="0"/>
          <a:chOff x="0" y="0"/>
          <a:chExt cx="0" cy="0"/>
        </a:xfrm>
      </p:grpSpPr>
      <p:sp>
        <p:nvSpPr>
          <p:cNvPr id="79" name="Google Shape;79;p26"/>
          <p:cNvSpPr txBox="1"/>
          <p:nvPr>
            <p:ph type="title"/>
          </p:nvPr>
        </p:nvSpPr>
        <p:spPr>
          <a:xfrm>
            <a:off x="1449450" y="1609150"/>
            <a:ext cx="9293100" cy="6300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80" name="Google Shape;80;p26"/>
          <p:cNvSpPr txBox="1"/>
          <p:nvPr>
            <p:ph idx="1" type="body"/>
          </p:nvPr>
        </p:nvSpPr>
        <p:spPr>
          <a:xfrm>
            <a:off x="1449450" y="3335628"/>
            <a:ext cx="2929200" cy="2560200"/>
          </a:xfrm>
          <a:prstGeom prst="rect">
            <a:avLst/>
          </a:prstGeom>
          <a:noFill/>
          <a:ln cap="flat" cmpd="sng" w="19050">
            <a:solidFill>
              <a:schemeClr val="dk2"/>
            </a:solidFill>
            <a:prstDash val="solid"/>
            <a:round/>
            <a:headEnd len="sm" w="sm" type="none"/>
            <a:tailEnd len="sm" w="sm" type="none"/>
          </a:ln>
        </p:spPr>
        <p:txBody>
          <a:bodyPr anchorCtr="0" anchor="t" bIns="121900" lIns="121900" spcFirstLastPara="1" rIns="121900" wrap="square" tIns="121900">
            <a:normAutofit/>
          </a:bodyPr>
          <a:lstStyle>
            <a:lvl1pPr indent="-349250" lvl="0" marL="457200" algn="ctr">
              <a:lnSpc>
                <a:spcPct val="100000"/>
              </a:lnSpc>
              <a:spcBef>
                <a:spcPts val="0"/>
              </a:spcBef>
              <a:spcAft>
                <a:spcPts val="0"/>
              </a:spcAft>
              <a:buSzPts val="1900"/>
              <a:buChar char="●"/>
              <a:defRPr sz="1500"/>
            </a:lvl1pPr>
            <a:lvl2pPr indent="-330200" lvl="1" marL="914400" algn="ctr">
              <a:lnSpc>
                <a:spcPct val="115000"/>
              </a:lnSpc>
              <a:spcBef>
                <a:spcPts val="0"/>
              </a:spcBef>
              <a:spcAft>
                <a:spcPts val="0"/>
              </a:spcAft>
              <a:buSzPts val="1600"/>
              <a:buChar char="○"/>
              <a:defRPr sz="1600"/>
            </a:lvl2pPr>
            <a:lvl3pPr indent="-330200" lvl="2" marL="1371600" algn="ctr">
              <a:lnSpc>
                <a:spcPct val="115000"/>
              </a:lnSpc>
              <a:spcBef>
                <a:spcPts val="0"/>
              </a:spcBef>
              <a:spcAft>
                <a:spcPts val="0"/>
              </a:spcAft>
              <a:buSzPts val="1600"/>
              <a:buChar char="■"/>
              <a:defRPr sz="1600"/>
            </a:lvl3pPr>
            <a:lvl4pPr indent="-330200" lvl="3" marL="1828800" algn="ctr">
              <a:lnSpc>
                <a:spcPct val="115000"/>
              </a:lnSpc>
              <a:spcBef>
                <a:spcPts val="0"/>
              </a:spcBef>
              <a:spcAft>
                <a:spcPts val="0"/>
              </a:spcAft>
              <a:buSzPts val="1600"/>
              <a:buChar char="●"/>
              <a:defRPr sz="1600"/>
            </a:lvl4pPr>
            <a:lvl5pPr indent="-330200" lvl="4" marL="2286000" algn="ctr">
              <a:lnSpc>
                <a:spcPct val="115000"/>
              </a:lnSpc>
              <a:spcBef>
                <a:spcPts val="0"/>
              </a:spcBef>
              <a:spcAft>
                <a:spcPts val="0"/>
              </a:spcAft>
              <a:buSzPts val="1600"/>
              <a:buChar char="○"/>
              <a:defRPr sz="1600"/>
            </a:lvl5pPr>
            <a:lvl6pPr indent="-330200" lvl="5" marL="2743200" algn="ctr">
              <a:lnSpc>
                <a:spcPct val="115000"/>
              </a:lnSpc>
              <a:spcBef>
                <a:spcPts val="0"/>
              </a:spcBef>
              <a:spcAft>
                <a:spcPts val="0"/>
              </a:spcAft>
              <a:buSzPts val="1600"/>
              <a:buChar char="■"/>
              <a:defRPr sz="1600"/>
            </a:lvl6pPr>
            <a:lvl7pPr indent="-330200" lvl="6" marL="3200400" algn="ctr">
              <a:lnSpc>
                <a:spcPct val="115000"/>
              </a:lnSpc>
              <a:spcBef>
                <a:spcPts val="0"/>
              </a:spcBef>
              <a:spcAft>
                <a:spcPts val="0"/>
              </a:spcAft>
              <a:buSzPts val="1600"/>
              <a:buChar char="●"/>
              <a:defRPr sz="1600"/>
            </a:lvl7pPr>
            <a:lvl8pPr indent="-330200" lvl="7" marL="3657600" algn="ctr">
              <a:lnSpc>
                <a:spcPct val="115000"/>
              </a:lnSpc>
              <a:spcBef>
                <a:spcPts val="0"/>
              </a:spcBef>
              <a:spcAft>
                <a:spcPts val="0"/>
              </a:spcAft>
              <a:buSzPts val="1600"/>
              <a:buChar char="○"/>
              <a:defRPr sz="1600"/>
            </a:lvl8pPr>
            <a:lvl9pPr indent="-330200" lvl="8" marL="4114800" algn="ctr">
              <a:lnSpc>
                <a:spcPct val="115000"/>
              </a:lnSpc>
              <a:spcBef>
                <a:spcPts val="0"/>
              </a:spcBef>
              <a:spcAft>
                <a:spcPts val="0"/>
              </a:spcAft>
              <a:buSzPts val="1600"/>
              <a:buChar char="■"/>
              <a:defRPr sz="1600"/>
            </a:lvl9pPr>
          </a:lstStyle>
          <a:p/>
        </p:txBody>
      </p:sp>
      <p:sp>
        <p:nvSpPr>
          <p:cNvPr id="81" name="Google Shape;81;p2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26"/>
          <p:cNvSpPr txBox="1"/>
          <p:nvPr>
            <p:ph idx="2" type="subTitle"/>
          </p:nvPr>
        </p:nvSpPr>
        <p:spPr>
          <a:xfrm>
            <a:off x="1449450" y="2536325"/>
            <a:ext cx="2929200" cy="6300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t" bIns="121900" lIns="121900" spcFirstLastPara="1" rIns="121900" wrap="square" tIns="121900">
            <a:normAutofit/>
          </a:bodyPr>
          <a:lstStyle>
            <a:lvl1pPr lvl="0" algn="ctr">
              <a:lnSpc>
                <a:spcPct val="90000"/>
              </a:lnSpc>
              <a:spcBef>
                <a:spcPts val="0"/>
              </a:spcBef>
              <a:spcAft>
                <a:spcPts val="0"/>
              </a:spcAft>
              <a:buSzPts val="2800"/>
              <a:buNone/>
              <a:defRPr b="1" sz="22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3" name="Google Shape;83;p26"/>
          <p:cNvSpPr txBox="1"/>
          <p:nvPr>
            <p:ph idx="3" type="body"/>
          </p:nvPr>
        </p:nvSpPr>
        <p:spPr>
          <a:xfrm>
            <a:off x="4631346" y="3335642"/>
            <a:ext cx="2929200" cy="2560200"/>
          </a:xfrm>
          <a:prstGeom prst="rect">
            <a:avLst/>
          </a:prstGeom>
          <a:noFill/>
          <a:ln cap="flat" cmpd="sng" w="19050">
            <a:solidFill>
              <a:schemeClr val="dk2"/>
            </a:solidFill>
            <a:prstDash val="solid"/>
            <a:round/>
            <a:headEnd len="sm" w="sm" type="none"/>
            <a:tailEnd len="sm" w="sm" type="none"/>
          </a:ln>
        </p:spPr>
        <p:txBody>
          <a:bodyPr anchorCtr="0" anchor="t" bIns="121900" lIns="121900" spcFirstLastPara="1" rIns="121900" wrap="square" tIns="121900">
            <a:normAutofit/>
          </a:bodyPr>
          <a:lstStyle>
            <a:lvl1pPr indent="-349250" lvl="0" marL="457200" algn="ctr">
              <a:lnSpc>
                <a:spcPct val="100000"/>
              </a:lnSpc>
              <a:spcBef>
                <a:spcPts val="0"/>
              </a:spcBef>
              <a:spcAft>
                <a:spcPts val="0"/>
              </a:spcAft>
              <a:buSzPts val="1900"/>
              <a:buChar char="●"/>
              <a:defRPr sz="1500"/>
            </a:lvl1pPr>
            <a:lvl2pPr indent="-330200" lvl="1" marL="914400" algn="ctr">
              <a:lnSpc>
                <a:spcPct val="115000"/>
              </a:lnSpc>
              <a:spcBef>
                <a:spcPts val="0"/>
              </a:spcBef>
              <a:spcAft>
                <a:spcPts val="0"/>
              </a:spcAft>
              <a:buSzPts val="1600"/>
              <a:buChar char="○"/>
              <a:defRPr sz="1600"/>
            </a:lvl2pPr>
            <a:lvl3pPr indent="-330200" lvl="2" marL="1371600" algn="ctr">
              <a:lnSpc>
                <a:spcPct val="115000"/>
              </a:lnSpc>
              <a:spcBef>
                <a:spcPts val="0"/>
              </a:spcBef>
              <a:spcAft>
                <a:spcPts val="0"/>
              </a:spcAft>
              <a:buSzPts val="1600"/>
              <a:buChar char="■"/>
              <a:defRPr sz="1600"/>
            </a:lvl3pPr>
            <a:lvl4pPr indent="-330200" lvl="3" marL="1828800" algn="ctr">
              <a:lnSpc>
                <a:spcPct val="115000"/>
              </a:lnSpc>
              <a:spcBef>
                <a:spcPts val="0"/>
              </a:spcBef>
              <a:spcAft>
                <a:spcPts val="0"/>
              </a:spcAft>
              <a:buSzPts val="1600"/>
              <a:buChar char="●"/>
              <a:defRPr sz="1600"/>
            </a:lvl4pPr>
            <a:lvl5pPr indent="-330200" lvl="4" marL="2286000" algn="ctr">
              <a:lnSpc>
                <a:spcPct val="115000"/>
              </a:lnSpc>
              <a:spcBef>
                <a:spcPts val="0"/>
              </a:spcBef>
              <a:spcAft>
                <a:spcPts val="0"/>
              </a:spcAft>
              <a:buSzPts val="1600"/>
              <a:buChar char="○"/>
              <a:defRPr sz="1600"/>
            </a:lvl5pPr>
            <a:lvl6pPr indent="-330200" lvl="5" marL="2743200" algn="ctr">
              <a:lnSpc>
                <a:spcPct val="115000"/>
              </a:lnSpc>
              <a:spcBef>
                <a:spcPts val="0"/>
              </a:spcBef>
              <a:spcAft>
                <a:spcPts val="0"/>
              </a:spcAft>
              <a:buSzPts val="1600"/>
              <a:buChar char="■"/>
              <a:defRPr sz="1600"/>
            </a:lvl6pPr>
            <a:lvl7pPr indent="-330200" lvl="6" marL="3200400" algn="ctr">
              <a:lnSpc>
                <a:spcPct val="115000"/>
              </a:lnSpc>
              <a:spcBef>
                <a:spcPts val="0"/>
              </a:spcBef>
              <a:spcAft>
                <a:spcPts val="0"/>
              </a:spcAft>
              <a:buSzPts val="1600"/>
              <a:buChar char="●"/>
              <a:defRPr sz="1600"/>
            </a:lvl7pPr>
            <a:lvl8pPr indent="-330200" lvl="7" marL="3657600" algn="ctr">
              <a:lnSpc>
                <a:spcPct val="115000"/>
              </a:lnSpc>
              <a:spcBef>
                <a:spcPts val="0"/>
              </a:spcBef>
              <a:spcAft>
                <a:spcPts val="0"/>
              </a:spcAft>
              <a:buSzPts val="1600"/>
              <a:buChar char="○"/>
              <a:defRPr sz="1600"/>
            </a:lvl8pPr>
            <a:lvl9pPr indent="-330200" lvl="8" marL="4114800" algn="ctr">
              <a:lnSpc>
                <a:spcPct val="115000"/>
              </a:lnSpc>
              <a:spcBef>
                <a:spcPts val="0"/>
              </a:spcBef>
              <a:spcAft>
                <a:spcPts val="0"/>
              </a:spcAft>
              <a:buSzPts val="1600"/>
              <a:buChar char="■"/>
              <a:defRPr sz="1600"/>
            </a:lvl9pPr>
          </a:lstStyle>
          <a:p/>
        </p:txBody>
      </p:sp>
      <p:sp>
        <p:nvSpPr>
          <p:cNvPr id="84" name="Google Shape;84;p26"/>
          <p:cNvSpPr txBox="1"/>
          <p:nvPr>
            <p:ph idx="4" type="subTitle"/>
          </p:nvPr>
        </p:nvSpPr>
        <p:spPr>
          <a:xfrm>
            <a:off x="4631346" y="2536330"/>
            <a:ext cx="2929200" cy="6300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t" bIns="121900" lIns="121900" spcFirstLastPara="1" rIns="121900" wrap="square" tIns="121900">
            <a:normAutofit/>
          </a:bodyPr>
          <a:lstStyle>
            <a:lvl1pPr lvl="0" algn="ctr">
              <a:lnSpc>
                <a:spcPct val="90000"/>
              </a:lnSpc>
              <a:spcBef>
                <a:spcPts val="0"/>
              </a:spcBef>
              <a:spcAft>
                <a:spcPts val="0"/>
              </a:spcAft>
              <a:buSzPts val="2800"/>
              <a:buNone/>
              <a:defRPr b="1" sz="22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5" name="Google Shape;85;p26"/>
          <p:cNvSpPr txBox="1"/>
          <p:nvPr>
            <p:ph idx="5" type="body"/>
          </p:nvPr>
        </p:nvSpPr>
        <p:spPr>
          <a:xfrm>
            <a:off x="7813242" y="3335628"/>
            <a:ext cx="2929200" cy="2560200"/>
          </a:xfrm>
          <a:prstGeom prst="rect">
            <a:avLst/>
          </a:prstGeom>
          <a:noFill/>
          <a:ln cap="flat" cmpd="sng" w="19050">
            <a:solidFill>
              <a:schemeClr val="dk2"/>
            </a:solidFill>
            <a:prstDash val="solid"/>
            <a:round/>
            <a:headEnd len="sm" w="sm" type="none"/>
            <a:tailEnd len="sm" w="sm" type="none"/>
          </a:ln>
        </p:spPr>
        <p:txBody>
          <a:bodyPr anchorCtr="0" anchor="t" bIns="121900" lIns="121900" spcFirstLastPara="1" rIns="121900" wrap="square" tIns="121900">
            <a:normAutofit/>
          </a:bodyPr>
          <a:lstStyle>
            <a:lvl1pPr indent="-349250" lvl="0" marL="457200" algn="ctr">
              <a:lnSpc>
                <a:spcPct val="100000"/>
              </a:lnSpc>
              <a:spcBef>
                <a:spcPts val="0"/>
              </a:spcBef>
              <a:spcAft>
                <a:spcPts val="0"/>
              </a:spcAft>
              <a:buSzPts val="1900"/>
              <a:buChar char="●"/>
              <a:defRPr sz="1500"/>
            </a:lvl1pPr>
            <a:lvl2pPr indent="-330200" lvl="1" marL="914400" algn="ctr">
              <a:lnSpc>
                <a:spcPct val="115000"/>
              </a:lnSpc>
              <a:spcBef>
                <a:spcPts val="0"/>
              </a:spcBef>
              <a:spcAft>
                <a:spcPts val="0"/>
              </a:spcAft>
              <a:buSzPts val="1600"/>
              <a:buChar char="○"/>
              <a:defRPr sz="1600"/>
            </a:lvl2pPr>
            <a:lvl3pPr indent="-330200" lvl="2" marL="1371600" algn="ctr">
              <a:lnSpc>
                <a:spcPct val="115000"/>
              </a:lnSpc>
              <a:spcBef>
                <a:spcPts val="0"/>
              </a:spcBef>
              <a:spcAft>
                <a:spcPts val="0"/>
              </a:spcAft>
              <a:buSzPts val="1600"/>
              <a:buChar char="■"/>
              <a:defRPr sz="1600"/>
            </a:lvl3pPr>
            <a:lvl4pPr indent="-330200" lvl="3" marL="1828800" algn="ctr">
              <a:lnSpc>
                <a:spcPct val="115000"/>
              </a:lnSpc>
              <a:spcBef>
                <a:spcPts val="0"/>
              </a:spcBef>
              <a:spcAft>
                <a:spcPts val="0"/>
              </a:spcAft>
              <a:buSzPts val="1600"/>
              <a:buChar char="●"/>
              <a:defRPr sz="1600"/>
            </a:lvl4pPr>
            <a:lvl5pPr indent="-330200" lvl="4" marL="2286000" algn="ctr">
              <a:lnSpc>
                <a:spcPct val="115000"/>
              </a:lnSpc>
              <a:spcBef>
                <a:spcPts val="0"/>
              </a:spcBef>
              <a:spcAft>
                <a:spcPts val="0"/>
              </a:spcAft>
              <a:buSzPts val="1600"/>
              <a:buChar char="○"/>
              <a:defRPr sz="1600"/>
            </a:lvl5pPr>
            <a:lvl6pPr indent="-330200" lvl="5" marL="2743200" algn="ctr">
              <a:lnSpc>
                <a:spcPct val="115000"/>
              </a:lnSpc>
              <a:spcBef>
                <a:spcPts val="0"/>
              </a:spcBef>
              <a:spcAft>
                <a:spcPts val="0"/>
              </a:spcAft>
              <a:buSzPts val="1600"/>
              <a:buChar char="■"/>
              <a:defRPr sz="1600"/>
            </a:lvl6pPr>
            <a:lvl7pPr indent="-330200" lvl="6" marL="3200400" algn="ctr">
              <a:lnSpc>
                <a:spcPct val="115000"/>
              </a:lnSpc>
              <a:spcBef>
                <a:spcPts val="0"/>
              </a:spcBef>
              <a:spcAft>
                <a:spcPts val="0"/>
              </a:spcAft>
              <a:buSzPts val="1600"/>
              <a:buChar char="●"/>
              <a:defRPr sz="1600"/>
            </a:lvl7pPr>
            <a:lvl8pPr indent="-330200" lvl="7" marL="3657600" algn="ctr">
              <a:lnSpc>
                <a:spcPct val="115000"/>
              </a:lnSpc>
              <a:spcBef>
                <a:spcPts val="0"/>
              </a:spcBef>
              <a:spcAft>
                <a:spcPts val="0"/>
              </a:spcAft>
              <a:buSzPts val="1600"/>
              <a:buChar char="○"/>
              <a:defRPr sz="1600"/>
            </a:lvl8pPr>
            <a:lvl9pPr indent="-330200" lvl="8" marL="4114800" algn="ctr">
              <a:lnSpc>
                <a:spcPct val="115000"/>
              </a:lnSpc>
              <a:spcBef>
                <a:spcPts val="0"/>
              </a:spcBef>
              <a:spcAft>
                <a:spcPts val="0"/>
              </a:spcAft>
              <a:buSzPts val="1600"/>
              <a:buChar char="■"/>
              <a:defRPr sz="1600"/>
            </a:lvl9pPr>
          </a:lstStyle>
          <a:p/>
        </p:txBody>
      </p:sp>
      <p:sp>
        <p:nvSpPr>
          <p:cNvPr id="86" name="Google Shape;86;p26"/>
          <p:cNvSpPr txBox="1"/>
          <p:nvPr>
            <p:ph idx="6" type="subTitle"/>
          </p:nvPr>
        </p:nvSpPr>
        <p:spPr>
          <a:xfrm>
            <a:off x="7813242" y="2536325"/>
            <a:ext cx="2929200" cy="630000"/>
          </a:xfrm>
          <a:prstGeom prst="rect">
            <a:avLst/>
          </a:prstGeom>
          <a:solidFill>
            <a:schemeClr val="accent6"/>
          </a:solidFill>
          <a:ln cap="flat" cmpd="sng" w="19050">
            <a:solidFill>
              <a:schemeClr val="dk2"/>
            </a:solidFill>
            <a:prstDash val="solid"/>
            <a:round/>
            <a:headEnd len="sm" w="sm" type="none"/>
            <a:tailEnd len="sm" w="sm" type="none"/>
          </a:ln>
        </p:spPr>
        <p:txBody>
          <a:bodyPr anchorCtr="0" anchor="t" bIns="121900" lIns="121900" spcFirstLastPara="1" rIns="121900" wrap="square" tIns="121900">
            <a:normAutofit/>
          </a:bodyPr>
          <a:lstStyle>
            <a:lvl1pPr lvl="0" algn="ctr">
              <a:lnSpc>
                <a:spcPct val="90000"/>
              </a:lnSpc>
              <a:spcBef>
                <a:spcPts val="0"/>
              </a:spcBef>
              <a:spcAft>
                <a:spcPts val="0"/>
              </a:spcAft>
              <a:buSzPts val="2800"/>
              <a:buNone/>
              <a:defRPr b="1" sz="22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6.xml"/><Relationship Id="rId10" Type="http://schemas.openxmlformats.org/officeDocument/2006/relationships/slideLayout" Target="../slideLayouts/slideLayout5.xml"/><Relationship Id="rId13" Type="http://schemas.openxmlformats.org/officeDocument/2006/relationships/slideLayout" Target="../slideLayouts/slideLayout8.xml"/><Relationship Id="rId12" Type="http://schemas.openxmlformats.org/officeDocument/2006/relationships/slideLayout" Target="../slideLayouts/slideLayout7.xml"/><Relationship Id="rId1" Type="http://schemas.openxmlformats.org/officeDocument/2006/relationships/image" Target="../media/image1.png"/><Relationship Id="rId2" Type="http://schemas.openxmlformats.org/officeDocument/2006/relationships/slide" Target="/ppt/slides/slide14.xml"/><Relationship Id="rId3" Type="http://schemas.openxmlformats.org/officeDocument/2006/relationships/slide" Target="/ppt/slides/slide4.xml"/><Relationship Id="rId4" Type="http://schemas.openxmlformats.org/officeDocument/2006/relationships/slide" Target="/ppt/slides/slide7.xml"/><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slide" Target="/ppt/slides/slide10.xml"/><Relationship Id="rId19" Type="http://schemas.openxmlformats.org/officeDocument/2006/relationships/theme" Target="../theme/theme2.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7"/>
          <p:cNvSpPr/>
          <p:nvPr/>
        </p:nvSpPr>
        <p:spPr>
          <a:xfrm>
            <a:off x="1105625" y="481606"/>
            <a:ext cx="10437950" cy="5513787"/>
          </a:xfrm>
          <a:custGeom>
            <a:rect b="b" l="l" r="r" t="t"/>
            <a:pathLst>
              <a:path extrusionOk="0" h="5513787" w="10437950">
                <a:moveTo>
                  <a:pt x="5602795" y="0"/>
                </a:moveTo>
                <a:lnTo>
                  <a:pt x="6846965" y="0"/>
                </a:lnTo>
                <a:lnTo>
                  <a:pt x="6917607" y="282569"/>
                </a:lnTo>
                <a:lnTo>
                  <a:pt x="10437950" y="282569"/>
                </a:lnTo>
                <a:lnTo>
                  <a:pt x="10437950" y="5513787"/>
                </a:lnTo>
                <a:lnTo>
                  <a:pt x="0" y="5513787"/>
                </a:lnTo>
                <a:lnTo>
                  <a:pt x="0" y="282569"/>
                </a:lnTo>
                <a:lnTo>
                  <a:pt x="5532153" y="282569"/>
                </a:lnTo>
                <a:close/>
              </a:path>
            </a:pathLst>
          </a:custGeom>
          <a:solidFill>
            <a:schemeClr val="accent2"/>
          </a:solidFill>
          <a:ln>
            <a:noFill/>
          </a:ln>
          <a:effectLst>
            <a:outerShdw blurRad="71438" rotWithShape="0" algn="bl" dir="13200000" dist="28575">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7DDBB"/>
              </a:solidFill>
              <a:latin typeface="Arial"/>
              <a:ea typeface="Arial"/>
              <a:cs typeface="Arial"/>
              <a:sym typeface="Arial"/>
            </a:endParaRPr>
          </a:p>
        </p:txBody>
      </p:sp>
      <p:sp>
        <p:nvSpPr>
          <p:cNvPr id="7" name="Google Shape;7;p17"/>
          <p:cNvSpPr/>
          <p:nvPr/>
        </p:nvSpPr>
        <p:spPr>
          <a:xfrm>
            <a:off x="1029425" y="557806"/>
            <a:ext cx="10437950" cy="5513787"/>
          </a:xfrm>
          <a:custGeom>
            <a:rect b="b" l="l" r="r" t="t"/>
            <a:pathLst>
              <a:path extrusionOk="0" h="5513787" w="10437950">
                <a:moveTo>
                  <a:pt x="8920798" y="0"/>
                </a:moveTo>
                <a:lnTo>
                  <a:pt x="10164968" y="0"/>
                </a:lnTo>
                <a:lnTo>
                  <a:pt x="10235610" y="282569"/>
                </a:lnTo>
                <a:lnTo>
                  <a:pt x="10437950" y="282569"/>
                </a:lnTo>
                <a:lnTo>
                  <a:pt x="10437950" y="5513787"/>
                </a:lnTo>
                <a:lnTo>
                  <a:pt x="0" y="5513787"/>
                </a:lnTo>
                <a:lnTo>
                  <a:pt x="0" y="282569"/>
                </a:lnTo>
                <a:lnTo>
                  <a:pt x="8850156" y="282569"/>
                </a:lnTo>
                <a:close/>
              </a:path>
            </a:pathLst>
          </a:custGeom>
          <a:solidFill>
            <a:schemeClr val="accent6"/>
          </a:solidFill>
          <a:ln>
            <a:noFill/>
          </a:ln>
          <a:effectLst>
            <a:outerShdw blurRad="71438" rotWithShape="0" algn="bl" dir="13200000" dist="28575">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7DDBB"/>
              </a:solidFill>
              <a:latin typeface="Arial"/>
              <a:ea typeface="Arial"/>
              <a:cs typeface="Arial"/>
              <a:sym typeface="Arial"/>
            </a:endParaRPr>
          </a:p>
        </p:txBody>
      </p:sp>
      <p:sp>
        <p:nvSpPr>
          <p:cNvPr id="8" name="Google Shape;8;p17"/>
          <p:cNvSpPr/>
          <p:nvPr/>
        </p:nvSpPr>
        <p:spPr>
          <a:xfrm>
            <a:off x="953225" y="634006"/>
            <a:ext cx="10437950" cy="5513787"/>
          </a:xfrm>
          <a:custGeom>
            <a:rect b="b" l="l" r="r" t="t"/>
            <a:pathLst>
              <a:path extrusionOk="0" h="5513787" w="10437950">
                <a:moveTo>
                  <a:pt x="2260949" y="0"/>
                </a:moveTo>
                <a:lnTo>
                  <a:pt x="3505119" y="0"/>
                </a:lnTo>
                <a:lnTo>
                  <a:pt x="3575761" y="282569"/>
                </a:lnTo>
                <a:lnTo>
                  <a:pt x="10437950" y="282569"/>
                </a:lnTo>
                <a:lnTo>
                  <a:pt x="10437950" y="5513787"/>
                </a:lnTo>
                <a:lnTo>
                  <a:pt x="0" y="5513787"/>
                </a:lnTo>
                <a:lnTo>
                  <a:pt x="0" y="282569"/>
                </a:lnTo>
                <a:lnTo>
                  <a:pt x="2190307" y="282569"/>
                </a:lnTo>
                <a:close/>
              </a:path>
            </a:pathLst>
          </a:custGeom>
          <a:solidFill>
            <a:schemeClr val="accent4"/>
          </a:solidFill>
          <a:ln>
            <a:noFill/>
          </a:ln>
          <a:effectLst>
            <a:outerShdw blurRad="71438" rotWithShape="0" algn="bl" dir="13200000" dist="28575">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7DDBB"/>
              </a:solidFill>
              <a:latin typeface="Arial"/>
              <a:ea typeface="Arial"/>
              <a:cs typeface="Arial"/>
              <a:sym typeface="Arial"/>
            </a:endParaRPr>
          </a:p>
        </p:txBody>
      </p:sp>
      <p:sp>
        <p:nvSpPr>
          <p:cNvPr id="9" name="Google Shape;9;p17"/>
          <p:cNvSpPr/>
          <p:nvPr/>
        </p:nvSpPr>
        <p:spPr>
          <a:xfrm>
            <a:off x="648425" y="710206"/>
            <a:ext cx="10437950" cy="5513787"/>
          </a:xfrm>
          <a:custGeom>
            <a:rect b="b" l="l" r="r" t="t"/>
            <a:pathLst>
              <a:path extrusionOk="0" h="5513787" w="10437950">
                <a:moveTo>
                  <a:pt x="7273718" y="0"/>
                </a:moveTo>
                <a:lnTo>
                  <a:pt x="8517888" y="0"/>
                </a:lnTo>
                <a:lnTo>
                  <a:pt x="8588530" y="282569"/>
                </a:lnTo>
                <a:lnTo>
                  <a:pt x="10437950" y="282569"/>
                </a:lnTo>
                <a:lnTo>
                  <a:pt x="10437950" y="5513787"/>
                </a:lnTo>
                <a:lnTo>
                  <a:pt x="0" y="5513787"/>
                </a:lnTo>
                <a:lnTo>
                  <a:pt x="0" y="282569"/>
                </a:lnTo>
                <a:lnTo>
                  <a:pt x="7203076" y="282569"/>
                </a:lnTo>
                <a:close/>
              </a:path>
            </a:pathLst>
          </a:custGeom>
          <a:solidFill>
            <a:schemeClr val="accent5"/>
          </a:solidFill>
          <a:ln>
            <a:noFill/>
          </a:ln>
          <a:effectLst>
            <a:outerShdw blurRad="71438" rotWithShape="0" algn="bl" dir="13200000" dist="28575">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7DDBB"/>
              </a:solidFill>
              <a:latin typeface="Arial"/>
              <a:ea typeface="Arial"/>
              <a:cs typeface="Arial"/>
              <a:sym typeface="Arial"/>
            </a:endParaRPr>
          </a:p>
        </p:txBody>
      </p:sp>
      <p:sp>
        <p:nvSpPr>
          <p:cNvPr id="10" name="Google Shape;10;p17"/>
          <p:cNvSpPr/>
          <p:nvPr/>
        </p:nvSpPr>
        <p:spPr>
          <a:xfrm>
            <a:off x="762725" y="786406"/>
            <a:ext cx="10437950" cy="5513787"/>
          </a:xfrm>
          <a:custGeom>
            <a:rect b="b" l="l" r="r" t="t"/>
            <a:pathLst>
              <a:path extrusionOk="0" h="5513787" w="10437950">
                <a:moveTo>
                  <a:pt x="3931872" y="0"/>
                </a:moveTo>
                <a:lnTo>
                  <a:pt x="5176042" y="0"/>
                </a:lnTo>
                <a:lnTo>
                  <a:pt x="5246684" y="282569"/>
                </a:lnTo>
                <a:lnTo>
                  <a:pt x="10437950" y="282569"/>
                </a:lnTo>
                <a:lnTo>
                  <a:pt x="10437950" y="5513787"/>
                </a:lnTo>
                <a:lnTo>
                  <a:pt x="0" y="5513787"/>
                </a:lnTo>
                <a:lnTo>
                  <a:pt x="0" y="282569"/>
                </a:lnTo>
                <a:lnTo>
                  <a:pt x="3861230" y="282569"/>
                </a:lnTo>
                <a:close/>
              </a:path>
            </a:pathLst>
          </a:custGeom>
          <a:solidFill>
            <a:schemeClr val="accent3"/>
          </a:solidFill>
          <a:ln>
            <a:noFill/>
          </a:ln>
          <a:effectLst>
            <a:outerShdw blurRad="71438" rotWithShape="0" algn="bl" dir="13200000" dist="28575">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7DDBB"/>
              </a:solidFill>
              <a:latin typeface="Arial"/>
              <a:ea typeface="Arial"/>
              <a:cs typeface="Arial"/>
              <a:sym typeface="Arial"/>
            </a:endParaRPr>
          </a:p>
        </p:txBody>
      </p:sp>
      <p:sp>
        <p:nvSpPr>
          <p:cNvPr id="11" name="Google Shape;11;p17"/>
          <p:cNvSpPr/>
          <p:nvPr/>
        </p:nvSpPr>
        <p:spPr>
          <a:xfrm>
            <a:off x="877025" y="862606"/>
            <a:ext cx="10437950" cy="5513787"/>
          </a:xfrm>
          <a:custGeom>
            <a:rect b="b" l="l" r="r" t="t"/>
            <a:pathLst>
              <a:path extrusionOk="0" h="5513787" w="10437950">
                <a:moveTo>
                  <a:pt x="590026" y="0"/>
                </a:moveTo>
                <a:lnTo>
                  <a:pt x="1834196" y="0"/>
                </a:lnTo>
                <a:lnTo>
                  <a:pt x="1904838" y="282569"/>
                </a:lnTo>
                <a:lnTo>
                  <a:pt x="10437950" y="282569"/>
                </a:lnTo>
                <a:lnTo>
                  <a:pt x="10437950" y="5513787"/>
                </a:lnTo>
                <a:lnTo>
                  <a:pt x="0" y="5513787"/>
                </a:lnTo>
                <a:lnTo>
                  <a:pt x="0" y="282569"/>
                </a:lnTo>
                <a:lnTo>
                  <a:pt x="519384" y="282569"/>
                </a:lnTo>
                <a:close/>
              </a:path>
            </a:pathLst>
          </a:custGeom>
          <a:solidFill>
            <a:schemeClr val="accent1"/>
          </a:solidFill>
          <a:ln>
            <a:noFill/>
          </a:ln>
          <a:effectLst>
            <a:outerShdw blurRad="71438" rotWithShape="0" algn="bl" dir="13200000" dist="28575">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7DDBB"/>
              </a:solidFill>
              <a:latin typeface="Arial"/>
              <a:ea typeface="Arial"/>
              <a:cs typeface="Arial"/>
              <a:sym typeface="Arial"/>
            </a:endParaRPr>
          </a:p>
        </p:txBody>
      </p:sp>
      <p:grpSp>
        <p:nvGrpSpPr>
          <p:cNvPr id="12" name="Google Shape;12;p17"/>
          <p:cNvGrpSpPr/>
          <p:nvPr/>
        </p:nvGrpSpPr>
        <p:grpSpPr>
          <a:xfrm>
            <a:off x="1130343" y="1266393"/>
            <a:ext cx="9931327" cy="5033797"/>
            <a:chOff x="925050" y="4376275"/>
            <a:chExt cx="10341900" cy="5241900"/>
          </a:xfrm>
        </p:grpSpPr>
        <p:sp>
          <p:nvSpPr>
            <p:cNvPr id="13" name="Google Shape;13;p17"/>
            <p:cNvSpPr/>
            <p:nvPr/>
          </p:nvSpPr>
          <p:spPr>
            <a:xfrm>
              <a:off x="925050" y="4376275"/>
              <a:ext cx="10341900" cy="5241900"/>
            </a:xfrm>
            <a:prstGeom prst="rect">
              <a:avLst/>
            </a:prstGeom>
            <a:solidFill>
              <a:schemeClr val="lt1"/>
            </a:solidFill>
            <a:ln>
              <a:noFill/>
            </a:ln>
            <a:effectLst>
              <a:outerShdw blurRad="71438" rotWithShape="0" algn="bl" dir="13200000" dist="28575">
                <a:srgbClr val="000000">
                  <a:alpha val="3490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7DDBB"/>
                </a:solidFill>
                <a:latin typeface="Arial"/>
                <a:ea typeface="Arial"/>
                <a:cs typeface="Arial"/>
                <a:sym typeface="Arial"/>
              </a:endParaRPr>
            </a:p>
          </p:txBody>
        </p:sp>
        <p:pic>
          <p:nvPicPr>
            <p:cNvPr id="14" name="Google Shape;14;p17"/>
            <p:cNvPicPr preferRelativeResize="0"/>
            <p:nvPr/>
          </p:nvPicPr>
          <p:blipFill rotWithShape="1">
            <a:blip r:embed="rId1">
              <a:alphaModFix amt="30000"/>
            </a:blip>
            <a:srcRect b="0" l="0" r="0" t="0"/>
            <a:stretch/>
          </p:blipFill>
          <p:spPr>
            <a:xfrm rot="5400000">
              <a:off x="3477975" y="1827899"/>
              <a:ext cx="5236049" cy="10338650"/>
            </a:xfrm>
            <a:prstGeom prst="rect">
              <a:avLst/>
            </a:prstGeom>
            <a:noFill/>
            <a:ln>
              <a:noFill/>
            </a:ln>
          </p:spPr>
        </p:pic>
      </p:grpSp>
      <p:sp>
        <p:nvSpPr>
          <p:cNvPr id="15" name="Google Shape;15;p17"/>
          <p:cNvSpPr txBox="1"/>
          <p:nvPr/>
        </p:nvSpPr>
        <p:spPr>
          <a:xfrm>
            <a:off x="1415950" y="862600"/>
            <a:ext cx="1280100" cy="36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Courier New"/>
                <a:ea typeface="Courier New"/>
                <a:cs typeface="Courier New"/>
                <a:sym typeface="Courier New"/>
              </a:rPr>
              <a:t>INTRODUCTION</a:t>
            </a:r>
            <a:endParaRPr b="1" i="0" sz="1100" u="none" cap="none" strike="noStrike">
              <a:solidFill>
                <a:schemeClr val="dk2"/>
              </a:solidFill>
              <a:latin typeface="Courier New"/>
              <a:ea typeface="Courier New"/>
              <a:cs typeface="Courier New"/>
              <a:sym typeface="Courier New"/>
            </a:endParaRPr>
          </a:p>
        </p:txBody>
      </p:sp>
      <p:sp>
        <p:nvSpPr>
          <p:cNvPr id="16" name="Google Shape;16;p17">
            <a:hlinkClick action="ppaction://hlinksldjump" r:id="rId2"/>
          </p:cNvPr>
          <p:cNvSpPr txBox="1"/>
          <p:nvPr/>
        </p:nvSpPr>
        <p:spPr>
          <a:xfrm>
            <a:off x="4663488" y="786400"/>
            <a:ext cx="1280100" cy="36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Courier New"/>
                <a:ea typeface="Courier New"/>
                <a:cs typeface="Courier New"/>
                <a:sym typeface="Courier New"/>
              </a:rPr>
              <a:t>MODEL CONSTRUCTION</a:t>
            </a:r>
            <a:endParaRPr b="1" i="0" sz="1100" u="none" cap="none" strike="noStrike">
              <a:solidFill>
                <a:schemeClr val="dk2"/>
              </a:solidFill>
              <a:latin typeface="Courier New"/>
              <a:ea typeface="Courier New"/>
              <a:cs typeface="Courier New"/>
              <a:sym typeface="Courier New"/>
            </a:endParaRPr>
          </a:p>
        </p:txBody>
      </p:sp>
      <p:sp>
        <p:nvSpPr>
          <p:cNvPr id="17" name="Google Shape;17;p17">
            <a:hlinkClick action="ppaction://hlinksldjump" r:id="rId3"/>
          </p:cNvPr>
          <p:cNvSpPr txBox="1"/>
          <p:nvPr/>
        </p:nvSpPr>
        <p:spPr>
          <a:xfrm>
            <a:off x="3185475" y="634000"/>
            <a:ext cx="1280100" cy="363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Courier New"/>
                <a:ea typeface="Courier New"/>
                <a:cs typeface="Courier New"/>
                <a:sym typeface="Courier New"/>
              </a:rPr>
              <a:t>MODEL SELECTION</a:t>
            </a:r>
            <a:endParaRPr b="1" i="0" sz="1100" u="none" cap="none" strike="noStrike">
              <a:solidFill>
                <a:schemeClr val="dk2"/>
              </a:solidFill>
              <a:latin typeface="Courier New"/>
              <a:ea typeface="Courier New"/>
              <a:cs typeface="Courier New"/>
              <a:sym typeface="Courier New"/>
            </a:endParaRPr>
          </a:p>
        </p:txBody>
      </p:sp>
      <p:sp>
        <p:nvSpPr>
          <p:cNvPr id="18" name="Google Shape;18;p17"/>
          <p:cNvSpPr txBox="1"/>
          <p:nvPr/>
        </p:nvSpPr>
        <p:spPr>
          <a:xfrm>
            <a:off x="6697825" y="481600"/>
            <a:ext cx="1280100" cy="36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Courier New"/>
                <a:ea typeface="Courier New"/>
                <a:cs typeface="Courier New"/>
                <a:sym typeface="Courier New"/>
              </a:rPr>
              <a:t>MODEL TRAINING</a:t>
            </a:r>
            <a:endParaRPr b="1" i="0" sz="1100" u="none" cap="none" strike="noStrike">
              <a:solidFill>
                <a:schemeClr val="dk2"/>
              </a:solidFill>
              <a:latin typeface="Courier New"/>
              <a:ea typeface="Courier New"/>
              <a:cs typeface="Courier New"/>
              <a:sym typeface="Courier New"/>
            </a:endParaRPr>
          </a:p>
        </p:txBody>
      </p:sp>
      <p:sp>
        <p:nvSpPr>
          <p:cNvPr id="19" name="Google Shape;19;p17">
            <a:hlinkClick action="ppaction://hlinksldjump" r:id="rId4"/>
          </p:cNvPr>
          <p:cNvSpPr txBox="1"/>
          <p:nvPr/>
        </p:nvSpPr>
        <p:spPr>
          <a:xfrm>
            <a:off x="7911050" y="710200"/>
            <a:ext cx="1280100" cy="363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dk2"/>
                </a:solidFill>
                <a:latin typeface="Courier New"/>
                <a:ea typeface="Courier New"/>
                <a:cs typeface="Courier New"/>
                <a:sym typeface="Courier New"/>
              </a:rPr>
              <a:t>INTERPRETATION</a:t>
            </a:r>
            <a:endParaRPr b="1" i="0" sz="1000" u="none" cap="none" strike="noStrike">
              <a:solidFill>
                <a:schemeClr val="dk2"/>
              </a:solidFill>
              <a:latin typeface="Courier New"/>
              <a:ea typeface="Courier New"/>
              <a:cs typeface="Courier New"/>
              <a:sym typeface="Courier New"/>
            </a:endParaRPr>
          </a:p>
        </p:txBody>
      </p:sp>
      <p:sp>
        <p:nvSpPr>
          <p:cNvPr id="20" name="Google Shape;20;p17">
            <a:hlinkClick action="ppaction://hlinksldjump" r:id="rId5"/>
          </p:cNvPr>
          <p:cNvSpPr txBox="1"/>
          <p:nvPr/>
        </p:nvSpPr>
        <p:spPr>
          <a:xfrm>
            <a:off x="9902200" y="557800"/>
            <a:ext cx="1280100" cy="36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Courier New"/>
                <a:ea typeface="Courier New"/>
                <a:cs typeface="Courier New"/>
                <a:sym typeface="Courier New"/>
              </a:rPr>
              <a:t>CONCLUSION</a:t>
            </a:r>
            <a:endParaRPr b="1" i="0" sz="1100" u="none" cap="none" strike="noStrike">
              <a:solidFill>
                <a:schemeClr val="dk2"/>
              </a:solidFill>
              <a:latin typeface="Courier New"/>
              <a:ea typeface="Courier New"/>
              <a:cs typeface="Courier New"/>
              <a:sym typeface="Courier New"/>
            </a:endParaRPr>
          </a:p>
        </p:txBody>
      </p:sp>
      <p:sp>
        <p:nvSpPr>
          <p:cNvPr id="21" name="Google Shape;21;p17"/>
          <p:cNvSpPr txBox="1"/>
          <p:nvPr>
            <p:ph type="title"/>
          </p:nvPr>
        </p:nvSpPr>
        <p:spPr>
          <a:xfrm>
            <a:off x="1415950" y="1638650"/>
            <a:ext cx="9357600" cy="600600"/>
          </a:xfrm>
          <a:prstGeom prst="rect">
            <a:avLst/>
          </a:prstGeom>
          <a:noFill/>
          <a:ln>
            <a:noFill/>
          </a:ln>
        </p:spPr>
        <p:txBody>
          <a:bodyPr anchorCtr="0" anchor="ctr" bIns="121900" lIns="121900" spcFirstLastPara="1" rIns="121900" wrap="square" tIns="121900">
            <a:normAutofit/>
          </a:bodyPr>
          <a:lstStyle>
            <a:lvl1pPr lvl="0" marR="0" rtl="0" algn="l">
              <a:lnSpc>
                <a:spcPct val="100000"/>
              </a:lnSpc>
              <a:spcBef>
                <a:spcPts val="0"/>
              </a:spcBef>
              <a:spcAft>
                <a:spcPts val="0"/>
              </a:spcAft>
              <a:buClr>
                <a:schemeClr val="dk1"/>
              </a:buClr>
              <a:buSzPts val="4000"/>
              <a:buFont typeface="Lekton"/>
              <a:buNone/>
              <a:defRPr b="1" i="0" sz="4000" u="none" cap="none" strike="noStrike">
                <a:solidFill>
                  <a:schemeClr val="dk1"/>
                </a:solidFill>
                <a:latin typeface="Lekton"/>
                <a:ea typeface="Lekton"/>
                <a:cs typeface="Lekton"/>
                <a:sym typeface="Lekton"/>
              </a:defRPr>
            </a:lvl1pPr>
            <a:lvl2pPr lvl="1" marR="0" rtl="0" algn="l">
              <a:lnSpc>
                <a:spcPct val="100000"/>
              </a:lnSpc>
              <a:spcBef>
                <a:spcPts val="0"/>
              </a:spcBef>
              <a:spcAft>
                <a:spcPts val="0"/>
              </a:spcAft>
              <a:buClr>
                <a:schemeClr val="dk1"/>
              </a:buClr>
              <a:buSzPts val="4000"/>
              <a:buFont typeface="Lekton"/>
              <a:buNone/>
              <a:defRPr b="1" i="0" sz="4000" u="none" cap="none" strike="noStrike">
                <a:solidFill>
                  <a:schemeClr val="dk1"/>
                </a:solidFill>
                <a:latin typeface="Lekton"/>
                <a:ea typeface="Lekton"/>
                <a:cs typeface="Lekton"/>
                <a:sym typeface="Lekton"/>
              </a:defRPr>
            </a:lvl2pPr>
            <a:lvl3pPr lvl="2" marR="0" rtl="0" algn="l">
              <a:lnSpc>
                <a:spcPct val="100000"/>
              </a:lnSpc>
              <a:spcBef>
                <a:spcPts val="0"/>
              </a:spcBef>
              <a:spcAft>
                <a:spcPts val="0"/>
              </a:spcAft>
              <a:buClr>
                <a:schemeClr val="dk1"/>
              </a:buClr>
              <a:buSzPts val="4000"/>
              <a:buFont typeface="Lekton"/>
              <a:buNone/>
              <a:defRPr b="1" i="0" sz="4000" u="none" cap="none" strike="noStrike">
                <a:solidFill>
                  <a:schemeClr val="dk1"/>
                </a:solidFill>
                <a:latin typeface="Lekton"/>
                <a:ea typeface="Lekton"/>
                <a:cs typeface="Lekton"/>
                <a:sym typeface="Lekton"/>
              </a:defRPr>
            </a:lvl3pPr>
            <a:lvl4pPr lvl="3" marR="0" rtl="0" algn="l">
              <a:lnSpc>
                <a:spcPct val="100000"/>
              </a:lnSpc>
              <a:spcBef>
                <a:spcPts val="0"/>
              </a:spcBef>
              <a:spcAft>
                <a:spcPts val="0"/>
              </a:spcAft>
              <a:buClr>
                <a:schemeClr val="dk1"/>
              </a:buClr>
              <a:buSzPts val="4000"/>
              <a:buFont typeface="Lekton"/>
              <a:buNone/>
              <a:defRPr b="1" i="0" sz="4000" u="none" cap="none" strike="noStrike">
                <a:solidFill>
                  <a:schemeClr val="dk1"/>
                </a:solidFill>
                <a:latin typeface="Lekton"/>
                <a:ea typeface="Lekton"/>
                <a:cs typeface="Lekton"/>
                <a:sym typeface="Lekton"/>
              </a:defRPr>
            </a:lvl4pPr>
            <a:lvl5pPr lvl="4" marR="0" rtl="0" algn="l">
              <a:lnSpc>
                <a:spcPct val="100000"/>
              </a:lnSpc>
              <a:spcBef>
                <a:spcPts val="0"/>
              </a:spcBef>
              <a:spcAft>
                <a:spcPts val="0"/>
              </a:spcAft>
              <a:buClr>
                <a:schemeClr val="dk1"/>
              </a:buClr>
              <a:buSzPts val="4000"/>
              <a:buFont typeface="Lekton"/>
              <a:buNone/>
              <a:defRPr b="1" i="0" sz="4000" u="none" cap="none" strike="noStrike">
                <a:solidFill>
                  <a:schemeClr val="dk1"/>
                </a:solidFill>
                <a:latin typeface="Lekton"/>
                <a:ea typeface="Lekton"/>
                <a:cs typeface="Lekton"/>
                <a:sym typeface="Lekton"/>
              </a:defRPr>
            </a:lvl5pPr>
            <a:lvl6pPr lvl="5" marR="0" rtl="0" algn="l">
              <a:lnSpc>
                <a:spcPct val="100000"/>
              </a:lnSpc>
              <a:spcBef>
                <a:spcPts val="0"/>
              </a:spcBef>
              <a:spcAft>
                <a:spcPts val="0"/>
              </a:spcAft>
              <a:buClr>
                <a:schemeClr val="dk1"/>
              </a:buClr>
              <a:buSzPts val="4000"/>
              <a:buFont typeface="Lekton"/>
              <a:buNone/>
              <a:defRPr b="1" i="0" sz="4000" u="none" cap="none" strike="noStrike">
                <a:solidFill>
                  <a:schemeClr val="dk1"/>
                </a:solidFill>
                <a:latin typeface="Lekton"/>
                <a:ea typeface="Lekton"/>
                <a:cs typeface="Lekton"/>
                <a:sym typeface="Lekton"/>
              </a:defRPr>
            </a:lvl6pPr>
            <a:lvl7pPr lvl="6" marR="0" rtl="0" algn="l">
              <a:lnSpc>
                <a:spcPct val="100000"/>
              </a:lnSpc>
              <a:spcBef>
                <a:spcPts val="0"/>
              </a:spcBef>
              <a:spcAft>
                <a:spcPts val="0"/>
              </a:spcAft>
              <a:buClr>
                <a:schemeClr val="dk1"/>
              </a:buClr>
              <a:buSzPts val="4000"/>
              <a:buFont typeface="Lekton"/>
              <a:buNone/>
              <a:defRPr b="1" i="0" sz="4000" u="none" cap="none" strike="noStrike">
                <a:solidFill>
                  <a:schemeClr val="dk1"/>
                </a:solidFill>
                <a:latin typeface="Lekton"/>
                <a:ea typeface="Lekton"/>
                <a:cs typeface="Lekton"/>
                <a:sym typeface="Lekton"/>
              </a:defRPr>
            </a:lvl7pPr>
            <a:lvl8pPr lvl="7" marR="0" rtl="0" algn="l">
              <a:lnSpc>
                <a:spcPct val="100000"/>
              </a:lnSpc>
              <a:spcBef>
                <a:spcPts val="0"/>
              </a:spcBef>
              <a:spcAft>
                <a:spcPts val="0"/>
              </a:spcAft>
              <a:buClr>
                <a:schemeClr val="dk1"/>
              </a:buClr>
              <a:buSzPts val="4000"/>
              <a:buFont typeface="Lekton"/>
              <a:buNone/>
              <a:defRPr b="1" i="0" sz="4000" u="none" cap="none" strike="noStrike">
                <a:solidFill>
                  <a:schemeClr val="dk1"/>
                </a:solidFill>
                <a:latin typeface="Lekton"/>
                <a:ea typeface="Lekton"/>
                <a:cs typeface="Lekton"/>
                <a:sym typeface="Lekton"/>
              </a:defRPr>
            </a:lvl8pPr>
            <a:lvl9pPr lvl="8" marR="0" rtl="0" algn="l">
              <a:lnSpc>
                <a:spcPct val="100000"/>
              </a:lnSpc>
              <a:spcBef>
                <a:spcPts val="0"/>
              </a:spcBef>
              <a:spcAft>
                <a:spcPts val="0"/>
              </a:spcAft>
              <a:buClr>
                <a:schemeClr val="dk1"/>
              </a:buClr>
              <a:buSzPts val="4000"/>
              <a:buFont typeface="Lekton"/>
              <a:buNone/>
              <a:defRPr b="1" i="0" sz="4000" u="none" cap="none" strike="noStrike">
                <a:solidFill>
                  <a:schemeClr val="dk1"/>
                </a:solidFill>
                <a:latin typeface="Lekton"/>
                <a:ea typeface="Lekton"/>
                <a:cs typeface="Lekton"/>
                <a:sym typeface="Lekton"/>
              </a:defRPr>
            </a:lvl9pPr>
          </a:lstStyle>
          <a:p/>
        </p:txBody>
      </p:sp>
      <p:sp>
        <p:nvSpPr>
          <p:cNvPr id="22" name="Google Shape;22;p17"/>
          <p:cNvSpPr txBox="1"/>
          <p:nvPr>
            <p:ph idx="1" type="body"/>
          </p:nvPr>
        </p:nvSpPr>
        <p:spPr>
          <a:xfrm>
            <a:off x="1415950" y="2380747"/>
            <a:ext cx="9357600" cy="3583800"/>
          </a:xfrm>
          <a:prstGeom prst="rect">
            <a:avLst/>
          </a:prstGeom>
          <a:noFill/>
          <a:ln>
            <a:noFill/>
          </a:ln>
        </p:spPr>
        <p:txBody>
          <a:bodyPr anchorCtr="0" anchor="t" bIns="121900" lIns="121900" spcFirstLastPara="1" rIns="121900" wrap="square" tIns="121900">
            <a:normAutofit/>
          </a:bodyPr>
          <a:lstStyle>
            <a:lvl1pPr indent="-355600" lvl="0" marL="457200" marR="0" rtl="0" algn="l">
              <a:lnSpc>
                <a:spcPct val="115000"/>
              </a:lnSpc>
              <a:spcBef>
                <a:spcPts val="0"/>
              </a:spcBef>
              <a:spcAft>
                <a:spcPts val="0"/>
              </a:spcAft>
              <a:buClr>
                <a:schemeClr val="dk2"/>
              </a:buClr>
              <a:buSzPts val="2000"/>
              <a:buFont typeface="Courier Prime"/>
              <a:buChar char="●"/>
              <a:defRPr b="0" i="0" sz="2000" u="none" cap="none" strike="noStrike">
                <a:solidFill>
                  <a:schemeClr val="dk2"/>
                </a:solidFill>
                <a:latin typeface="Courier Prime"/>
                <a:ea typeface="Courier Prime"/>
                <a:cs typeface="Courier Prime"/>
                <a:sym typeface="Courier Prime"/>
              </a:defRPr>
            </a:lvl1pPr>
            <a:lvl2pPr indent="-355600" lvl="1" marL="914400" marR="0" rtl="0" algn="l">
              <a:lnSpc>
                <a:spcPct val="115000"/>
              </a:lnSpc>
              <a:spcBef>
                <a:spcPts val="0"/>
              </a:spcBef>
              <a:spcAft>
                <a:spcPts val="0"/>
              </a:spcAft>
              <a:buClr>
                <a:schemeClr val="dk2"/>
              </a:buClr>
              <a:buSzPts val="2000"/>
              <a:buFont typeface="Courier Prime"/>
              <a:buChar char="○"/>
              <a:defRPr b="0" i="0" sz="2000" u="none" cap="none" strike="noStrike">
                <a:solidFill>
                  <a:schemeClr val="dk2"/>
                </a:solidFill>
                <a:latin typeface="Courier Prime"/>
                <a:ea typeface="Courier Prime"/>
                <a:cs typeface="Courier Prime"/>
                <a:sym typeface="Courier Prime"/>
              </a:defRPr>
            </a:lvl2pPr>
            <a:lvl3pPr indent="-355600" lvl="2" marL="1371600" marR="0" rtl="0" algn="l">
              <a:lnSpc>
                <a:spcPct val="115000"/>
              </a:lnSpc>
              <a:spcBef>
                <a:spcPts val="0"/>
              </a:spcBef>
              <a:spcAft>
                <a:spcPts val="0"/>
              </a:spcAft>
              <a:buClr>
                <a:schemeClr val="dk2"/>
              </a:buClr>
              <a:buSzPts val="2000"/>
              <a:buFont typeface="Courier Prime"/>
              <a:buChar char="■"/>
              <a:defRPr b="0" i="0" sz="2000" u="none" cap="none" strike="noStrike">
                <a:solidFill>
                  <a:schemeClr val="dk2"/>
                </a:solidFill>
                <a:latin typeface="Courier Prime"/>
                <a:ea typeface="Courier Prime"/>
                <a:cs typeface="Courier Prime"/>
                <a:sym typeface="Courier Prime"/>
              </a:defRPr>
            </a:lvl3pPr>
            <a:lvl4pPr indent="-355600" lvl="3" marL="1828800" marR="0" rtl="0" algn="l">
              <a:lnSpc>
                <a:spcPct val="115000"/>
              </a:lnSpc>
              <a:spcBef>
                <a:spcPts val="0"/>
              </a:spcBef>
              <a:spcAft>
                <a:spcPts val="0"/>
              </a:spcAft>
              <a:buClr>
                <a:schemeClr val="dk2"/>
              </a:buClr>
              <a:buSzPts val="2000"/>
              <a:buFont typeface="Courier Prime"/>
              <a:buChar char="●"/>
              <a:defRPr b="0" i="0" sz="2000" u="none" cap="none" strike="noStrike">
                <a:solidFill>
                  <a:schemeClr val="dk2"/>
                </a:solidFill>
                <a:latin typeface="Courier Prime"/>
                <a:ea typeface="Courier Prime"/>
                <a:cs typeface="Courier Prime"/>
                <a:sym typeface="Courier Prime"/>
              </a:defRPr>
            </a:lvl4pPr>
            <a:lvl5pPr indent="-355600" lvl="4" marL="2286000" marR="0" rtl="0" algn="l">
              <a:lnSpc>
                <a:spcPct val="115000"/>
              </a:lnSpc>
              <a:spcBef>
                <a:spcPts val="0"/>
              </a:spcBef>
              <a:spcAft>
                <a:spcPts val="0"/>
              </a:spcAft>
              <a:buClr>
                <a:schemeClr val="dk2"/>
              </a:buClr>
              <a:buSzPts val="2000"/>
              <a:buFont typeface="Courier Prime"/>
              <a:buChar char="○"/>
              <a:defRPr b="0" i="0" sz="2000" u="none" cap="none" strike="noStrike">
                <a:solidFill>
                  <a:schemeClr val="dk2"/>
                </a:solidFill>
                <a:latin typeface="Courier Prime"/>
                <a:ea typeface="Courier Prime"/>
                <a:cs typeface="Courier Prime"/>
                <a:sym typeface="Courier Prime"/>
              </a:defRPr>
            </a:lvl5pPr>
            <a:lvl6pPr indent="-355600" lvl="5" marL="2743200" marR="0" rtl="0" algn="l">
              <a:lnSpc>
                <a:spcPct val="115000"/>
              </a:lnSpc>
              <a:spcBef>
                <a:spcPts val="0"/>
              </a:spcBef>
              <a:spcAft>
                <a:spcPts val="0"/>
              </a:spcAft>
              <a:buClr>
                <a:schemeClr val="dk2"/>
              </a:buClr>
              <a:buSzPts val="2000"/>
              <a:buFont typeface="Courier Prime"/>
              <a:buChar char="■"/>
              <a:defRPr b="0" i="0" sz="2000" u="none" cap="none" strike="noStrike">
                <a:solidFill>
                  <a:schemeClr val="dk2"/>
                </a:solidFill>
                <a:latin typeface="Courier Prime"/>
                <a:ea typeface="Courier Prime"/>
                <a:cs typeface="Courier Prime"/>
                <a:sym typeface="Courier Prime"/>
              </a:defRPr>
            </a:lvl6pPr>
            <a:lvl7pPr indent="-355600" lvl="6" marL="3200400" marR="0" rtl="0" algn="l">
              <a:lnSpc>
                <a:spcPct val="115000"/>
              </a:lnSpc>
              <a:spcBef>
                <a:spcPts val="0"/>
              </a:spcBef>
              <a:spcAft>
                <a:spcPts val="0"/>
              </a:spcAft>
              <a:buClr>
                <a:schemeClr val="dk2"/>
              </a:buClr>
              <a:buSzPts val="2000"/>
              <a:buFont typeface="Courier Prime"/>
              <a:buChar char="●"/>
              <a:defRPr b="0" i="0" sz="2000" u="none" cap="none" strike="noStrike">
                <a:solidFill>
                  <a:schemeClr val="dk2"/>
                </a:solidFill>
                <a:latin typeface="Courier Prime"/>
                <a:ea typeface="Courier Prime"/>
                <a:cs typeface="Courier Prime"/>
                <a:sym typeface="Courier Prime"/>
              </a:defRPr>
            </a:lvl7pPr>
            <a:lvl8pPr indent="-355600" lvl="7" marL="3657600" marR="0" rtl="0" algn="l">
              <a:lnSpc>
                <a:spcPct val="115000"/>
              </a:lnSpc>
              <a:spcBef>
                <a:spcPts val="0"/>
              </a:spcBef>
              <a:spcAft>
                <a:spcPts val="0"/>
              </a:spcAft>
              <a:buClr>
                <a:schemeClr val="dk2"/>
              </a:buClr>
              <a:buSzPts val="2000"/>
              <a:buFont typeface="Courier Prime"/>
              <a:buChar char="○"/>
              <a:defRPr b="0" i="0" sz="2000" u="none" cap="none" strike="noStrike">
                <a:solidFill>
                  <a:schemeClr val="dk2"/>
                </a:solidFill>
                <a:latin typeface="Courier Prime"/>
                <a:ea typeface="Courier Prime"/>
                <a:cs typeface="Courier Prime"/>
                <a:sym typeface="Courier Prime"/>
              </a:defRPr>
            </a:lvl8pPr>
            <a:lvl9pPr indent="-355600" lvl="8" marL="4114800" marR="0" rtl="0" algn="l">
              <a:lnSpc>
                <a:spcPct val="115000"/>
              </a:lnSpc>
              <a:spcBef>
                <a:spcPts val="0"/>
              </a:spcBef>
              <a:spcAft>
                <a:spcPts val="0"/>
              </a:spcAft>
              <a:buClr>
                <a:schemeClr val="dk2"/>
              </a:buClr>
              <a:buSzPts val="2000"/>
              <a:buFont typeface="Courier Prime"/>
              <a:buChar char="■"/>
              <a:defRPr b="0" i="0" sz="2000" u="none" cap="none" strike="noStrike">
                <a:solidFill>
                  <a:schemeClr val="dk2"/>
                </a:solidFill>
                <a:latin typeface="Courier Prime"/>
                <a:ea typeface="Courier Prime"/>
                <a:cs typeface="Courier Prime"/>
                <a:sym typeface="Courier Prime"/>
              </a:defRPr>
            </a:lvl9pPr>
          </a:lstStyle>
          <a:p/>
        </p:txBody>
      </p:sp>
      <p:sp>
        <p:nvSpPr>
          <p:cNvPr id="23" name="Google Shape;23;p1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4" name="Google Shape;24;p17"/>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slide" Target="/ppt/slides/slide5.xml"/><Relationship Id="rId4" Type="http://schemas.openxmlformats.org/officeDocument/2006/relationships/slide" Target="/ppt/slides/slide11.xml"/><Relationship Id="rId5" Type="http://schemas.openxmlformats.org/officeDocument/2006/relationships/slide" Target="/ppt/slides/slide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kaggle.com/datasets/preetviradiya/brian-tumor-dataset"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
          <p:cNvSpPr txBox="1"/>
          <p:nvPr>
            <p:ph type="ctrTitle"/>
          </p:nvPr>
        </p:nvSpPr>
        <p:spPr>
          <a:xfrm>
            <a:off x="1942700" y="1771475"/>
            <a:ext cx="8451600" cy="2121900"/>
          </a:xfrm>
          <a:prstGeom prst="rect">
            <a:avLst/>
          </a:prstGeom>
          <a:noFill/>
          <a:ln>
            <a:noFill/>
          </a:ln>
        </p:spPr>
        <p:txBody>
          <a:bodyPr anchorCtr="0" anchor="b" bIns="121900" lIns="121900" spcFirstLastPara="1" rIns="121900" wrap="square" tIns="121900">
            <a:noAutofit/>
          </a:bodyPr>
          <a:lstStyle/>
          <a:p>
            <a:pPr indent="0" lvl="0" marL="0" rtl="0" algn="ctr">
              <a:lnSpc>
                <a:spcPct val="100000"/>
              </a:lnSpc>
              <a:spcBef>
                <a:spcPts val="0"/>
              </a:spcBef>
              <a:spcAft>
                <a:spcPts val="0"/>
              </a:spcAft>
              <a:buSzPts val="6900"/>
              <a:buNone/>
            </a:pPr>
            <a:r>
              <a:rPr lang="en" sz="2600">
                <a:highlight>
                  <a:srgbClr val="F3F3F3"/>
                </a:highlight>
                <a:latin typeface="Courier Prime"/>
                <a:ea typeface="Courier Prime"/>
                <a:cs typeface="Courier Prime"/>
                <a:sym typeface="Courier Prime"/>
              </a:rPr>
              <a:t>BRAIN TUMOR DETECTION USING DEEP LEARNING FROM SCANNED BRAIN IMAGES</a:t>
            </a:r>
            <a:endParaRPr sz="2600">
              <a:highlight>
                <a:srgbClr val="F3F3F3"/>
              </a:highlight>
              <a:latin typeface="Courier Prime"/>
              <a:ea typeface="Courier Prime"/>
              <a:cs typeface="Courier Prime"/>
              <a:sym typeface="Courier Prime"/>
            </a:endParaRPr>
          </a:p>
          <a:p>
            <a:pPr indent="0" lvl="0" marL="0" rtl="0" algn="ctr">
              <a:lnSpc>
                <a:spcPct val="100000"/>
              </a:lnSpc>
              <a:spcBef>
                <a:spcPts val="0"/>
              </a:spcBef>
              <a:spcAft>
                <a:spcPts val="0"/>
              </a:spcAft>
              <a:buSzPts val="6900"/>
              <a:buNone/>
            </a:pPr>
            <a:r>
              <a:t/>
            </a:r>
            <a:endParaRPr sz="2600">
              <a:highlight>
                <a:srgbClr val="F3F3F3"/>
              </a:highlight>
              <a:latin typeface="Courier Prime"/>
              <a:ea typeface="Courier Prime"/>
              <a:cs typeface="Courier Prime"/>
              <a:sym typeface="Courier Prime"/>
            </a:endParaRPr>
          </a:p>
        </p:txBody>
      </p:sp>
      <p:sp>
        <p:nvSpPr>
          <p:cNvPr id="122" name="Google Shape;122;p1"/>
          <p:cNvSpPr txBox="1"/>
          <p:nvPr>
            <p:ph idx="1" type="subTitle"/>
          </p:nvPr>
        </p:nvSpPr>
        <p:spPr>
          <a:xfrm>
            <a:off x="1984500" y="4423525"/>
            <a:ext cx="8451600" cy="1127400"/>
          </a:xfrm>
          <a:prstGeom prst="rect">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r">
              <a:lnSpc>
                <a:spcPct val="80000"/>
              </a:lnSpc>
              <a:spcBef>
                <a:spcPts val="0"/>
              </a:spcBef>
              <a:spcAft>
                <a:spcPts val="0"/>
              </a:spcAft>
              <a:buSzPts val="935"/>
              <a:buNone/>
            </a:pPr>
            <a:r>
              <a:rPr b="1" lang="en">
                <a:solidFill>
                  <a:srgbClr val="434343"/>
                </a:solidFill>
              </a:rPr>
              <a:t>PRESENTED BY,</a:t>
            </a:r>
            <a:endParaRPr b="1">
              <a:solidFill>
                <a:srgbClr val="434343"/>
              </a:solidFill>
            </a:endParaRPr>
          </a:p>
          <a:p>
            <a:pPr indent="0" lvl="0" marL="0" rtl="0" algn="r">
              <a:lnSpc>
                <a:spcPct val="80000"/>
              </a:lnSpc>
              <a:spcBef>
                <a:spcPts val="0"/>
              </a:spcBef>
              <a:spcAft>
                <a:spcPts val="0"/>
              </a:spcAft>
              <a:buSzPts val="935"/>
              <a:buNone/>
            </a:pPr>
            <a:r>
              <a:rPr lang="en">
                <a:solidFill>
                  <a:srgbClr val="434343"/>
                </a:solidFill>
              </a:rPr>
              <a:t>Pooja Sree Bolisetty</a:t>
            </a:r>
            <a:endParaRPr>
              <a:solidFill>
                <a:srgbClr val="434343"/>
              </a:solidFill>
            </a:endParaRPr>
          </a:p>
          <a:p>
            <a:pPr indent="0" lvl="0" marL="0" rtl="0" algn="r">
              <a:lnSpc>
                <a:spcPct val="80000"/>
              </a:lnSpc>
              <a:spcBef>
                <a:spcPts val="0"/>
              </a:spcBef>
              <a:spcAft>
                <a:spcPts val="0"/>
              </a:spcAft>
              <a:buSzPts val="935"/>
              <a:buNone/>
            </a:pPr>
            <a:r>
              <a:rPr lang="en">
                <a:solidFill>
                  <a:srgbClr val="434343"/>
                </a:solidFill>
              </a:rPr>
              <a:t>Nikhil Lakkireddipalli</a:t>
            </a:r>
            <a:endParaRPr>
              <a:solidFill>
                <a:srgbClr val="434343"/>
              </a:solidFill>
            </a:endParaRPr>
          </a:p>
          <a:p>
            <a:pPr indent="0" lvl="0" marL="0" rtl="0" algn="r">
              <a:lnSpc>
                <a:spcPct val="80000"/>
              </a:lnSpc>
              <a:spcBef>
                <a:spcPts val="0"/>
              </a:spcBef>
              <a:spcAft>
                <a:spcPts val="0"/>
              </a:spcAft>
              <a:buSzPts val="935"/>
              <a:buNone/>
            </a:pPr>
            <a:r>
              <a:rPr lang="en">
                <a:solidFill>
                  <a:srgbClr val="434343"/>
                </a:solidFill>
              </a:rPr>
              <a:t>Kusuma Korada</a:t>
            </a:r>
            <a:endParaRPr>
              <a:solidFill>
                <a:srgbClr val="434343"/>
              </a:solidFill>
            </a:endParaRPr>
          </a:p>
        </p:txBody>
      </p:sp>
      <p:sp>
        <p:nvSpPr>
          <p:cNvPr id="123" name="Google Shape;123;p1"/>
          <p:cNvSpPr/>
          <p:nvPr/>
        </p:nvSpPr>
        <p:spPr>
          <a:xfrm rot="1244693">
            <a:off x="10001082" y="937686"/>
            <a:ext cx="313502" cy="743502"/>
          </a:xfrm>
          <a:custGeom>
            <a:rect b="b" l="l" r="r" t="t"/>
            <a:pathLst>
              <a:path extrusionOk="0" h="440760" w="185849">
                <a:moveTo>
                  <a:pt x="92958" y="0"/>
                </a:moveTo>
                <a:cubicBezTo>
                  <a:pt x="41322" y="0"/>
                  <a:pt x="0" y="43760"/>
                  <a:pt x="0" y="97110"/>
                </a:cubicBezTo>
                <a:cubicBezTo>
                  <a:pt x="0" y="106547"/>
                  <a:pt x="2277" y="115481"/>
                  <a:pt x="4822" y="124315"/>
                </a:cubicBezTo>
                <a:lnTo>
                  <a:pt x="31411" y="124315"/>
                </a:lnTo>
                <a:cubicBezTo>
                  <a:pt x="31344" y="123893"/>
                  <a:pt x="31544" y="123491"/>
                  <a:pt x="31411" y="123062"/>
                </a:cubicBezTo>
                <a:cubicBezTo>
                  <a:pt x="28463" y="114898"/>
                  <a:pt x="26789" y="106105"/>
                  <a:pt x="26789" y="97110"/>
                </a:cubicBezTo>
                <a:cubicBezTo>
                  <a:pt x="26789" y="57443"/>
                  <a:pt x="56726" y="25738"/>
                  <a:pt x="92958" y="25744"/>
                </a:cubicBezTo>
                <a:cubicBezTo>
                  <a:pt x="129123" y="25744"/>
                  <a:pt x="159060" y="57443"/>
                  <a:pt x="159060" y="97110"/>
                </a:cubicBezTo>
                <a:cubicBezTo>
                  <a:pt x="159060" y="97439"/>
                  <a:pt x="158926" y="112809"/>
                  <a:pt x="158859" y="124315"/>
                </a:cubicBezTo>
                <a:cubicBezTo>
                  <a:pt x="158859" y="128568"/>
                  <a:pt x="158859" y="131990"/>
                  <a:pt x="158859" y="134361"/>
                </a:cubicBezTo>
                <a:cubicBezTo>
                  <a:pt x="158592" y="192078"/>
                  <a:pt x="157587" y="379092"/>
                  <a:pt x="157587" y="378811"/>
                </a:cubicBezTo>
                <a:cubicBezTo>
                  <a:pt x="154506" y="399700"/>
                  <a:pt x="136893" y="415023"/>
                  <a:pt x="115528" y="415023"/>
                </a:cubicBezTo>
                <a:cubicBezTo>
                  <a:pt x="91485" y="415023"/>
                  <a:pt x="71996" y="396298"/>
                  <a:pt x="71996" y="373165"/>
                </a:cubicBezTo>
                <a:lnTo>
                  <a:pt x="74339" y="134361"/>
                </a:lnTo>
                <a:lnTo>
                  <a:pt x="74541" y="124315"/>
                </a:lnTo>
                <a:lnTo>
                  <a:pt x="74742" y="100459"/>
                </a:lnTo>
                <a:cubicBezTo>
                  <a:pt x="74809" y="93353"/>
                  <a:pt x="68915" y="87761"/>
                  <a:pt x="61548" y="87694"/>
                </a:cubicBezTo>
                <a:cubicBezTo>
                  <a:pt x="54181" y="87620"/>
                  <a:pt x="48020" y="93146"/>
                  <a:pt x="47953" y="100251"/>
                </a:cubicBezTo>
                <a:lnTo>
                  <a:pt x="47752" y="124315"/>
                </a:lnTo>
                <a:lnTo>
                  <a:pt x="47550" y="134361"/>
                </a:lnTo>
                <a:lnTo>
                  <a:pt x="45207" y="372951"/>
                </a:lnTo>
                <a:cubicBezTo>
                  <a:pt x="45207" y="410422"/>
                  <a:pt x="76684" y="440767"/>
                  <a:pt x="115528" y="440761"/>
                </a:cubicBezTo>
                <a:cubicBezTo>
                  <a:pt x="150487" y="440761"/>
                  <a:pt x="179286" y="415914"/>
                  <a:pt x="184175" y="382581"/>
                </a:cubicBezTo>
                <a:cubicBezTo>
                  <a:pt x="184443" y="381101"/>
                  <a:pt x="185381" y="195232"/>
                  <a:pt x="185648" y="134361"/>
                </a:cubicBezTo>
                <a:cubicBezTo>
                  <a:pt x="185648" y="131896"/>
                  <a:pt x="185648" y="128501"/>
                  <a:pt x="185648" y="124315"/>
                </a:cubicBezTo>
                <a:cubicBezTo>
                  <a:pt x="185715" y="112996"/>
                  <a:pt x="185849" y="98115"/>
                  <a:pt x="185849" y="97110"/>
                </a:cubicBezTo>
                <a:cubicBezTo>
                  <a:pt x="185849" y="43760"/>
                  <a:pt x="144528" y="0"/>
                  <a:pt x="92958" y="0"/>
                </a:cubicBezTo>
                <a:close/>
              </a:path>
            </a:pathLst>
          </a:custGeom>
          <a:solidFill>
            <a:schemeClr val="dk1"/>
          </a:solidFill>
          <a:ln>
            <a:noFill/>
          </a:ln>
          <a:effectLst>
            <a:outerShdw blurRad="57150" rotWithShape="0" algn="bl" dir="13500000" dist="381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1">
            <a:hlinkClick action="ppaction://hlinksldjump" r:id="rId3"/>
          </p:cNvPr>
          <p:cNvSpPr/>
          <p:nvPr/>
        </p:nvSpPr>
        <p:spPr>
          <a:xfrm>
            <a:off x="10625800" y="5749025"/>
            <a:ext cx="1116300" cy="337500"/>
          </a:xfrm>
          <a:prstGeom prst="homePlate">
            <a:avLst>
              <a:gd fmla="val 50000" name="adj"/>
            </a:avLst>
          </a:prstGeom>
          <a:solidFill>
            <a:schemeClr val="accent6"/>
          </a:solidFill>
          <a:ln>
            <a:noFill/>
          </a:ln>
          <a:effectLst>
            <a:outerShdw blurRad="28575" rotWithShape="0" algn="bl" dir="13620000" dist="19050">
              <a:srgbClr val="000000">
                <a:alpha val="28627"/>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Courier New"/>
                <a:ea typeface="Courier New"/>
                <a:cs typeface="Courier New"/>
                <a:sym typeface="Courier New"/>
              </a:rPr>
              <a:t>START HERE</a:t>
            </a:r>
            <a:endParaRPr b="1" i="0" sz="1100" u="none" cap="none" strike="noStrike">
              <a:solidFill>
                <a:srgbClr val="000000"/>
              </a:solidFill>
              <a:latin typeface="Courier New"/>
              <a:ea typeface="Courier New"/>
              <a:cs typeface="Courier New"/>
              <a:sym typeface="Courier New"/>
            </a:endParaRPr>
          </a:p>
        </p:txBody>
      </p:sp>
      <p:sp>
        <p:nvSpPr>
          <p:cNvPr id="125" name="Google Shape;125;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500"/>
              <a:buNone/>
            </a:pPr>
            <a:fld id="{00000000-1234-1234-1234-123412341234}" type="slidenum">
              <a:rPr lang="en" sz="1500">
                <a:solidFill>
                  <a:schemeClr val="lt1"/>
                </a:solidFill>
              </a:rPr>
              <a:t>‹#›</a:t>
            </a:fld>
            <a:endParaRPr sz="15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ph type="title"/>
          </p:nvPr>
        </p:nvSpPr>
        <p:spPr>
          <a:xfrm>
            <a:off x="1937250" y="1712600"/>
            <a:ext cx="8629500" cy="6219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990"/>
              <a:buNone/>
            </a:pPr>
            <a:r>
              <a:rPr lang="en" sz="2400">
                <a:latin typeface="Courier Prime"/>
                <a:ea typeface="Courier Prime"/>
                <a:cs typeface="Courier Prime"/>
                <a:sym typeface="Courier Prime"/>
              </a:rPr>
              <a:t>MODEL ADJUSTMENTS</a:t>
            </a:r>
            <a:endParaRPr sz="2400">
              <a:latin typeface="Courier Prime"/>
              <a:ea typeface="Courier Prime"/>
              <a:cs typeface="Courier Prime"/>
              <a:sym typeface="Courier Prime"/>
            </a:endParaRPr>
          </a:p>
        </p:txBody>
      </p:sp>
      <p:sp>
        <p:nvSpPr>
          <p:cNvPr id="201" name="Google Shape;201;p10"/>
          <p:cNvSpPr txBox="1"/>
          <p:nvPr>
            <p:ph idx="1" type="body"/>
          </p:nvPr>
        </p:nvSpPr>
        <p:spPr>
          <a:xfrm>
            <a:off x="1709325" y="2334500"/>
            <a:ext cx="8726700" cy="34152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000"/>
              <a:buNone/>
            </a:pPr>
            <a:r>
              <a:rPr lang="en" sz="1600"/>
              <a:t>Implemented data augmentation techniques like random flips and rotations and regularization to make the model robust to variations in input data.</a:t>
            </a:r>
            <a:endParaRPr sz="1600"/>
          </a:p>
          <a:p>
            <a:pPr indent="0" lvl="0" marL="0" rtl="0" algn="l">
              <a:lnSpc>
                <a:spcPct val="100000"/>
              </a:lnSpc>
              <a:spcBef>
                <a:spcPts val="1600"/>
              </a:spcBef>
              <a:spcAft>
                <a:spcPts val="0"/>
              </a:spcAft>
              <a:buSzPts val="2000"/>
              <a:buNone/>
            </a:pPr>
            <a:r>
              <a:rPr lang="en" sz="1600"/>
              <a:t>The model is run again for 20 epochs</a:t>
            </a:r>
            <a:endParaRPr sz="1600"/>
          </a:p>
          <a:p>
            <a:pPr indent="0" lvl="0" marL="0" rtl="0" algn="l">
              <a:lnSpc>
                <a:spcPct val="100000"/>
              </a:lnSpc>
              <a:spcBef>
                <a:spcPts val="1600"/>
              </a:spcBef>
              <a:spcAft>
                <a:spcPts val="0"/>
              </a:spcAft>
              <a:buSzPts val="2000"/>
              <a:buNone/>
            </a:pPr>
            <a:r>
              <a:t/>
            </a:r>
            <a:endParaRPr sz="1600"/>
          </a:p>
          <a:p>
            <a:pPr indent="0" lvl="0" marL="0" rtl="0" algn="l">
              <a:lnSpc>
                <a:spcPct val="100000"/>
              </a:lnSpc>
              <a:spcBef>
                <a:spcPts val="1600"/>
              </a:spcBef>
              <a:spcAft>
                <a:spcPts val="0"/>
              </a:spcAft>
              <a:buSzPts val="2000"/>
              <a:buNone/>
            </a:pPr>
            <a:r>
              <a:rPr lang="en" sz="1600"/>
              <a:t>The validation accuracy doesn’t increase. So as the VGG16 Model has too many layers we tried building model with few layers</a:t>
            </a:r>
            <a:endParaRPr sz="1600"/>
          </a:p>
          <a:p>
            <a:pPr indent="0" lvl="0" marL="0" rtl="0" algn="l">
              <a:lnSpc>
                <a:spcPct val="100000"/>
              </a:lnSpc>
              <a:spcBef>
                <a:spcPts val="1600"/>
              </a:spcBef>
              <a:spcAft>
                <a:spcPts val="1600"/>
              </a:spcAft>
              <a:buSzPts val="2000"/>
              <a:buNone/>
            </a:pPr>
            <a:r>
              <a:t/>
            </a:r>
            <a:endParaRPr sz="1600"/>
          </a:p>
        </p:txBody>
      </p:sp>
      <p:sp>
        <p:nvSpPr>
          <p:cNvPr id="202" name="Google Shape;202;p10"/>
          <p:cNvSpPr/>
          <p:nvPr/>
        </p:nvSpPr>
        <p:spPr>
          <a:xfrm rot="1244693">
            <a:off x="10001082" y="937686"/>
            <a:ext cx="313502" cy="743502"/>
          </a:xfrm>
          <a:custGeom>
            <a:rect b="b" l="l" r="r" t="t"/>
            <a:pathLst>
              <a:path extrusionOk="0" h="440760" w="185849">
                <a:moveTo>
                  <a:pt x="92958" y="0"/>
                </a:moveTo>
                <a:cubicBezTo>
                  <a:pt x="41322" y="0"/>
                  <a:pt x="0" y="43760"/>
                  <a:pt x="0" y="97110"/>
                </a:cubicBezTo>
                <a:cubicBezTo>
                  <a:pt x="0" y="106547"/>
                  <a:pt x="2277" y="115481"/>
                  <a:pt x="4822" y="124315"/>
                </a:cubicBezTo>
                <a:lnTo>
                  <a:pt x="31411" y="124315"/>
                </a:lnTo>
                <a:cubicBezTo>
                  <a:pt x="31344" y="123893"/>
                  <a:pt x="31544" y="123491"/>
                  <a:pt x="31411" y="123062"/>
                </a:cubicBezTo>
                <a:cubicBezTo>
                  <a:pt x="28463" y="114898"/>
                  <a:pt x="26789" y="106105"/>
                  <a:pt x="26789" y="97110"/>
                </a:cubicBezTo>
                <a:cubicBezTo>
                  <a:pt x="26789" y="57443"/>
                  <a:pt x="56726" y="25738"/>
                  <a:pt x="92958" y="25744"/>
                </a:cubicBezTo>
                <a:cubicBezTo>
                  <a:pt x="129123" y="25744"/>
                  <a:pt x="159060" y="57443"/>
                  <a:pt x="159060" y="97110"/>
                </a:cubicBezTo>
                <a:cubicBezTo>
                  <a:pt x="159060" y="97439"/>
                  <a:pt x="158926" y="112809"/>
                  <a:pt x="158859" y="124315"/>
                </a:cubicBezTo>
                <a:cubicBezTo>
                  <a:pt x="158859" y="128568"/>
                  <a:pt x="158859" y="131990"/>
                  <a:pt x="158859" y="134361"/>
                </a:cubicBezTo>
                <a:cubicBezTo>
                  <a:pt x="158592" y="192078"/>
                  <a:pt x="157587" y="379092"/>
                  <a:pt x="157587" y="378811"/>
                </a:cubicBezTo>
                <a:cubicBezTo>
                  <a:pt x="154506" y="399700"/>
                  <a:pt x="136893" y="415023"/>
                  <a:pt x="115528" y="415023"/>
                </a:cubicBezTo>
                <a:cubicBezTo>
                  <a:pt x="91485" y="415023"/>
                  <a:pt x="71996" y="396298"/>
                  <a:pt x="71996" y="373165"/>
                </a:cubicBezTo>
                <a:lnTo>
                  <a:pt x="74339" y="134361"/>
                </a:lnTo>
                <a:lnTo>
                  <a:pt x="74541" y="124315"/>
                </a:lnTo>
                <a:lnTo>
                  <a:pt x="74742" y="100459"/>
                </a:lnTo>
                <a:cubicBezTo>
                  <a:pt x="74809" y="93353"/>
                  <a:pt x="68915" y="87761"/>
                  <a:pt x="61548" y="87694"/>
                </a:cubicBezTo>
                <a:cubicBezTo>
                  <a:pt x="54181" y="87620"/>
                  <a:pt x="48020" y="93146"/>
                  <a:pt x="47953" y="100251"/>
                </a:cubicBezTo>
                <a:lnTo>
                  <a:pt x="47752" y="124315"/>
                </a:lnTo>
                <a:lnTo>
                  <a:pt x="47550" y="134361"/>
                </a:lnTo>
                <a:lnTo>
                  <a:pt x="45207" y="372951"/>
                </a:lnTo>
                <a:cubicBezTo>
                  <a:pt x="45207" y="410422"/>
                  <a:pt x="76684" y="440767"/>
                  <a:pt x="115528" y="440761"/>
                </a:cubicBezTo>
                <a:cubicBezTo>
                  <a:pt x="150487" y="440761"/>
                  <a:pt x="179286" y="415914"/>
                  <a:pt x="184175" y="382581"/>
                </a:cubicBezTo>
                <a:cubicBezTo>
                  <a:pt x="184443" y="381101"/>
                  <a:pt x="185381" y="195232"/>
                  <a:pt x="185648" y="134361"/>
                </a:cubicBezTo>
                <a:cubicBezTo>
                  <a:pt x="185648" y="131896"/>
                  <a:pt x="185648" y="128501"/>
                  <a:pt x="185648" y="124315"/>
                </a:cubicBezTo>
                <a:cubicBezTo>
                  <a:pt x="185715" y="112996"/>
                  <a:pt x="185849" y="98115"/>
                  <a:pt x="185849" y="97110"/>
                </a:cubicBezTo>
                <a:cubicBezTo>
                  <a:pt x="185849" y="43760"/>
                  <a:pt x="144528" y="0"/>
                  <a:pt x="92958" y="0"/>
                </a:cubicBezTo>
                <a:close/>
              </a:path>
            </a:pathLst>
          </a:custGeom>
          <a:solidFill>
            <a:schemeClr val="dk1"/>
          </a:solidFill>
          <a:ln>
            <a:noFill/>
          </a:ln>
          <a:effectLst>
            <a:outerShdw blurRad="57150" rotWithShape="0" algn="bl" dir="13500000" dist="381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203" name="Google Shape;203;p10"/>
          <p:cNvPicPr preferRelativeResize="0"/>
          <p:nvPr/>
        </p:nvPicPr>
        <p:blipFill rotWithShape="1">
          <a:blip r:embed="rId3">
            <a:alphaModFix/>
          </a:blip>
          <a:srcRect b="0" l="0" r="0" t="0"/>
          <a:stretch/>
        </p:blipFill>
        <p:spPr>
          <a:xfrm>
            <a:off x="1937250" y="3732075"/>
            <a:ext cx="8484449" cy="474950"/>
          </a:xfrm>
          <a:prstGeom prst="rect">
            <a:avLst/>
          </a:prstGeom>
          <a:noFill/>
          <a:ln>
            <a:noFill/>
          </a:ln>
        </p:spPr>
      </p:pic>
      <p:sp>
        <p:nvSpPr>
          <p:cNvPr id="204" name="Google Shape;204;p1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500"/>
              <a:buNone/>
            </a:pPr>
            <a:fld id="{00000000-1234-1234-1234-123412341234}" type="slidenum">
              <a:rPr lang="en" sz="1500">
                <a:solidFill>
                  <a:schemeClr val="lt1"/>
                </a:solidFill>
              </a:rPr>
              <a:t>‹#›</a:t>
            </a:fld>
            <a:endParaRPr sz="15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nvSpPr>
        <p:spPr>
          <a:xfrm>
            <a:off x="4086300" y="1600925"/>
            <a:ext cx="4019400" cy="647100"/>
          </a:xfrm>
          <a:prstGeom prst="rect">
            <a:avLst/>
          </a:prstGeom>
          <a:solidFill>
            <a:schemeClr val="accent4"/>
          </a:solidFill>
          <a:ln cap="flat" cmpd="sng" w="19050">
            <a:solidFill>
              <a:srgbClr val="2E2E2E"/>
            </a:solidFill>
            <a:prstDash val="solid"/>
            <a:round/>
            <a:headEnd len="sm" w="sm" type="none"/>
            <a:tailEnd len="sm" w="sm" type="none"/>
          </a:ln>
        </p:spPr>
        <p:txBody>
          <a:bodyPr anchorCtr="0" anchor="ctr" bIns="121900" lIns="121900" spcFirstLastPara="1" rIns="121900" wrap="square" tIns="121900">
            <a:normAutofit/>
          </a:bodyPr>
          <a:lstStyle/>
          <a:p>
            <a:pPr indent="0" lvl="0" marL="0" marR="0" rtl="0" algn="ctr">
              <a:lnSpc>
                <a:spcPct val="80000"/>
              </a:lnSpc>
              <a:spcBef>
                <a:spcPts val="0"/>
              </a:spcBef>
              <a:spcAft>
                <a:spcPts val="0"/>
              </a:spcAft>
              <a:buClr>
                <a:srgbClr val="000000"/>
              </a:buClr>
              <a:buSzPts val="2400"/>
              <a:buFont typeface="Arial"/>
              <a:buNone/>
            </a:pPr>
            <a:r>
              <a:rPr b="1" i="0" lang="en" sz="2400" u="none" cap="none" strike="noStrike">
                <a:solidFill>
                  <a:srgbClr val="2E2E2E"/>
                </a:solidFill>
                <a:latin typeface="Courier Prime"/>
                <a:ea typeface="Courier Prime"/>
                <a:cs typeface="Courier Prime"/>
                <a:sym typeface="Courier Prime"/>
              </a:rPr>
              <a:t>FINAL MODEL</a:t>
            </a:r>
            <a:endParaRPr b="1" i="0" sz="2400" u="none" cap="none" strike="noStrike">
              <a:solidFill>
                <a:srgbClr val="2E2E2E"/>
              </a:solidFill>
              <a:latin typeface="Courier Prime"/>
              <a:ea typeface="Courier Prime"/>
              <a:cs typeface="Courier Prime"/>
              <a:sym typeface="Courier Prime"/>
            </a:endParaRPr>
          </a:p>
        </p:txBody>
      </p:sp>
      <p:sp>
        <p:nvSpPr>
          <p:cNvPr id="210" name="Google Shape;210;p11"/>
          <p:cNvSpPr/>
          <p:nvPr/>
        </p:nvSpPr>
        <p:spPr>
          <a:xfrm rot="1244693">
            <a:off x="10001082" y="937686"/>
            <a:ext cx="313502" cy="743502"/>
          </a:xfrm>
          <a:custGeom>
            <a:rect b="b" l="l" r="r" t="t"/>
            <a:pathLst>
              <a:path extrusionOk="0" h="440760" w="185849">
                <a:moveTo>
                  <a:pt x="92958" y="0"/>
                </a:moveTo>
                <a:cubicBezTo>
                  <a:pt x="41322" y="0"/>
                  <a:pt x="0" y="43760"/>
                  <a:pt x="0" y="97110"/>
                </a:cubicBezTo>
                <a:cubicBezTo>
                  <a:pt x="0" y="106547"/>
                  <a:pt x="2277" y="115481"/>
                  <a:pt x="4822" y="124315"/>
                </a:cubicBezTo>
                <a:lnTo>
                  <a:pt x="31411" y="124315"/>
                </a:lnTo>
                <a:cubicBezTo>
                  <a:pt x="31344" y="123893"/>
                  <a:pt x="31544" y="123491"/>
                  <a:pt x="31411" y="123062"/>
                </a:cubicBezTo>
                <a:cubicBezTo>
                  <a:pt x="28463" y="114898"/>
                  <a:pt x="26789" y="106105"/>
                  <a:pt x="26789" y="97110"/>
                </a:cubicBezTo>
                <a:cubicBezTo>
                  <a:pt x="26789" y="57443"/>
                  <a:pt x="56726" y="25738"/>
                  <a:pt x="92958" y="25744"/>
                </a:cubicBezTo>
                <a:cubicBezTo>
                  <a:pt x="129123" y="25744"/>
                  <a:pt x="159060" y="57443"/>
                  <a:pt x="159060" y="97110"/>
                </a:cubicBezTo>
                <a:cubicBezTo>
                  <a:pt x="159060" y="97439"/>
                  <a:pt x="158926" y="112809"/>
                  <a:pt x="158859" y="124315"/>
                </a:cubicBezTo>
                <a:cubicBezTo>
                  <a:pt x="158859" y="128568"/>
                  <a:pt x="158859" y="131990"/>
                  <a:pt x="158859" y="134361"/>
                </a:cubicBezTo>
                <a:cubicBezTo>
                  <a:pt x="158592" y="192078"/>
                  <a:pt x="157587" y="379092"/>
                  <a:pt x="157587" y="378811"/>
                </a:cubicBezTo>
                <a:cubicBezTo>
                  <a:pt x="154506" y="399700"/>
                  <a:pt x="136893" y="415023"/>
                  <a:pt x="115528" y="415023"/>
                </a:cubicBezTo>
                <a:cubicBezTo>
                  <a:pt x="91485" y="415023"/>
                  <a:pt x="71996" y="396298"/>
                  <a:pt x="71996" y="373165"/>
                </a:cubicBezTo>
                <a:lnTo>
                  <a:pt x="74339" y="134361"/>
                </a:lnTo>
                <a:lnTo>
                  <a:pt x="74541" y="124315"/>
                </a:lnTo>
                <a:lnTo>
                  <a:pt x="74742" y="100459"/>
                </a:lnTo>
                <a:cubicBezTo>
                  <a:pt x="74809" y="93353"/>
                  <a:pt x="68915" y="87761"/>
                  <a:pt x="61548" y="87694"/>
                </a:cubicBezTo>
                <a:cubicBezTo>
                  <a:pt x="54181" y="87620"/>
                  <a:pt x="48020" y="93146"/>
                  <a:pt x="47953" y="100251"/>
                </a:cubicBezTo>
                <a:lnTo>
                  <a:pt x="47752" y="124315"/>
                </a:lnTo>
                <a:lnTo>
                  <a:pt x="47550" y="134361"/>
                </a:lnTo>
                <a:lnTo>
                  <a:pt x="45207" y="372951"/>
                </a:lnTo>
                <a:cubicBezTo>
                  <a:pt x="45207" y="410422"/>
                  <a:pt x="76684" y="440767"/>
                  <a:pt x="115528" y="440761"/>
                </a:cubicBezTo>
                <a:cubicBezTo>
                  <a:pt x="150487" y="440761"/>
                  <a:pt x="179286" y="415914"/>
                  <a:pt x="184175" y="382581"/>
                </a:cubicBezTo>
                <a:cubicBezTo>
                  <a:pt x="184443" y="381101"/>
                  <a:pt x="185381" y="195232"/>
                  <a:pt x="185648" y="134361"/>
                </a:cubicBezTo>
                <a:cubicBezTo>
                  <a:pt x="185648" y="131896"/>
                  <a:pt x="185648" y="128501"/>
                  <a:pt x="185648" y="124315"/>
                </a:cubicBezTo>
                <a:cubicBezTo>
                  <a:pt x="185715" y="112996"/>
                  <a:pt x="185849" y="98115"/>
                  <a:pt x="185849" y="97110"/>
                </a:cubicBezTo>
                <a:cubicBezTo>
                  <a:pt x="185849" y="43760"/>
                  <a:pt x="144528" y="0"/>
                  <a:pt x="92958" y="0"/>
                </a:cubicBezTo>
                <a:close/>
              </a:path>
            </a:pathLst>
          </a:custGeom>
          <a:solidFill>
            <a:schemeClr val="dk1"/>
          </a:solidFill>
          <a:ln>
            <a:noFill/>
          </a:ln>
          <a:effectLst>
            <a:outerShdw blurRad="57150" rotWithShape="0" algn="bl" dir="13500000" dist="381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11"/>
          <p:cNvSpPr txBox="1"/>
          <p:nvPr>
            <p:ph idx="1" type="body"/>
          </p:nvPr>
        </p:nvSpPr>
        <p:spPr>
          <a:xfrm>
            <a:off x="1305450" y="2248025"/>
            <a:ext cx="9581100" cy="3442800"/>
          </a:xfrm>
          <a:prstGeom prst="rect">
            <a:avLst/>
          </a:prstGeom>
          <a:noFill/>
          <a:ln>
            <a:noFill/>
          </a:ln>
        </p:spPr>
        <p:txBody>
          <a:bodyPr anchorCtr="0" anchor="t" bIns="121900" lIns="121900" spcFirstLastPara="1" rIns="121900" wrap="square" tIns="121900">
            <a:noAutofit/>
          </a:bodyPr>
          <a:lstStyle/>
          <a:p>
            <a:pPr indent="0" lvl="0" marL="0" rtl="0" algn="just">
              <a:lnSpc>
                <a:spcPct val="115000"/>
              </a:lnSpc>
              <a:spcBef>
                <a:spcPts val="0"/>
              </a:spcBef>
              <a:spcAft>
                <a:spcPts val="0"/>
              </a:spcAft>
              <a:buSzPts val="2000"/>
              <a:buNone/>
            </a:pPr>
            <a:r>
              <a:rPr lang="en" sz="1600"/>
              <a:t>After identifying performance issues, decide to modify the model architecture </a:t>
            </a:r>
            <a:endParaRPr sz="1600"/>
          </a:p>
          <a:p>
            <a:pPr indent="-317500" lvl="0" marL="457200" rtl="0" algn="just">
              <a:lnSpc>
                <a:spcPct val="115000"/>
              </a:lnSpc>
              <a:spcBef>
                <a:spcPts val="0"/>
              </a:spcBef>
              <a:spcAft>
                <a:spcPts val="0"/>
              </a:spcAft>
              <a:buSzPts val="1400"/>
              <a:buChar char="❏"/>
            </a:pPr>
            <a:r>
              <a:rPr lang="en" sz="1600"/>
              <a:t>by reducing the number of layers and </a:t>
            </a:r>
            <a:endParaRPr sz="1600"/>
          </a:p>
          <a:p>
            <a:pPr indent="-317500" lvl="0" marL="457200" rtl="0" algn="just">
              <a:lnSpc>
                <a:spcPct val="115000"/>
              </a:lnSpc>
              <a:spcBef>
                <a:spcPts val="0"/>
              </a:spcBef>
              <a:spcAft>
                <a:spcPts val="0"/>
              </a:spcAft>
              <a:buSzPts val="1400"/>
              <a:buChar char="❏"/>
            </a:pPr>
            <a:r>
              <a:rPr lang="en" sz="1600"/>
              <a:t>employing fewer filters in convolutional layers - to reduce overfitting and computational demand.</a:t>
            </a:r>
            <a:endParaRPr sz="1600"/>
          </a:p>
          <a:p>
            <a:pPr indent="-330200" lvl="0" marL="457200" rtl="0" algn="just">
              <a:lnSpc>
                <a:spcPct val="115000"/>
              </a:lnSpc>
              <a:spcBef>
                <a:spcPts val="0"/>
              </a:spcBef>
              <a:spcAft>
                <a:spcPts val="0"/>
              </a:spcAft>
              <a:buSzPts val="1600"/>
              <a:buChar char="●"/>
            </a:pPr>
            <a:r>
              <a:rPr b="1" lang="en" sz="1600"/>
              <a:t>VGG16</a:t>
            </a:r>
            <a:r>
              <a:rPr lang="en" sz="1600"/>
              <a:t> contains </a:t>
            </a:r>
            <a:r>
              <a:rPr b="1" lang="en" sz="1600"/>
              <a:t>16 layers (13 convolutional and 3 fully linked)</a:t>
            </a:r>
            <a:r>
              <a:rPr lang="en" sz="1600"/>
              <a:t>. Has over 138 million parameters, making it </a:t>
            </a:r>
            <a:r>
              <a:rPr b="1" lang="en" sz="1600"/>
              <a:t>computationally demanding</a:t>
            </a:r>
            <a:r>
              <a:rPr lang="en" sz="1600"/>
              <a:t> and potentially </a:t>
            </a:r>
            <a:r>
              <a:rPr b="1" lang="en" sz="1600"/>
              <a:t>prone to overfitting</a:t>
            </a:r>
            <a:r>
              <a:rPr lang="en" sz="1600"/>
              <a:t> on smaller datasets.</a:t>
            </a:r>
            <a:endParaRPr sz="1600"/>
          </a:p>
          <a:p>
            <a:pPr indent="-330200" lvl="0" marL="457200" rtl="0" algn="just">
              <a:lnSpc>
                <a:spcPct val="115000"/>
              </a:lnSpc>
              <a:spcBef>
                <a:spcPts val="0"/>
              </a:spcBef>
              <a:spcAft>
                <a:spcPts val="0"/>
              </a:spcAft>
              <a:buSzPts val="1600"/>
              <a:buChar char="●"/>
            </a:pPr>
            <a:r>
              <a:rPr lang="en" sz="1600"/>
              <a:t>The </a:t>
            </a:r>
            <a:r>
              <a:rPr b="1" lang="en" sz="1600"/>
              <a:t>newly defined model (Modfinal_model)</a:t>
            </a:r>
            <a:r>
              <a:rPr lang="en" sz="1600"/>
              <a:t> is noticeably simpler. It starts with numerous convolutional layers, then moves on to max pooling layers and eventually a dropout layer before flattening and adding dense layers. Convolutional layers use </a:t>
            </a:r>
            <a:r>
              <a:rPr b="1" lang="en" sz="1600"/>
              <a:t>fewer filters (from 16 to 256 across layers)</a:t>
            </a:r>
            <a:r>
              <a:rPr lang="en" sz="1600"/>
              <a:t> than VGG16, which progresses from 64 to 512.</a:t>
            </a:r>
            <a:endParaRPr sz="1600"/>
          </a:p>
        </p:txBody>
      </p:sp>
      <p:sp>
        <p:nvSpPr>
          <p:cNvPr id="212" name="Google Shape;212;p1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500"/>
              <a:buNone/>
            </a:pPr>
            <a:fld id="{00000000-1234-1234-1234-123412341234}" type="slidenum">
              <a:rPr lang="en" sz="1500">
                <a:solidFill>
                  <a:schemeClr val="lt1"/>
                </a:solidFill>
              </a:rPr>
              <a:t>‹#›</a:t>
            </a:fld>
            <a:endParaRPr sz="15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idx="1" type="body"/>
          </p:nvPr>
        </p:nvSpPr>
        <p:spPr>
          <a:xfrm>
            <a:off x="1357125" y="1631751"/>
            <a:ext cx="3676800" cy="44541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0"/>
              </a:spcAft>
              <a:buSzPts val="2000"/>
              <a:buNone/>
            </a:pPr>
            <a:r>
              <a:rPr lang="en"/>
              <a:t>The final model was run for 20 epochs.</a:t>
            </a:r>
            <a:endParaRPr/>
          </a:p>
          <a:p>
            <a:pPr indent="0" lvl="0" marL="0" rtl="0" algn="l">
              <a:lnSpc>
                <a:spcPct val="115000"/>
              </a:lnSpc>
              <a:spcBef>
                <a:spcPts val="0"/>
              </a:spcBef>
              <a:spcAft>
                <a:spcPts val="0"/>
              </a:spcAft>
              <a:buSzPts val="2000"/>
              <a:buNone/>
            </a:pPr>
            <a:r>
              <a:rPr lang="en"/>
              <a:t>And seen for the accuracy </a:t>
            </a:r>
            <a:endParaRPr/>
          </a:p>
          <a:p>
            <a:pPr indent="0" lvl="0" marL="0" rtl="0" algn="l">
              <a:lnSpc>
                <a:spcPct val="115000"/>
              </a:lnSpc>
              <a:spcBef>
                <a:spcPts val="0"/>
              </a:spcBef>
              <a:spcAft>
                <a:spcPts val="0"/>
              </a:spcAft>
              <a:buSzPts val="2000"/>
              <a:buNone/>
            </a:pPr>
            <a:r>
              <a:rPr lang="en"/>
              <a:t>The accuracy was increased and found to be 0.967.</a:t>
            </a:r>
            <a:endParaRPr/>
          </a:p>
          <a:p>
            <a:pPr indent="0" lvl="0" marL="0" rtl="0" algn="l">
              <a:lnSpc>
                <a:spcPct val="115000"/>
              </a:lnSpc>
              <a:spcBef>
                <a:spcPts val="0"/>
              </a:spcBef>
              <a:spcAft>
                <a:spcPts val="0"/>
              </a:spcAft>
              <a:buSzPts val="2000"/>
              <a:buNone/>
            </a:pPr>
            <a:r>
              <a:t/>
            </a:r>
            <a:endParaRPr/>
          </a:p>
          <a:p>
            <a:pPr indent="0" lvl="0" marL="0" rtl="0" algn="l">
              <a:lnSpc>
                <a:spcPct val="115000"/>
              </a:lnSpc>
              <a:spcBef>
                <a:spcPts val="0"/>
              </a:spcBef>
              <a:spcAft>
                <a:spcPts val="0"/>
              </a:spcAft>
              <a:buSzPts val="2000"/>
              <a:buNone/>
            </a:pPr>
            <a:r>
              <a:t/>
            </a:r>
            <a:endParaRPr/>
          </a:p>
          <a:p>
            <a:pPr indent="0" lvl="0" marL="0" rtl="0" algn="l">
              <a:lnSpc>
                <a:spcPct val="115000"/>
              </a:lnSpc>
              <a:spcBef>
                <a:spcPts val="0"/>
              </a:spcBef>
              <a:spcAft>
                <a:spcPts val="0"/>
              </a:spcAft>
              <a:buSzPts val="2000"/>
              <a:buNone/>
            </a:pPr>
            <a:r>
              <a:t/>
            </a:r>
            <a:endParaRPr/>
          </a:p>
          <a:p>
            <a:pPr indent="0" lvl="0" marL="0" rtl="0" algn="l">
              <a:lnSpc>
                <a:spcPct val="115000"/>
              </a:lnSpc>
              <a:spcBef>
                <a:spcPts val="0"/>
              </a:spcBef>
              <a:spcAft>
                <a:spcPts val="0"/>
              </a:spcAft>
              <a:buSzPts val="2000"/>
              <a:buNone/>
            </a:pPr>
            <a:r>
              <a:rPr lang="en"/>
              <a:t>The final model was again run for 30 epochs. And seen for further increase in accuracy and found that the accuracy was found to be 0.9734.</a:t>
            </a:r>
            <a:endParaRPr/>
          </a:p>
        </p:txBody>
      </p:sp>
      <p:pic>
        <p:nvPicPr>
          <p:cNvPr id="218" name="Google Shape;218;p12"/>
          <p:cNvPicPr preferRelativeResize="0"/>
          <p:nvPr/>
        </p:nvPicPr>
        <p:blipFill rotWithShape="1">
          <a:blip r:embed="rId3">
            <a:alphaModFix/>
          </a:blip>
          <a:srcRect b="0" l="0" r="0" t="0"/>
          <a:stretch/>
        </p:blipFill>
        <p:spPr>
          <a:xfrm>
            <a:off x="6526850" y="1810800"/>
            <a:ext cx="3896599" cy="1934075"/>
          </a:xfrm>
          <a:prstGeom prst="rect">
            <a:avLst/>
          </a:prstGeom>
          <a:noFill/>
          <a:ln>
            <a:noFill/>
          </a:ln>
        </p:spPr>
      </p:pic>
      <p:pic>
        <p:nvPicPr>
          <p:cNvPr id="219" name="Google Shape;219;p12"/>
          <p:cNvPicPr preferRelativeResize="0"/>
          <p:nvPr/>
        </p:nvPicPr>
        <p:blipFill rotWithShape="1">
          <a:blip r:embed="rId4">
            <a:alphaModFix/>
          </a:blip>
          <a:srcRect b="0" l="0" r="0" t="0"/>
          <a:stretch/>
        </p:blipFill>
        <p:spPr>
          <a:xfrm>
            <a:off x="6526846" y="4077000"/>
            <a:ext cx="4097151" cy="1863725"/>
          </a:xfrm>
          <a:prstGeom prst="rect">
            <a:avLst/>
          </a:prstGeom>
          <a:noFill/>
          <a:ln>
            <a:noFill/>
          </a:ln>
        </p:spPr>
      </p:pic>
      <p:sp>
        <p:nvSpPr>
          <p:cNvPr id="220" name="Google Shape;220;p1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500"/>
              <a:buNone/>
            </a:pPr>
            <a:fld id="{00000000-1234-1234-1234-123412341234}" type="slidenum">
              <a:rPr lang="en" sz="1500">
                <a:solidFill>
                  <a:schemeClr val="lt1"/>
                </a:solidFill>
              </a:rPr>
              <a:t>‹#›</a:t>
            </a:fld>
            <a:endParaRPr sz="15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txBox="1"/>
          <p:nvPr>
            <p:ph idx="1" type="body"/>
          </p:nvPr>
        </p:nvSpPr>
        <p:spPr>
          <a:xfrm>
            <a:off x="1414575" y="1473000"/>
            <a:ext cx="9351900" cy="4612800"/>
          </a:xfrm>
          <a:prstGeom prst="rect">
            <a:avLst/>
          </a:prstGeom>
          <a:noFill/>
          <a:ln>
            <a:noFill/>
          </a:ln>
        </p:spPr>
        <p:txBody>
          <a:bodyPr anchorCtr="0" anchor="t" bIns="121900" lIns="121900" spcFirstLastPara="1" rIns="121900" wrap="square" tIns="121900">
            <a:normAutofit/>
          </a:bodyPr>
          <a:lstStyle/>
          <a:p>
            <a:pPr indent="0" lvl="0" marL="0" rtl="0" algn="ctr">
              <a:lnSpc>
                <a:spcPct val="115000"/>
              </a:lnSpc>
              <a:spcBef>
                <a:spcPts val="0"/>
              </a:spcBef>
              <a:spcAft>
                <a:spcPts val="0"/>
              </a:spcAft>
              <a:buSzPts val="2000"/>
              <a:buNone/>
            </a:pPr>
            <a:r>
              <a:rPr b="1" lang="en" sz="2400"/>
              <a:t>PREDICTIONS</a:t>
            </a:r>
            <a:endParaRPr b="1" sz="2400"/>
          </a:p>
          <a:p>
            <a:pPr indent="0" lvl="0" marL="0" rtl="0" algn="just">
              <a:lnSpc>
                <a:spcPct val="115000"/>
              </a:lnSpc>
              <a:spcBef>
                <a:spcPts val="0"/>
              </a:spcBef>
              <a:spcAft>
                <a:spcPts val="0"/>
              </a:spcAft>
              <a:buSzPts val="2000"/>
              <a:buNone/>
            </a:pPr>
            <a:r>
              <a:rPr lang="en"/>
              <a:t>For real-world application, we showed how to load new photos, preprocess them to meet the model's input criteria, and forecast the classes (tumor or healthy), as well as the model's confidence in its predictions.</a:t>
            </a:r>
            <a:endParaRPr/>
          </a:p>
          <a:p>
            <a:pPr indent="0" lvl="0" marL="0" rtl="0" algn="l">
              <a:lnSpc>
                <a:spcPct val="115000"/>
              </a:lnSpc>
              <a:spcBef>
                <a:spcPts val="0"/>
              </a:spcBef>
              <a:spcAft>
                <a:spcPts val="0"/>
              </a:spcAft>
              <a:buSzPts val="2000"/>
              <a:buNone/>
            </a:pPr>
            <a:r>
              <a:t/>
            </a:r>
            <a:endParaRPr sz="2000"/>
          </a:p>
        </p:txBody>
      </p:sp>
      <p:pic>
        <p:nvPicPr>
          <p:cNvPr id="226" name="Google Shape;226;p13"/>
          <p:cNvPicPr preferRelativeResize="0"/>
          <p:nvPr/>
        </p:nvPicPr>
        <p:blipFill rotWithShape="1">
          <a:blip r:embed="rId3">
            <a:alphaModFix/>
          </a:blip>
          <a:srcRect b="0" l="0" r="0" t="0"/>
          <a:stretch/>
        </p:blipFill>
        <p:spPr>
          <a:xfrm>
            <a:off x="1587225" y="3429000"/>
            <a:ext cx="4142500" cy="1893300"/>
          </a:xfrm>
          <a:prstGeom prst="rect">
            <a:avLst/>
          </a:prstGeom>
          <a:noFill/>
          <a:ln>
            <a:noFill/>
          </a:ln>
        </p:spPr>
      </p:pic>
      <p:pic>
        <p:nvPicPr>
          <p:cNvPr id="227" name="Google Shape;227;p13"/>
          <p:cNvPicPr preferRelativeResize="0"/>
          <p:nvPr/>
        </p:nvPicPr>
        <p:blipFill rotWithShape="1">
          <a:blip r:embed="rId4">
            <a:alphaModFix/>
          </a:blip>
          <a:srcRect b="0" l="0" r="0" t="0"/>
          <a:stretch/>
        </p:blipFill>
        <p:spPr>
          <a:xfrm>
            <a:off x="6494600" y="3429000"/>
            <a:ext cx="4370125" cy="1893300"/>
          </a:xfrm>
          <a:prstGeom prst="rect">
            <a:avLst/>
          </a:prstGeom>
          <a:noFill/>
          <a:ln>
            <a:noFill/>
          </a:ln>
        </p:spPr>
      </p:pic>
      <p:sp>
        <p:nvSpPr>
          <p:cNvPr id="228" name="Google Shape;228;p1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500"/>
              <a:buNone/>
            </a:pPr>
            <a:fld id="{00000000-1234-1234-1234-123412341234}" type="slidenum">
              <a:rPr lang="en" sz="1500">
                <a:solidFill>
                  <a:schemeClr val="lt1"/>
                </a:solidFill>
              </a:rPr>
              <a:t>‹#›</a:t>
            </a:fld>
            <a:endParaRPr sz="15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4"/>
          <p:cNvSpPr txBox="1"/>
          <p:nvPr>
            <p:ph type="title"/>
          </p:nvPr>
        </p:nvSpPr>
        <p:spPr>
          <a:xfrm>
            <a:off x="1323863" y="1558125"/>
            <a:ext cx="9544200" cy="6006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990"/>
              <a:buNone/>
            </a:pPr>
            <a:r>
              <a:rPr lang="en" sz="2400">
                <a:latin typeface="Courier Prime"/>
                <a:ea typeface="Courier Prime"/>
                <a:cs typeface="Courier Prime"/>
                <a:sym typeface="Courier Prime"/>
              </a:rPr>
              <a:t>INTERPRETATION FROM THE MODEL</a:t>
            </a:r>
            <a:endParaRPr sz="2400">
              <a:latin typeface="Courier Prime"/>
              <a:ea typeface="Courier Prime"/>
              <a:cs typeface="Courier Prime"/>
              <a:sym typeface="Courier Prime"/>
            </a:endParaRPr>
          </a:p>
        </p:txBody>
      </p:sp>
      <p:sp>
        <p:nvSpPr>
          <p:cNvPr id="234" name="Google Shape;234;p14">
            <a:hlinkClick action="ppaction://hlinksldjump" r:id="rId3"/>
          </p:cNvPr>
          <p:cNvSpPr txBox="1"/>
          <p:nvPr>
            <p:ph idx="1" type="subTitle"/>
          </p:nvPr>
        </p:nvSpPr>
        <p:spPr>
          <a:xfrm>
            <a:off x="1323863" y="3148225"/>
            <a:ext cx="1891500" cy="6057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121900" lIns="121900" spcFirstLastPara="1" rIns="121900" wrap="square" tIns="121900">
            <a:normAutofit/>
          </a:bodyPr>
          <a:lstStyle/>
          <a:p>
            <a:pPr indent="0" lvl="0" marL="0" rtl="0" algn="ctr">
              <a:lnSpc>
                <a:spcPct val="100000"/>
              </a:lnSpc>
              <a:spcBef>
                <a:spcPts val="0"/>
              </a:spcBef>
              <a:spcAft>
                <a:spcPts val="0"/>
              </a:spcAft>
              <a:buSzPts val="2800"/>
              <a:buNone/>
            </a:pPr>
            <a:r>
              <a:rPr lang="en" sz="1200"/>
              <a:t>VGG16</a:t>
            </a:r>
            <a:endParaRPr sz="1200"/>
          </a:p>
        </p:txBody>
      </p:sp>
      <p:sp>
        <p:nvSpPr>
          <p:cNvPr id="235" name="Google Shape;235;p14">
            <a:hlinkClick action="ppaction://hlinksldjump" r:id="rId4"/>
          </p:cNvPr>
          <p:cNvSpPr txBox="1"/>
          <p:nvPr>
            <p:ph idx="2" type="subTitle"/>
          </p:nvPr>
        </p:nvSpPr>
        <p:spPr>
          <a:xfrm>
            <a:off x="1323863" y="3856375"/>
            <a:ext cx="1891500" cy="605700"/>
          </a:xfrm>
          <a:prstGeom prst="rect">
            <a:avLst/>
          </a:prstGeom>
          <a:solidFill>
            <a:schemeClr val="accent4"/>
          </a:solidFill>
          <a:ln cap="flat" cmpd="sng" w="19050">
            <a:solidFill>
              <a:schemeClr val="dk2"/>
            </a:solidFill>
            <a:prstDash val="solid"/>
            <a:round/>
            <a:headEnd len="sm" w="sm" type="none"/>
            <a:tailEnd len="sm" w="sm" type="none"/>
          </a:ln>
        </p:spPr>
        <p:txBody>
          <a:bodyPr anchorCtr="0" anchor="ctr" bIns="121900" lIns="121900" spcFirstLastPara="1" rIns="121900" wrap="square" tIns="121900">
            <a:normAutofit/>
          </a:bodyPr>
          <a:lstStyle/>
          <a:p>
            <a:pPr indent="0" lvl="0" marL="0" rtl="0" algn="ctr">
              <a:lnSpc>
                <a:spcPct val="80000"/>
              </a:lnSpc>
              <a:spcBef>
                <a:spcPts val="0"/>
              </a:spcBef>
              <a:spcAft>
                <a:spcPts val="0"/>
              </a:spcAft>
              <a:buSzPts val="1018"/>
              <a:buNone/>
            </a:pPr>
            <a:r>
              <a:rPr lang="en" sz="1200"/>
              <a:t>FINE-TUNED MODEL</a:t>
            </a:r>
            <a:endParaRPr sz="1200"/>
          </a:p>
        </p:txBody>
      </p:sp>
      <p:sp>
        <p:nvSpPr>
          <p:cNvPr id="236" name="Google Shape;236;p14"/>
          <p:cNvSpPr txBox="1"/>
          <p:nvPr>
            <p:ph idx="3" type="body"/>
          </p:nvPr>
        </p:nvSpPr>
        <p:spPr>
          <a:xfrm>
            <a:off x="3402938" y="3143925"/>
            <a:ext cx="7465200" cy="623100"/>
          </a:xfrm>
          <a:prstGeom prst="rect">
            <a:avLst/>
          </a:prstGeom>
          <a:noFill/>
          <a:ln cap="flat" cmpd="sng" w="19050">
            <a:solidFill>
              <a:schemeClr val="dk2"/>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75000"/>
              </a:lnSpc>
              <a:spcBef>
                <a:spcPts val="0"/>
              </a:spcBef>
              <a:spcAft>
                <a:spcPts val="1600"/>
              </a:spcAft>
              <a:buSzPts val="935"/>
              <a:buNone/>
            </a:pPr>
            <a:r>
              <a:rPr lang="en"/>
              <a:t>The validation accuracy was 0.73</a:t>
            </a:r>
            <a:endParaRPr/>
          </a:p>
        </p:txBody>
      </p:sp>
      <p:sp>
        <p:nvSpPr>
          <p:cNvPr id="237" name="Google Shape;237;p14">
            <a:hlinkClick action="ppaction://hlinksldjump" r:id="rId5"/>
          </p:cNvPr>
          <p:cNvSpPr txBox="1"/>
          <p:nvPr>
            <p:ph idx="4" type="subTitle"/>
          </p:nvPr>
        </p:nvSpPr>
        <p:spPr>
          <a:xfrm>
            <a:off x="1323863" y="4564525"/>
            <a:ext cx="1891500" cy="6057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121900" lIns="121900" spcFirstLastPara="1" rIns="121900" wrap="square" tIns="121900">
            <a:normAutofit fontScale="77500"/>
          </a:bodyPr>
          <a:lstStyle/>
          <a:p>
            <a:pPr indent="0" lvl="0" marL="0" rtl="0" algn="ctr">
              <a:lnSpc>
                <a:spcPct val="100000"/>
              </a:lnSpc>
              <a:spcBef>
                <a:spcPts val="0"/>
              </a:spcBef>
              <a:spcAft>
                <a:spcPts val="0"/>
              </a:spcAft>
              <a:buSzPct val="240860"/>
              <a:buNone/>
            </a:pPr>
            <a:r>
              <a:rPr lang="en"/>
              <a:t>DATA AUGMENTED AND REGULARIZED MODEL</a:t>
            </a:r>
            <a:endParaRPr/>
          </a:p>
        </p:txBody>
      </p:sp>
      <p:sp>
        <p:nvSpPr>
          <p:cNvPr id="238" name="Google Shape;238;p14"/>
          <p:cNvSpPr txBox="1"/>
          <p:nvPr>
            <p:ph idx="5" type="body"/>
          </p:nvPr>
        </p:nvSpPr>
        <p:spPr>
          <a:xfrm>
            <a:off x="3402938" y="3847775"/>
            <a:ext cx="7465200" cy="623100"/>
          </a:xfrm>
          <a:prstGeom prst="rect">
            <a:avLst/>
          </a:prstGeom>
          <a:noFill/>
          <a:ln cap="flat" cmpd="sng" w="19050">
            <a:solidFill>
              <a:schemeClr val="dk2"/>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75000"/>
              </a:lnSpc>
              <a:spcBef>
                <a:spcPts val="0"/>
              </a:spcBef>
              <a:spcAft>
                <a:spcPts val="0"/>
              </a:spcAft>
              <a:buSzPts val="935"/>
              <a:buNone/>
            </a:pPr>
            <a:r>
              <a:rPr lang="en"/>
              <a:t>By freezing the layers</a:t>
            </a:r>
            <a:endParaRPr/>
          </a:p>
          <a:p>
            <a:pPr indent="0" lvl="0" marL="0" rtl="0" algn="l">
              <a:lnSpc>
                <a:spcPct val="75000"/>
              </a:lnSpc>
              <a:spcBef>
                <a:spcPts val="1600"/>
              </a:spcBef>
              <a:spcAft>
                <a:spcPts val="1600"/>
              </a:spcAft>
              <a:buSzPts val="935"/>
              <a:buNone/>
            </a:pPr>
            <a:r>
              <a:rPr lang="en"/>
              <a:t>The accuracy was 0.45 and 0.54 for 10 and 20 epoch respectively</a:t>
            </a:r>
            <a:endParaRPr/>
          </a:p>
        </p:txBody>
      </p:sp>
      <p:sp>
        <p:nvSpPr>
          <p:cNvPr id="239" name="Google Shape;239;p14"/>
          <p:cNvSpPr txBox="1"/>
          <p:nvPr>
            <p:ph idx="6" type="subTitle"/>
          </p:nvPr>
        </p:nvSpPr>
        <p:spPr>
          <a:xfrm>
            <a:off x="1323863" y="5272675"/>
            <a:ext cx="1891500" cy="605700"/>
          </a:xfrm>
          <a:prstGeom prst="rect">
            <a:avLst/>
          </a:prstGeom>
          <a:solidFill>
            <a:schemeClr val="accent6"/>
          </a:solidFill>
          <a:ln cap="flat" cmpd="sng" w="19050">
            <a:solidFill>
              <a:schemeClr val="dk2"/>
            </a:solidFill>
            <a:prstDash val="solid"/>
            <a:round/>
            <a:headEnd len="sm" w="sm" type="none"/>
            <a:tailEnd len="sm" w="sm" type="none"/>
          </a:ln>
        </p:spPr>
        <p:txBody>
          <a:bodyPr anchorCtr="0" anchor="ctr" bIns="121900" lIns="121900" spcFirstLastPara="1" rIns="121900" wrap="square" tIns="121900">
            <a:normAutofit/>
          </a:bodyPr>
          <a:lstStyle/>
          <a:p>
            <a:pPr indent="0" lvl="0" marL="0" rtl="0" algn="ctr">
              <a:lnSpc>
                <a:spcPct val="100000"/>
              </a:lnSpc>
              <a:spcBef>
                <a:spcPts val="0"/>
              </a:spcBef>
              <a:spcAft>
                <a:spcPts val="0"/>
              </a:spcAft>
              <a:buSzPts val="2800"/>
              <a:buNone/>
            </a:pPr>
            <a:r>
              <a:rPr lang="en"/>
              <a:t>FINAL MODEL</a:t>
            </a:r>
            <a:endParaRPr/>
          </a:p>
        </p:txBody>
      </p:sp>
      <p:sp>
        <p:nvSpPr>
          <p:cNvPr id="240" name="Google Shape;240;p14"/>
          <p:cNvSpPr txBox="1"/>
          <p:nvPr>
            <p:ph idx="7" type="body"/>
          </p:nvPr>
        </p:nvSpPr>
        <p:spPr>
          <a:xfrm>
            <a:off x="3402938" y="4551625"/>
            <a:ext cx="7465200" cy="623100"/>
          </a:xfrm>
          <a:prstGeom prst="rect">
            <a:avLst/>
          </a:prstGeom>
          <a:noFill/>
          <a:ln cap="flat" cmpd="sng" w="19050">
            <a:solidFill>
              <a:schemeClr val="dk2"/>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75000"/>
              </a:lnSpc>
              <a:spcBef>
                <a:spcPts val="0"/>
              </a:spcBef>
              <a:spcAft>
                <a:spcPts val="0"/>
              </a:spcAft>
              <a:buSzPts val="935"/>
              <a:buNone/>
            </a:pPr>
            <a:r>
              <a:rPr lang="en"/>
              <a:t>No change or improvement in accuracy</a:t>
            </a:r>
            <a:endParaRPr/>
          </a:p>
          <a:p>
            <a:pPr indent="0" lvl="0" marL="0" rtl="0" algn="l">
              <a:lnSpc>
                <a:spcPct val="75000"/>
              </a:lnSpc>
              <a:spcBef>
                <a:spcPts val="1600"/>
              </a:spcBef>
              <a:spcAft>
                <a:spcPts val="1600"/>
              </a:spcAft>
              <a:buSzPts val="935"/>
              <a:buNone/>
            </a:pPr>
            <a:r>
              <a:rPr lang="en"/>
              <a:t>Accuracy = 0.54</a:t>
            </a:r>
            <a:endParaRPr/>
          </a:p>
        </p:txBody>
      </p:sp>
      <p:sp>
        <p:nvSpPr>
          <p:cNvPr id="241" name="Google Shape;241;p14"/>
          <p:cNvSpPr txBox="1"/>
          <p:nvPr>
            <p:ph idx="8" type="body"/>
          </p:nvPr>
        </p:nvSpPr>
        <p:spPr>
          <a:xfrm>
            <a:off x="3402938" y="5255475"/>
            <a:ext cx="7465200" cy="623100"/>
          </a:xfrm>
          <a:prstGeom prst="rect">
            <a:avLst/>
          </a:prstGeom>
          <a:noFill/>
          <a:ln cap="flat" cmpd="sng" w="19050">
            <a:solidFill>
              <a:schemeClr val="dk2"/>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75000"/>
              </a:lnSpc>
              <a:spcBef>
                <a:spcPts val="0"/>
              </a:spcBef>
              <a:spcAft>
                <a:spcPts val="0"/>
              </a:spcAft>
              <a:buSzPts val="935"/>
              <a:buNone/>
            </a:pPr>
            <a:r>
              <a:rPr lang="en"/>
              <a:t>Less convolutional layers</a:t>
            </a:r>
            <a:endParaRPr/>
          </a:p>
          <a:p>
            <a:pPr indent="0" lvl="0" marL="0" rtl="0" algn="l">
              <a:lnSpc>
                <a:spcPct val="75000"/>
              </a:lnSpc>
              <a:spcBef>
                <a:spcPts val="1600"/>
              </a:spcBef>
              <a:spcAft>
                <a:spcPts val="1600"/>
              </a:spcAft>
              <a:buSzPts val="935"/>
              <a:buNone/>
            </a:pPr>
            <a:r>
              <a:rPr lang="en"/>
              <a:t>Accuracy =0.97</a:t>
            </a:r>
            <a:endParaRPr/>
          </a:p>
        </p:txBody>
      </p:sp>
      <p:sp>
        <p:nvSpPr>
          <p:cNvPr id="242" name="Google Shape;242;p14"/>
          <p:cNvSpPr txBox="1"/>
          <p:nvPr>
            <p:ph idx="9" type="body"/>
          </p:nvPr>
        </p:nvSpPr>
        <p:spPr>
          <a:xfrm>
            <a:off x="1323863" y="2245950"/>
            <a:ext cx="9544200" cy="787800"/>
          </a:xfrm>
          <a:prstGeom prst="rect">
            <a:avLst/>
          </a:prstGeom>
          <a:noFill/>
          <a:ln>
            <a:noFill/>
          </a:ln>
        </p:spPr>
        <p:txBody>
          <a:bodyPr anchorCtr="0" anchor="t" bIns="121900" lIns="121900" spcFirstLastPara="1" rIns="121900" wrap="square" tIns="121900">
            <a:normAutofit/>
          </a:bodyPr>
          <a:lstStyle/>
          <a:p>
            <a:pPr indent="0" lvl="0" marL="0" rtl="0" algn="l">
              <a:lnSpc>
                <a:spcPct val="95000"/>
              </a:lnSpc>
              <a:spcBef>
                <a:spcPts val="0"/>
              </a:spcBef>
              <a:spcAft>
                <a:spcPts val="1600"/>
              </a:spcAft>
              <a:buSzPts val="1500"/>
              <a:buNone/>
            </a:pPr>
            <a:r>
              <a:rPr lang="en" sz="1600"/>
              <a:t>Different models and the validation accuracies are compared</a:t>
            </a:r>
            <a:endParaRPr sz="1600"/>
          </a:p>
        </p:txBody>
      </p:sp>
      <p:sp>
        <p:nvSpPr>
          <p:cNvPr id="243" name="Google Shape;243;p14"/>
          <p:cNvSpPr/>
          <p:nvPr/>
        </p:nvSpPr>
        <p:spPr>
          <a:xfrm flipH="1" rot="-1244693">
            <a:off x="1401032" y="1050236"/>
            <a:ext cx="313502" cy="743502"/>
          </a:xfrm>
          <a:custGeom>
            <a:rect b="b" l="l" r="r" t="t"/>
            <a:pathLst>
              <a:path extrusionOk="0" h="440760" w="185849">
                <a:moveTo>
                  <a:pt x="92958" y="0"/>
                </a:moveTo>
                <a:cubicBezTo>
                  <a:pt x="41322" y="0"/>
                  <a:pt x="0" y="43760"/>
                  <a:pt x="0" y="97110"/>
                </a:cubicBezTo>
                <a:cubicBezTo>
                  <a:pt x="0" y="106547"/>
                  <a:pt x="2277" y="115481"/>
                  <a:pt x="4822" y="124315"/>
                </a:cubicBezTo>
                <a:lnTo>
                  <a:pt x="31411" y="124315"/>
                </a:lnTo>
                <a:cubicBezTo>
                  <a:pt x="31344" y="123893"/>
                  <a:pt x="31544" y="123491"/>
                  <a:pt x="31411" y="123062"/>
                </a:cubicBezTo>
                <a:cubicBezTo>
                  <a:pt x="28463" y="114898"/>
                  <a:pt x="26789" y="106105"/>
                  <a:pt x="26789" y="97110"/>
                </a:cubicBezTo>
                <a:cubicBezTo>
                  <a:pt x="26789" y="57443"/>
                  <a:pt x="56726" y="25738"/>
                  <a:pt x="92958" y="25744"/>
                </a:cubicBezTo>
                <a:cubicBezTo>
                  <a:pt x="129123" y="25744"/>
                  <a:pt x="159060" y="57443"/>
                  <a:pt x="159060" y="97110"/>
                </a:cubicBezTo>
                <a:cubicBezTo>
                  <a:pt x="159060" y="97439"/>
                  <a:pt x="158926" y="112809"/>
                  <a:pt x="158859" y="124315"/>
                </a:cubicBezTo>
                <a:cubicBezTo>
                  <a:pt x="158859" y="128568"/>
                  <a:pt x="158859" y="131990"/>
                  <a:pt x="158859" y="134361"/>
                </a:cubicBezTo>
                <a:cubicBezTo>
                  <a:pt x="158592" y="192078"/>
                  <a:pt x="157587" y="379092"/>
                  <a:pt x="157587" y="378811"/>
                </a:cubicBezTo>
                <a:cubicBezTo>
                  <a:pt x="154506" y="399700"/>
                  <a:pt x="136893" y="415023"/>
                  <a:pt x="115528" y="415023"/>
                </a:cubicBezTo>
                <a:cubicBezTo>
                  <a:pt x="91485" y="415023"/>
                  <a:pt x="71996" y="396298"/>
                  <a:pt x="71996" y="373165"/>
                </a:cubicBezTo>
                <a:lnTo>
                  <a:pt x="74339" y="134361"/>
                </a:lnTo>
                <a:lnTo>
                  <a:pt x="74541" y="124315"/>
                </a:lnTo>
                <a:lnTo>
                  <a:pt x="74742" y="100459"/>
                </a:lnTo>
                <a:cubicBezTo>
                  <a:pt x="74809" y="93353"/>
                  <a:pt x="68915" y="87761"/>
                  <a:pt x="61548" y="87694"/>
                </a:cubicBezTo>
                <a:cubicBezTo>
                  <a:pt x="54181" y="87620"/>
                  <a:pt x="48020" y="93146"/>
                  <a:pt x="47953" y="100251"/>
                </a:cubicBezTo>
                <a:lnTo>
                  <a:pt x="47752" y="124315"/>
                </a:lnTo>
                <a:lnTo>
                  <a:pt x="47550" y="134361"/>
                </a:lnTo>
                <a:lnTo>
                  <a:pt x="45207" y="372951"/>
                </a:lnTo>
                <a:cubicBezTo>
                  <a:pt x="45207" y="410422"/>
                  <a:pt x="76684" y="440767"/>
                  <a:pt x="115528" y="440761"/>
                </a:cubicBezTo>
                <a:cubicBezTo>
                  <a:pt x="150487" y="440761"/>
                  <a:pt x="179286" y="415914"/>
                  <a:pt x="184175" y="382581"/>
                </a:cubicBezTo>
                <a:cubicBezTo>
                  <a:pt x="184443" y="381101"/>
                  <a:pt x="185381" y="195232"/>
                  <a:pt x="185648" y="134361"/>
                </a:cubicBezTo>
                <a:cubicBezTo>
                  <a:pt x="185648" y="131896"/>
                  <a:pt x="185648" y="128501"/>
                  <a:pt x="185648" y="124315"/>
                </a:cubicBezTo>
                <a:cubicBezTo>
                  <a:pt x="185715" y="112996"/>
                  <a:pt x="185849" y="98115"/>
                  <a:pt x="185849" y="97110"/>
                </a:cubicBezTo>
                <a:cubicBezTo>
                  <a:pt x="185849" y="43760"/>
                  <a:pt x="144528" y="0"/>
                  <a:pt x="92958" y="0"/>
                </a:cubicBezTo>
                <a:close/>
              </a:path>
            </a:pathLst>
          </a:custGeom>
          <a:solidFill>
            <a:schemeClr val="dk1"/>
          </a:solidFill>
          <a:ln>
            <a:noFill/>
          </a:ln>
          <a:effectLst>
            <a:outerShdw blurRad="57150" rotWithShape="0" algn="bl" dir="13500000" dist="381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14"/>
          <p:cNvSpPr txBox="1"/>
          <p:nvPr>
            <p:ph idx="12" type="sldNum"/>
          </p:nvPr>
        </p:nvSpPr>
        <p:spPr>
          <a:xfrm>
            <a:off x="11409045" y="6333134"/>
            <a:ext cx="731700" cy="525000"/>
          </a:xfrm>
          <a:prstGeom prst="rect">
            <a:avLst/>
          </a:prstGeom>
          <a:noFill/>
          <a:ln>
            <a:noFill/>
          </a:ln>
        </p:spPr>
        <p:txBody>
          <a:bodyPr anchorCtr="0" anchor="t" bIns="121900" lIns="121900" spcFirstLastPara="1" rIns="121900" wrap="square" tIns="121900">
            <a:normAutofit/>
          </a:bodyPr>
          <a:lstStyle/>
          <a:p>
            <a:pPr indent="0" lvl="0" marL="0" rtl="0" algn="r">
              <a:lnSpc>
                <a:spcPct val="100000"/>
              </a:lnSpc>
              <a:spcBef>
                <a:spcPts val="0"/>
              </a:spcBef>
              <a:spcAft>
                <a:spcPts val="0"/>
              </a:spcAft>
              <a:buSzPts val="1500"/>
              <a:buNone/>
            </a:pPr>
            <a:fld id="{00000000-1234-1234-1234-123412341234}" type="slidenum">
              <a:rPr lang="en" sz="1500">
                <a:solidFill>
                  <a:schemeClr val="lt1"/>
                </a:solidFill>
                <a:latin typeface="Arial"/>
                <a:ea typeface="Arial"/>
                <a:cs typeface="Arial"/>
                <a:sym typeface="Arial"/>
              </a:rPr>
              <a:t>‹#›</a:t>
            </a:fld>
            <a:endParaRPr sz="150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5"/>
          <p:cNvSpPr txBox="1"/>
          <p:nvPr/>
        </p:nvSpPr>
        <p:spPr>
          <a:xfrm>
            <a:off x="4746600" y="1712600"/>
            <a:ext cx="2698800" cy="613200"/>
          </a:xfrm>
          <a:prstGeom prst="rect">
            <a:avLst/>
          </a:prstGeom>
          <a:solidFill>
            <a:schemeClr val="accent5"/>
          </a:solidFill>
          <a:ln cap="flat" cmpd="sng" w="19050">
            <a:solidFill>
              <a:srgbClr val="2E2E2E"/>
            </a:solidFill>
            <a:prstDash val="solid"/>
            <a:round/>
            <a:headEnd len="sm" w="sm" type="none"/>
            <a:tailEnd len="sm" w="sm" type="none"/>
          </a:ln>
        </p:spPr>
        <p:txBody>
          <a:bodyPr anchorCtr="0" anchor="ctr" bIns="121900" lIns="121900" spcFirstLastPara="1" rIns="121900" wrap="square" tIns="121900">
            <a:normAutofit/>
          </a:bodyPr>
          <a:lstStyle/>
          <a:p>
            <a:pPr indent="0" lvl="0" marL="0" marR="0" rtl="0" algn="ctr">
              <a:lnSpc>
                <a:spcPct val="80000"/>
              </a:lnSpc>
              <a:spcBef>
                <a:spcPts val="0"/>
              </a:spcBef>
              <a:spcAft>
                <a:spcPts val="0"/>
              </a:spcAft>
              <a:buClr>
                <a:srgbClr val="000000"/>
              </a:buClr>
              <a:buSzPts val="2400"/>
              <a:buFont typeface="Arial"/>
              <a:buNone/>
            </a:pPr>
            <a:r>
              <a:rPr b="1" i="0" lang="en" sz="2400" u="none" cap="none" strike="noStrike">
                <a:solidFill>
                  <a:srgbClr val="2E2E2E"/>
                </a:solidFill>
                <a:latin typeface="Courier Prime"/>
                <a:ea typeface="Courier Prime"/>
                <a:cs typeface="Courier Prime"/>
                <a:sym typeface="Courier Prime"/>
              </a:rPr>
              <a:t>CONCLUSION</a:t>
            </a:r>
            <a:endParaRPr b="1" i="0" sz="2400" u="none" cap="none" strike="noStrike">
              <a:solidFill>
                <a:srgbClr val="2E2E2E"/>
              </a:solidFill>
              <a:latin typeface="Courier Prime"/>
              <a:ea typeface="Courier Prime"/>
              <a:cs typeface="Courier Prime"/>
              <a:sym typeface="Courier Prime"/>
            </a:endParaRPr>
          </a:p>
        </p:txBody>
      </p:sp>
      <p:sp>
        <p:nvSpPr>
          <p:cNvPr id="250" name="Google Shape;250;p15"/>
          <p:cNvSpPr/>
          <p:nvPr/>
        </p:nvSpPr>
        <p:spPr>
          <a:xfrm rot="1244693">
            <a:off x="10001082" y="937686"/>
            <a:ext cx="313502" cy="743502"/>
          </a:xfrm>
          <a:custGeom>
            <a:rect b="b" l="l" r="r" t="t"/>
            <a:pathLst>
              <a:path extrusionOk="0" h="440760" w="185849">
                <a:moveTo>
                  <a:pt x="92958" y="0"/>
                </a:moveTo>
                <a:cubicBezTo>
                  <a:pt x="41322" y="0"/>
                  <a:pt x="0" y="43760"/>
                  <a:pt x="0" y="97110"/>
                </a:cubicBezTo>
                <a:cubicBezTo>
                  <a:pt x="0" y="106547"/>
                  <a:pt x="2277" y="115481"/>
                  <a:pt x="4822" y="124315"/>
                </a:cubicBezTo>
                <a:lnTo>
                  <a:pt x="31411" y="124315"/>
                </a:lnTo>
                <a:cubicBezTo>
                  <a:pt x="31344" y="123893"/>
                  <a:pt x="31544" y="123491"/>
                  <a:pt x="31411" y="123062"/>
                </a:cubicBezTo>
                <a:cubicBezTo>
                  <a:pt x="28463" y="114898"/>
                  <a:pt x="26789" y="106105"/>
                  <a:pt x="26789" y="97110"/>
                </a:cubicBezTo>
                <a:cubicBezTo>
                  <a:pt x="26789" y="57443"/>
                  <a:pt x="56726" y="25738"/>
                  <a:pt x="92958" y="25744"/>
                </a:cubicBezTo>
                <a:cubicBezTo>
                  <a:pt x="129123" y="25744"/>
                  <a:pt x="159060" y="57443"/>
                  <a:pt x="159060" y="97110"/>
                </a:cubicBezTo>
                <a:cubicBezTo>
                  <a:pt x="159060" y="97439"/>
                  <a:pt x="158926" y="112809"/>
                  <a:pt x="158859" y="124315"/>
                </a:cubicBezTo>
                <a:cubicBezTo>
                  <a:pt x="158859" y="128568"/>
                  <a:pt x="158859" y="131990"/>
                  <a:pt x="158859" y="134361"/>
                </a:cubicBezTo>
                <a:cubicBezTo>
                  <a:pt x="158592" y="192078"/>
                  <a:pt x="157587" y="379092"/>
                  <a:pt x="157587" y="378811"/>
                </a:cubicBezTo>
                <a:cubicBezTo>
                  <a:pt x="154506" y="399700"/>
                  <a:pt x="136893" y="415023"/>
                  <a:pt x="115528" y="415023"/>
                </a:cubicBezTo>
                <a:cubicBezTo>
                  <a:pt x="91485" y="415023"/>
                  <a:pt x="71996" y="396298"/>
                  <a:pt x="71996" y="373165"/>
                </a:cubicBezTo>
                <a:lnTo>
                  <a:pt x="74339" y="134361"/>
                </a:lnTo>
                <a:lnTo>
                  <a:pt x="74541" y="124315"/>
                </a:lnTo>
                <a:lnTo>
                  <a:pt x="74742" y="100459"/>
                </a:lnTo>
                <a:cubicBezTo>
                  <a:pt x="74809" y="93353"/>
                  <a:pt x="68915" y="87761"/>
                  <a:pt x="61548" y="87694"/>
                </a:cubicBezTo>
                <a:cubicBezTo>
                  <a:pt x="54181" y="87620"/>
                  <a:pt x="48020" y="93146"/>
                  <a:pt x="47953" y="100251"/>
                </a:cubicBezTo>
                <a:lnTo>
                  <a:pt x="47752" y="124315"/>
                </a:lnTo>
                <a:lnTo>
                  <a:pt x="47550" y="134361"/>
                </a:lnTo>
                <a:lnTo>
                  <a:pt x="45207" y="372951"/>
                </a:lnTo>
                <a:cubicBezTo>
                  <a:pt x="45207" y="410422"/>
                  <a:pt x="76684" y="440767"/>
                  <a:pt x="115528" y="440761"/>
                </a:cubicBezTo>
                <a:cubicBezTo>
                  <a:pt x="150487" y="440761"/>
                  <a:pt x="179286" y="415914"/>
                  <a:pt x="184175" y="382581"/>
                </a:cubicBezTo>
                <a:cubicBezTo>
                  <a:pt x="184443" y="381101"/>
                  <a:pt x="185381" y="195232"/>
                  <a:pt x="185648" y="134361"/>
                </a:cubicBezTo>
                <a:cubicBezTo>
                  <a:pt x="185648" y="131896"/>
                  <a:pt x="185648" y="128501"/>
                  <a:pt x="185648" y="124315"/>
                </a:cubicBezTo>
                <a:cubicBezTo>
                  <a:pt x="185715" y="112996"/>
                  <a:pt x="185849" y="98115"/>
                  <a:pt x="185849" y="97110"/>
                </a:cubicBezTo>
                <a:cubicBezTo>
                  <a:pt x="185849" y="43760"/>
                  <a:pt x="144528" y="0"/>
                  <a:pt x="92958" y="0"/>
                </a:cubicBezTo>
                <a:close/>
              </a:path>
            </a:pathLst>
          </a:custGeom>
          <a:solidFill>
            <a:schemeClr val="dk1"/>
          </a:solidFill>
          <a:ln>
            <a:noFill/>
          </a:ln>
          <a:effectLst>
            <a:outerShdw blurRad="57150" rotWithShape="0" algn="bl" dir="13500000" dist="381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15"/>
          <p:cNvSpPr txBox="1"/>
          <p:nvPr>
            <p:ph idx="1" type="body"/>
          </p:nvPr>
        </p:nvSpPr>
        <p:spPr>
          <a:xfrm>
            <a:off x="1305450" y="2844025"/>
            <a:ext cx="9581100" cy="2847000"/>
          </a:xfrm>
          <a:prstGeom prst="rect">
            <a:avLst/>
          </a:prstGeom>
          <a:noFill/>
          <a:ln>
            <a:noFill/>
          </a:ln>
        </p:spPr>
        <p:txBody>
          <a:bodyPr anchorCtr="0" anchor="t" bIns="121900" lIns="121900" spcFirstLastPara="1" rIns="121900" wrap="square" tIns="121900">
            <a:normAutofit/>
          </a:bodyPr>
          <a:lstStyle/>
          <a:p>
            <a:pPr indent="0" lvl="0" marL="0" rtl="0" algn="just">
              <a:lnSpc>
                <a:spcPct val="115000"/>
              </a:lnSpc>
              <a:spcBef>
                <a:spcPts val="0"/>
              </a:spcBef>
              <a:spcAft>
                <a:spcPts val="0"/>
              </a:spcAft>
              <a:buSzPts val="2000"/>
              <a:buNone/>
            </a:pPr>
            <a:r>
              <a:rPr lang="en" sz="1600"/>
              <a:t>The research successfully established an exclusive convolutional neural network for the binary classification issue of detecting brain tumours in medical imaging.</a:t>
            </a:r>
            <a:endParaRPr sz="1600"/>
          </a:p>
          <a:p>
            <a:pPr indent="0" lvl="0" marL="0" rtl="0" algn="just">
              <a:lnSpc>
                <a:spcPct val="115000"/>
              </a:lnSpc>
              <a:spcBef>
                <a:spcPts val="0"/>
              </a:spcBef>
              <a:spcAft>
                <a:spcPts val="0"/>
              </a:spcAft>
              <a:buSzPts val="2000"/>
              <a:buNone/>
            </a:pPr>
            <a:r>
              <a:rPr lang="en" sz="1600"/>
              <a:t>The study </a:t>
            </a:r>
            <a:r>
              <a:rPr b="1" lang="en" sz="1600"/>
              <a:t>effectively</a:t>
            </a:r>
            <a:r>
              <a:rPr lang="en" sz="1600"/>
              <a:t> applies deep learning techniques, notably the usage of a pre-trained model(VGG16), to </a:t>
            </a:r>
            <a:r>
              <a:rPr b="1" lang="en" sz="1600"/>
              <a:t>BRAIN TUMOR IMAGE CLASSIFICATION</a:t>
            </a:r>
            <a:r>
              <a:rPr lang="en" sz="1600"/>
              <a:t>.</a:t>
            </a:r>
            <a:endParaRPr sz="1600"/>
          </a:p>
          <a:p>
            <a:pPr indent="0" lvl="0" marL="0" rtl="0" algn="just">
              <a:lnSpc>
                <a:spcPct val="115000"/>
              </a:lnSpc>
              <a:spcBef>
                <a:spcPts val="0"/>
              </a:spcBef>
              <a:spcAft>
                <a:spcPts val="0"/>
              </a:spcAft>
              <a:buSzPts val="2000"/>
              <a:buNone/>
            </a:pPr>
            <a:r>
              <a:t/>
            </a:r>
            <a:endParaRPr sz="1600"/>
          </a:p>
        </p:txBody>
      </p:sp>
      <p:sp>
        <p:nvSpPr>
          <p:cNvPr id="252" name="Google Shape;252;p1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500"/>
              <a:buNone/>
            </a:pPr>
            <a:fld id="{00000000-1234-1234-1234-123412341234}" type="slidenum">
              <a:rPr lang="en" sz="1500">
                <a:solidFill>
                  <a:schemeClr val="lt1"/>
                </a:solidFill>
              </a:rPr>
              <a:t>‹#›</a:t>
            </a:fld>
            <a:endParaRPr sz="15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6"/>
          <p:cNvSpPr txBox="1"/>
          <p:nvPr>
            <p:ph type="title"/>
          </p:nvPr>
        </p:nvSpPr>
        <p:spPr>
          <a:xfrm>
            <a:off x="2832475" y="3266200"/>
            <a:ext cx="5967600" cy="9342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SzPts val="4000"/>
              <a:buNone/>
            </a:pPr>
            <a:r>
              <a:rPr lang="en">
                <a:latin typeface="Courier Prime"/>
                <a:ea typeface="Courier Prime"/>
                <a:cs typeface="Courier Prime"/>
                <a:sym typeface="Courier Prime"/>
              </a:rPr>
              <a:t>THANK YOU</a:t>
            </a:r>
            <a:endParaRPr>
              <a:latin typeface="Courier Prime"/>
              <a:ea typeface="Courier Prime"/>
              <a:cs typeface="Courier Prime"/>
              <a:sym typeface="Courier Prime"/>
            </a:endParaRPr>
          </a:p>
        </p:txBody>
      </p:sp>
      <p:sp>
        <p:nvSpPr>
          <p:cNvPr id="258" name="Google Shape;258;p16"/>
          <p:cNvSpPr txBox="1"/>
          <p:nvPr>
            <p:ph idx="12" type="sldNum"/>
          </p:nvPr>
        </p:nvSpPr>
        <p:spPr>
          <a:xfrm>
            <a:off x="11409045" y="6333134"/>
            <a:ext cx="731700" cy="525000"/>
          </a:xfrm>
          <a:prstGeom prst="rect">
            <a:avLst/>
          </a:prstGeom>
          <a:noFill/>
          <a:ln>
            <a:noFill/>
          </a:ln>
        </p:spPr>
        <p:txBody>
          <a:bodyPr anchorCtr="0" anchor="t" bIns="121900" lIns="121900" spcFirstLastPara="1" rIns="121900" wrap="square" tIns="121900">
            <a:normAutofit/>
          </a:bodyPr>
          <a:lstStyle/>
          <a:p>
            <a:pPr indent="0" lvl="0" marL="0" rtl="0" algn="r">
              <a:lnSpc>
                <a:spcPct val="100000"/>
              </a:lnSpc>
              <a:spcBef>
                <a:spcPts val="0"/>
              </a:spcBef>
              <a:spcAft>
                <a:spcPts val="0"/>
              </a:spcAft>
              <a:buSzPts val="1500"/>
              <a:buNone/>
            </a:pPr>
            <a:fld id="{00000000-1234-1234-1234-123412341234}" type="slidenum">
              <a:rPr lang="en" sz="1500">
                <a:solidFill>
                  <a:schemeClr val="lt1"/>
                </a:solidFill>
                <a:latin typeface="Arial"/>
                <a:ea typeface="Arial"/>
                <a:cs typeface="Arial"/>
                <a:sym typeface="Arial"/>
              </a:rPr>
              <a:t>‹#›</a:t>
            </a:fld>
            <a:endParaRPr sz="15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
          <p:cNvSpPr txBox="1"/>
          <p:nvPr>
            <p:ph type="title"/>
          </p:nvPr>
        </p:nvSpPr>
        <p:spPr>
          <a:xfrm>
            <a:off x="2469600" y="1518138"/>
            <a:ext cx="7252800" cy="6219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4000"/>
              <a:buNone/>
            </a:pPr>
            <a:r>
              <a:rPr lang="en" sz="2400">
                <a:latin typeface="Courier Prime"/>
                <a:ea typeface="Courier Prime"/>
                <a:cs typeface="Courier Prime"/>
                <a:sym typeface="Courier Prime"/>
              </a:rPr>
              <a:t>INTRODUCTION</a:t>
            </a:r>
            <a:endParaRPr sz="2400">
              <a:latin typeface="Courier Prime"/>
              <a:ea typeface="Courier Prime"/>
              <a:cs typeface="Courier Prime"/>
              <a:sym typeface="Courier Prime"/>
            </a:endParaRPr>
          </a:p>
        </p:txBody>
      </p:sp>
      <p:sp>
        <p:nvSpPr>
          <p:cNvPr id="131" name="Google Shape;131;p2"/>
          <p:cNvSpPr txBox="1"/>
          <p:nvPr>
            <p:ph idx="1" type="body"/>
          </p:nvPr>
        </p:nvSpPr>
        <p:spPr>
          <a:xfrm>
            <a:off x="1413275" y="2036275"/>
            <a:ext cx="5318700" cy="4084200"/>
          </a:xfrm>
          <a:prstGeom prst="rect">
            <a:avLst/>
          </a:prstGeom>
          <a:noFill/>
          <a:ln>
            <a:noFill/>
          </a:ln>
        </p:spPr>
        <p:txBody>
          <a:bodyPr anchorCtr="0" anchor="t" bIns="121900" lIns="121900" spcFirstLastPara="1" rIns="121900" wrap="square" tIns="121900">
            <a:noAutofit/>
          </a:bodyPr>
          <a:lstStyle/>
          <a:p>
            <a:pPr indent="0" lvl="0" marL="0" rtl="0" algn="just">
              <a:lnSpc>
                <a:spcPct val="90000"/>
              </a:lnSpc>
              <a:spcBef>
                <a:spcPts val="1000"/>
              </a:spcBef>
              <a:spcAft>
                <a:spcPts val="0"/>
              </a:spcAft>
              <a:buSzPts val="1018"/>
              <a:buNone/>
            </a:pPr>
            <a:r>
              <a:rPr lang="en" sz="1600"/>
              <a:t>Brain tumors are the most common solid tumor in children and adolescents, affecting about 5,000 children in the U.S. each year.</a:t>
            </a:r>
            <a:endParaRPr sz="1600"/>
          </a:p>
          <a:p>
            <a:pPr indent="0" lvl="0" marL="0" rtl="0" algn="just">
              <a:lnSpc>
                <a:spcPct val="90000"/>
              </a:lnSpc>
              <a:spcBef>
                <a:spcPts val="1000"/>
              </a:spcBef>
              <a:spcAft>
                <a:spcPts val="0"/>
              </a:spcAft>
              <a:buSzPts val="1018"/>
              <a:buNone/>
            </a:pPr>
            <a:r>
              <a:rPr lang="en" sz="1600"/>
              <a:t>Our project  focused on brain tumours, which pose a considerable risk to health and require quick diagnosis to decide the best course of treatment.</a:t>
            </a:r>
            <a:endParaRPr sz="1600"/>
          </a:p>
          <a:p>
            <a:pPr indent="0" lvl="0" marL="0" rtl="0" algn="just">
              <a:lnSpc>
                <a:spcPct val="90000"/>
              </a:lnSpc>
              <a:spcBef>
                <a:spcPts val="1000"/>
              </a:spcBef>
              <a:spcAft>
                <a:spcPts val="0"/>
              </a:spcAft>
              <a:buSzPts val="1018"/>
              <a:buNone/>
            </a:pPr>
            <a:r>
              <a:rPr b="1" lang="en" sz="1600"/>
              <a:t>Traditional methods:</a:t>
            </a:r>
            <a:endParaRPr b="1" sz="1600"/>
          </a:p>
          <a:p>
            <a:pPr indent="-304800" lvl="0" marL="457200" rtl="0" algn="just">
              <a:lnSpc>
                <a:spcPct val="90000"/>
              </a:lnSpc>
              <a:spcBef>
                <a:spcPts val="1000"/>
              </a:spcBef>
              <a:spcAft>
                <a:spcPts val="0"/>
              </a:spcAft>
              <a:buSzPts val="1200"/>
              <a:buChar char="❏"/>
            </a:pPr>
            <a:r>
              <a:rPr lang="en" sz="1600"/>
              <a:t>Need manual interpretation of images</a:t>
            </a:r>
            <a:endParaRPr sz="1600"/>
          </a:p>
          <a:p>
            <a:pPr indent="-304800" lvl="0" marL="457200" rtl="0" algn="just">
              <a:lnSpc>
                <a:spcPct val="90000"/>
              </a:lnSpc>
              <a:spcBef>
                <a:spcPts val="0"/>
              </a:spcBef>
              <a:spcAft>
                <a:spcPts val="0"/>
              </a:spcAft>
              <a:buSzPts val="1200"/>
              <a:buChar char="❏"/>
            </a:pPr>
            <a:r>
              <a:rPr lang="en" sz="1600"/>
              <a:t>Time-consuming and </a:t>
            </a:r>
            <a:endParaRPr sz="1600"/>
          </a:p>
          <a:p>
            <a:pPr indent="-304800" lvl="0" marL="457200" rtl="0" algn="just">
              <a:lnSpc>
                <a:spcPct val="90000"/>
              </a:lnSpc>
              <a:spcBef>
                <a:spcPts val="0"/>
              </a:spcBef>
              <a:spcAft>
                <a:spcPts val="0"/>
              </a:spcAft>
              <a:buSzPts val="1200"/>
              <a:buChar char="❏"/>
            </a:pPr>
            <a:r>
              <a:rPr lang="en" sz="1600"/>
              <a:t>Prone to errors</a:t>
            </a:r>
            <a:endParaRPr sz="1600"/>
          </a:p>
          <a:p>
            <a:pPr indent="0" lvl="0" marL="0" rtl="0" algn="just">
              <a:lnSpc>
                <a:spcPct val="90000"/>
              </a:lnSpc>
              <a:spcBef>
                <a:spcPts val="1000"/>
              </a:spcBef>
              <a:spcAft>
                <a:spcPts val="0"/>
              </a:spcAft>
              <a:buSzPts val="1018"/>
              <a:buNone/>
            </a:pPr>
            <a:r>
              <a:rPr lang="en" sz="1600"/>
              <a:t>To overcome this issue we focused on using </a:t>
            </a:r>
            <a:r>
              <a:rPr b="1" lang="en" sz="1600"/>
              <a:t>deep learning mainly CNN</a:t>
            </a:r>
            <a:r>
              <a:rPr lang="en" sz="1600"/>
              <a:t> for the automated brain </a:t>
            </a:r>
            <a:r>
              <a:rPr b="1" lang="en" sz="1600"/>
              <a:t>tumor classification</a:t>
            </a:r>
            <a:endParaRPr b="1" sz="1600"/>
          </a:p>
        </p:txBody>
      </p:sp>
      <p:sp>
        <p:nvSpPr>
          <p:cNvPr id="132" name="Google Shape;132;p2"/>
          <p:cNvSpPr/>
          <p:nvPr/>
        </p:nvSpPr>
        <p:spPr>
          <a:xfrm>
            <a:off x="7116975" y="2310175"/>
            <a:ext cx="3232200" cy="31182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Prime"/>
              <a:ea typeface="Courier Prime"/>
              <a:cs typeface="Courier Prime"/>
              <a:sym typeface="Courier Prime"/>
            </a:endParaRPr>
          </a:p>
        </p:txBody>
      </p:sp>
      <p:pic>
        <p:nvPicPr>
          <p:cNvPr id="133" name="Google Shape;133;p2"/>
          <p:cNvPicPr preferRelativeResize="0"/>
          <p:nvPr/>
        </p:nvPicPr>
        <p:blipFill rotWithShape="1">
          <a:blip r:embed="rId3">
            <a:alphaModFix/>
          </a:blip>
          <a:srcRect b="0" l="0" r="0" t="0"/>
          <a:stretch/>
        </p:blipFill>
        <p:spPr>
          <a:xfrm>
            <a:off x="7116975" y="2313575"/>
            <a:ext cx="3232200" cy="3111370"/>
          </a:xfrm>
          <a:prstGeom prst="rect">
            <a:avLst/>
          </a:prstGeom>
          <a:noFill/>
          <a:ln>
            <a:noFill/>
          </a:ln>
        </p:spPr>
      </p:pic>
      <p:sp>
        <p:nvSpPr>
          <p:cNvPr id="134" name="Google Shape;134;p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500"/>
              <a:buNone/>
            </a:pPr>
            <a:fld id="{00000000-1234-1234-1234-123412341234}" type="slidenum">
              <a:rPr lang="en" sz="1500">
                <a:solidFill>
                  <a:schemeClr val="lt1"/>
                </a:solidFill>
              </a:rPr>
              <a:t>‹#›</a:t>
            </a:fld>
            <a:endParaRPr sz="15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ph type="title"/>
          </p:nvPr>
        </p:nvSpPr>
        <p:spPr>
          <a:xfrm>
            <a:off x="2469600" y="1518138"/>
            <a:ext cx="7252800" cy="6219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4000"/>
              <a:buNone/>
            </a:pPr>
            <a:r>
              <a:rPr lang="en" sz="2400">
                <a:latin typeface="Courier Prime"/>
                <a:ea typeface="Courier Prime"/>
                <a:cs typeface="Courier Prime"/>
                <a:sym typeface="Courier Prime"/>
              </a:rPr>
              <a:t>DATASET INFORMATION</a:t>
            </a:r>
            <a:endParaRPr sz="2400">
              <a:latin typeface="Courier Prime"/>
              <a:ea typeface="Courier Prime"/>
              <a:cs typeface="Courier Prime"/>
              <a:sym typeface="Courier Prime"/>
            </a:endParaRPr>
          </a:p>
        </p:txBody>
      </p:sp>
      <p:sp>
        <p:nvSpPr>
          <p:cNvPr id="140" name="Google Shape;140;p3"/>
          <p:cNvSpPr txBox="1"/>
          <p:nvPr>
            <p:ph idx="1" type="body"/>
          </p:nvPr>
        </p:nvSpPr>
        <p:spPr>
          <a:xfrm>
            <a:off x="1543575" y="2268725"/>
            <a:ext cx="9201900" cy="3183000"/>
          </a:xfrm>
          <a:prstGeom prst="rect">
            <a:avLst/>
          </a:prstGeom>
          <a:noFill/>
          <a:ln>
            <a:noFill/>
          </a:ln>
        </p:spPr>
        <p:txBody>
          <a:bodyPr anchorCtr="0" anchor="ctr" bIns="121900" lIns="121900" spcFirstLastPara="1" rIns="121900" wrap="square" tIns="121900">
            <a:noAutofit/>
          </a:bodyPr>
          <a:lstStyle/>
          <a:p>
            <a:pPr indent="0" lvl="0" marL="0" rtl="0" algn="l">
              <a:lnSpc>
                <a:spcPct val="90000"/>
              </a:lnSpc>
              <a:spcBef>
                <a:spcPts val="0"/>
              </a:spcBef>
              <a:spcAft>
                <a:spcPts val="0"/>
              </a:spcAft>
              <a:buClr>
                <a:srgbClr val="000000"/>
              </a:buClr>
              <a:buSzPts val="1900"/>
              <a:buFont typeface="Arial"/>
              <a:buNone/>
            </a:pPr>
            <a:r>
              <a:t/>
            </a:r>
            <a:endParaRPr sz="1600"/>
          </a:p>
          <a:p>
            <a:pPr indent="0" lvl="0" marL="0" rtl="0" algn="l">
              <a:lnSpc>
                <a:spcPct val="90000"/>
              </a:lnSpc>
              <a:spcBef>
                <a:spcPts val="1600"/>
              </a:spcBef>
              <a:spcAft>
                <a:spcPts val="0"/>
              </a:spcAft>
              <a:buClr>
                <a:srgbClr val="000000"/>
              </a:buClr>
              <a:buSzPts val="1900"/>
              <a:buFont typeface="Arial"/>
              <a:buNone/>
            </a:pPr>
            <a:r>
              <a:rPr lang="en" sz="1600"/>
              <a:t>We took the dataset from the </a:t>
            </a:r>
            <a:r>
              <a:rPr b="1" lang="en" sz="1600" u="sng">
                <a:solidFill>
                  <a:schemeClr val="hlink"/>
                </a:solidFill>
                <a:hlinkClick r:id="rId3"/>
              </a:rPr>
              <a:t>KAGGLE</a:t>
            </a:r>
            <a:endParaRPr b="1" sz="1600"/>
          </a:p>
          <a:p>
            <a:pPr indent="0" lvl="0" marL="0" rtl="0" algn="l">
              <a:lnSpc>
                <a:spcPct val="90000"/>
              </a:lnSpc>
              <a:spcBef>
                <a:spcPts val="1600"/>
              </a:spcBef>
              <a:spcAft>
                <a:spcPts val="0"/>
              </a:spcAft>
              <a:buClr>
                <a:srgbClr val="000000"/>
              </a:buClr>
              <a:buSzPts val="1900"/>
              <a:buFont typeface="Arial"/>
              <a:buNone/>
            </a:pPr>
            <a:r>
              <a:rPr lang="en" sz="1600"/>
              <a:t>Our dataset consists two classes of: </a:t>
            </a:r>
            <a:endParaRPr sz="1600"/>
          </a:p>
          <a:p>
            <a:pPr indent="-311150" lvl="0" marL="457200" rtl="0" algn="l">
              <a:lnSpc>
                <a:spcPct val="90000"/>
              </a:lnSpc>
              <a:spcBef>
                <a:spcPts val="1600"/>
              </a:spcBef>
              <a:spcAft>
                <a:spcPts val="0"/>
              </a:spcAft>
              <a:buSzPts val="1300"/>
              <a:buChar char="❏"/>
            </a:pPr>
            <a:r>
              <a:rPr lang="en" sz="1600"/>
              <a:t>Tumor </a:t>
            </a:r>
            <a:endParaRPr sz="1600"/>
          </a:p>
          <a:p>
            <a:pPr indent="-311150" lvl="0" marL="457200" rtl="0" algn="l">
              <a:lnSpc>
                <a:spcPct val="90000"/>
              </a:lnSpc>
              <a:spcBef>
                <a:spcPts val="0"/>
              </a:spcBef>
              <a:spcAft>
                <a:spcPts val="0"/>
              </a:spcAft>
              <a:buSzPts val="1300"/>
              <a:buChar char="❏"/>
            </a:pPr>
            <a:r>
              <a:rPr lang="en" sz="1600"/>
              <a:t>Healthy</a:t>
            </a:r>
            <a:endParaRPr sz="1600"/>
          </a:p>
          <a:p>
            <a:pPr indent="0" lvl="0" marL="0" rtl="0" algn="l">
              <a:lnSpc>
                <a:spcPct val="90000"/>
              </a:lnSpc>
              <a:spcBef>
                <a:spcPts val="1600"/>
              </a:spcBef>
              <a:spcAft>
                <a:spcPts val="0"/>
              </a:spcAft>
              <a:buSzPts val="2000"/>
              <a:buNone/>
            </a:pPr>
            <a:r>
              <a:rPr lang="en" sz="1600"/>
              <a:t>Total of 4514 MRI Scanned images for </a:t>
            </a:r>
            <a:endParaRPr sz="1600"/>
          </a:p>
          <a:p>
            <a:pPr indent="0" lvl="0" marL="0" rtl="0" algn="l">
              <a:lnSpc>
                <a:spcPct val="90000"/>
              </a:lnSpc>
              <a:spcBef>
                <a:spcPts val="1600"/>
              </a:spcBef>
              <a:spcAft>
                <a:spcPts val="0"/>
              </a:spcAft>
              <a:buSzPts val="2000"/>
              <a:buNone/>
            </a:pPr>
            <a:r>
              <a:rPr lang="en" sz="1600"/>
              <a:t>the classification task</a:t>
            </a:r>
            <a:endParaRPr sz="1600"/>
          </a:p>
          <a:p>
            <a:pPr indent="0" lvl="0" marL="0" rtl="0" algn="l">
              <a:lnSpc>
                <a:spcPct val="90000"/>
              </a:lnSpc>
              <a:spcBef>
                <a:spcPts val="1600"/>
              </a:spcBef>
              <a:spcAft>
                <a:spcPts val="0"/>
              </a:spcAft>
              <a:buSzPts val="2000"/>
              <a:buNone/>
            </a:pPr>
            <a:r>
              <a:t/>
            </a:r>
            <a:endParaRPr sz="1600"/>
          </a:p>
          <a:p>
            <a:pPr indent="0" lvl="0" marL="0" rtl="0" algn="l">
              <a:lnSpc>
                <a:spcPct val="90000"/>
              </a:lnSpc>
              <a:spcBef>
                <a:spcPts val="1600"/>
              </a:spcBef>
              <a:spcAft>
                <a:spcPts val="1600"/>
              </a:spcAft>
              <a:buClr>
                <a:srgbClr val="000000"/>
              </a:buClr>
              <a:buSzPts val="1900"/>
              <a:buFont typeface="Arial"/>
              <a:buNone/>
            </a:pPr>
            <a:r>
              <a:t/>
            </a:r>
            <a:endParaRPr sz="1600"/>
          </a:p>
        </p:txBody>
      </p:sp>
      <p:pic>
        <p:nvPicPr>
          <p:cNvPr id="141" name="Google Shape;141;p3"/>
          <p:cNvPicPr preferRelativeResize="0"/>
          <p:nvPr/>
        </p:nvPicPr>
        <p:blipFill rotWithShape="1">
          <a:blip r:embed="rId4">
            <a:alphaModFix/>
          </a:blip>
          <a:srcRect b="0" l="0" r="0" t="0"/>
          <a:stretch/>
        </p:blipFill>
        <p:spPr>
          <a:xfrm>
            <a:off x="6469150" y="2470350"/>
            <a:ext cx="4102799" cy="2981375"/>
          </a:xfrm>
          <a:prstGeom prst="rect">
            <a:avLst/>
          </a:prstGeom>
          <a:noFill/>
          <a:ln>
            <a:noFill/>
          </a:ln>
        </p:spPr>
      </p:pic>
      <p:sp>
        <p:nvSpPr>
          <p:cNvPr id="142" name="Google Shape;142;p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500"/>
              <a:buNone/>
            </a:pPr>
            <a:fld id="{00000000-1234-1234-1234-123412341234}" type="slidenum">
              <a:rPr lang="en" sz="1500">
                <a:solidFill>
                  <a:schemeClr val="lt1"/>
                </a:solidFill>
              </a:rPr>
              <a:t>‹#›</a:t>
            </a:fld>
            <a:endParaRPr sz="15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
          <p:cNvSpPr txBox="1"/>
          <p:nvPr>
            <p:ph type="title"/>
          </p:nvPr>
        </p:nvSpPr>
        <p:spPr>
          <a:xfrm>
            <a:off x="1435850" y="1712600"/>
            <a:ext cx="9444600" cy="6219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4000"/>
              <a:buNone/>
            </a:pPr>
            <a:r>
              <a:rPr lang="en" sz="2400">
                <a:latin typeface="Courier Prime"/>
                <a:ea typeface="Courier Prime"/>
                <a:cs typeface="Courier Prime"/>
                <a:sym typeface="Courier Prime"/>
              </a:rPr>
              <a:t>DATA LOADING</a:t>
            </a:r>
            <a:endParaRPr sz="2400">
              <a:latin typeface="Courier Prime"/>
              <a:ea typeface="Courier Prime"/>
              <a:cs typeface="Courier Prime"/>
              <a:sym typeface="Courier Prime"/>
            </a:endParaRPr>
          </a:p>
        </p:txBody>
      </p:sp>
      <p:sp>
        <p:nvSpPr>
          <p:cNvPr id="148" name="Google Shape;148;p4"/>
          <p:cNvSpPr txBox="1"/>
          <p:nvPr>
            <p:ph idx="1" type="body"/>
          </p:nvPr>
        </p:nvSpPr>
        <p:spPr>
          <a:xfrm>
            <a:off x="1373700" y="2475925"/>
            <a:ext cx="9444600" cy="3045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1000"/>
              </a:spcBef>
              <a:spcAft>
                <a:spcPts val="0"/>
              </a:spcAft>
              <a:buSzPts val="1018"/>
              <a:buNone/>
            </a:pPr>
            <a:r>
              <a:rPr b="1" lang="en" sz="1600"/>
              <a:t>Importing essential Libraries:</a:t>
            </a:r>
            <a:r>
              <a:rPr lang="en" sz="1600"/>
              <a:t> Tensorflow, Matplotlib, glob, and modules from scikit learn and PIL</a:t>
            </a:r>
            <a:endParaRPr sz="1600"/>
          </a:p>
          <a:p>
            <a:pPr indent="0" lvl="0" marL="0" rtl="0" algn="l">
              <a:lnSpc>
                <a:spcPct val="90000"/>
              </a:lnSpc>
              <a:spcBef>
                <a:spcPts val="1000"/>
              </a:spcBef>
              <a:spcAft>
                <a:spcPts val="0"/>
              </a:spcAft>
              <a:buSzPts val="1018"/>
              <a:buNone/>
            </a:pPr>
            <a:r>
              <a:rPr b="1" lang="en" sz="1600"/>
              <a:t>Loading the data:</a:t>
            </a:r>
            <a:endParaRPr b="1" sz="1600"/>
          </a:p>
          <a:p>
            <a:pPr indent="-311150" lvl="0" marL="457200" rtl="0" algn="l">
              <a:lnSpc>
                <a:spcPct val="90000"/>
              </a:lnSpc>
              <a:spcBef>
                <a:spcPts val="1000"/>
              </a:spcBef>
              <a:spcAft>
                <a:spcPts val="0"/>
              </a:spcAft>
              <a:buSzPts val="1300"/>
              <a:buChar char="❏"/>
            </a:pPr>
            <a:r>
              <a:rPr lang="en" sz="1600"/>
              <a:t>Extracting the data: Loaded zip and extracted image files in specific directory</a:t>
            </a:r>
            <a:endParaRPr sz="1600"/>
          </a:p>
          <a:p>
            <a:pPr indent="-311150" lvl="0" marL="457200" rtl="0" algn="l">
              <a:lnSpc>
                <a:spcPct val="90000"/>
              </a:lnSpc>
              <a:spcBef>
                <a:spcPts val="0"/>
              </a:spcBef>
              <a:spcAft>
                <a:spcPts val="0"/>
              </a:spcAft>
              <a:buSzPts val="1300"/>
              <a:buChar char="❏"/>
            </a:pPr>
            <a:r>
              <a:rPr lang="en" sz="1600"/>
              <a:t>Creating Empty list : (‘image_list’) to store image data.</a:t>
            </a:r>
            <a:endParaRPr sz="1600"/>
          </a:p>
          <a:p>
            <a:pPr indent="-311150" lvl="0" marL="457200" rtl="0" algn="l">
              <a:lnSpc>
                <a:spcPct val="90000"/>
              </a:lnSpc>
              <a:spcBef>
                <a:spcPts val="0"/>
              </a:spcBef>
              <a:spcAft>
                <a:spcPts val="0"/>
              </a:spcAft>
              <a:buSzPts val="1300"/>
              <a:buChar char="❏"/>
            </a:pPr>
            <a:r>
              <a:rPr lang="en" sz="1600"/>
              <a:t>Reading Images: using glob (‘glob.iglob’) to iterate through image files, loading each one with PIL and converting them to NumPy arrays for processing.</a:t>
            </a:r>
            <a:endParaRPr sz="1600"/>
          </a:p>
          <a:p>
            <a:pPr indent="0" lvl="0" marL="0" rtl="0" algn="l">
              <a:lnSpc>
                <a:spcPct val="90000"/>
              </a:lnSpc>
              <a:spcBef>
                <a:spcPts val="1000"/>
              </a:spcBef>
              <a:spcAft>
                <a:spcPts val="0"/>
              </a:spcAft>
              <a:buSzPts val="1018"/>
              <a:buNone/>
            </a:pPr>
            <a:r>
              <a:t/>
            </a:r>
            <a:endParaRPr sz="1600"/>
          </a:p>
          <a:p>
            <a:pPr indent="0" lvl="0" marL="0" rtl="0" algn="l">
              <a:lnSpc>
                <a:spcPct val="90000"/>
              </a:lnSpc>
              <a:spcBef>
                <a:spcPts val="1000"/>
              </a:spcBef>
              <a:spcAft>
                <a:spcPts val="0"/>
              </a:spcAft>
              <a:buSzPts val="1018"/>
              <a:buNone/>
            </a:pPr>
            <a:r>
              <a:t/>
            </a:r>
            <a:endParaRPr sz="1600"/>
          </a:p>
        </p:txBody>
      </p:sp>
      <p:sp>
        <p:nvSpPr>
          <p:cNvPr id="149" name="Google Shape;149;p4"/>
          <p:cNvSpPr/>
          <p:nvPr/>
        </p:nvSpPr>
        <p:spPr>
          <a:xfrm rot="1244693">
            <a:off x="10001082" y="937686"/>
            <a:ext cx="313502" cy="743502"/>
          </a:xfrm>
          <a:custGeom>
            <a:rect b="b" l="l" r="r" t="t"/>
            <a:pathLst>
              <a:path extrusionOk="0" h="440760" w="185849">
                <a:moveTo>
                  <a:pt x="92958" y="0"/>
                </a:moveTo>
                <a:cubicBezTo>
                  <a:pt x="41322" y="0"/>
                  <a:pt x="0" y="43760"/>
                  <a:pt x="0" y="97110"/>
                </a:cubicBezTo>
                <a:cubicBezTo>
                  <a:pt x="0" y="106547"/>
                  <a:pt x="2277" y="115481"/>
                  <a:pt x="4822" y="124315"/>
                </a:cubicBezTo>
                <a:lnTo>
                  <a:pt x="31411" y="124315"/>
                </a:lnTo>
                <a:cubicBezTo>
                  <a:pt x="31344" y="123893"/>
                  <a:pt x="31544" y="123491"/>
                  <a:pt x="31411" y="123062"/>
                </a:cubicBezTo>
                <a:cubicBezTo>
                  <a:pt x="28463" y="114898"/>
                  <a:pt x="26789" y="106105"/>
                  <a:pt x="26789" y="97110"/>
                </a:cubicBezTo>
                <a:cubicBezTo>
                  <a:pt x="26789" y="57443"/>
                  <a:pt x="56726" y="25738"/>
                  <a:pt x="92958" y="25744"/>
                </a:cubicBezTo>
                <a:cubicBezTo>
                  <a:pt x="129123" y="25744"/>
                  <a:pt x="159060" y="57443"/>
                  <a:pt x="159060" y="97110"/>
                </a:cubicBezTo>
                <a:cubicBezTo>
                  <a:pt x="159060" y="97439"/>
                  <a:pt x="158926" y="112809"/>
                  <a:pt x="158859" y="124315"/>
                </a:cubicBezTo>
                <a:cubicBezTo>
                  <a:pt x="158859" y="128568"/>
                  <a:pt x="158859" y="131990"/>
                  <a:pt x="158859" y="134361"/>
                </a:cubicBezTo>
                <a:cubicBezTo>
                  <a:pt x="158592" y="192078"/>
                  <a:pt x="157587" y="379092"/>
                  <a:pt x="157587" y="378811"/>
                </a:cubicBezTo>
                <a:cubicBezTo>
                  <a:pt x="154506" y="399700"/>
                  <a:pt x="136893" y="415023"/>
                  <a:pt x="115528" y="415023"/>
                </a:cubicBezTo>
                <a:cubicBezTo>
                  <a:pt x="91485" y="415023"/>
                  <a:pt x="71996" y="396298"/>
                  <a:pt x="71996" y="373165"/>
                </a:cubicBezTo>
                <a:lnTo>
                  <a:pt x="74339" y="134361"/>
                </a:lnTo>
                <a:lnTo>
                  <a:pt x="74541" y="124315"/>
                </a:lnTo>
                <a:lnTo>
                  <a:pt x="74742" y="100459"/>
                </a:lnTo>
                <a:cubicBezTo>
                  <a:pt x="74809" y="93353"/>
                  <a:pt x="68915" y="87761"/>
                  <a:pt x="61548" y="87694"/>
                </a:cubicBezTo>
                <a:cubicBezTo>
                  <a:pt x="54181" y="87620"/>
                  <a:pt x="48020" y="93146"/>
                  <a:pt x="47953" y="100251"/>
                </a:cubicBezTo>
                <a:lnTo>
                  <a:pt x="47752" y="124315"/>
                </a:lnTo>
                <a:lnTo>
                  <a:pt x="47550" y="134361"/>
                </a:lnTo>
                <a:lnTo>
                  <a:pt x="45207" y="372951"/>
                </a:lnTo>
                <a:cubicBezTo>
                  <a:pt x="45207" y="410422"/>
                  <a:pt x="76684" y="440767"/>
                  <a:pt x="115528" y="440761"/>
                </a:cubicBezTo>
                <a:cubicBezTo>
                  <a:pt x="150487" y="440761"/>
                  <a:pt x="179286" y="415914"/>
                  <a:pt x="184175" y="382581"/>
                </a:cubicBezTo>
                <a:cubicBezTo>
                  <a:pt x="184443" y="381101"/>
                  <a:pt x="185381" y="195232"/>
                  <a:pt x="185648" y="134361"/>
                </a:cubicBezTo>
                <a:cubicBezTo>
                  <a:pt x="185648" y="131896"/>
                  <a:pt x="185648" y="128501"/>
                  <a:pt x="185648" y="124315"/>
                </a:cubicBezTo>
                <a:cubicBezTo>
                  <a:pt x="185715" y="112996"/>
                  <a:pt x="185849" y="98115"/>
                  <a:pt x="185849" y="97110"/>
                </a:cubicBezTo>
                <a:cubicBezTo>
                  <a:pt x="185849" y="43760"/>
                  <a:pt x="144528" y="0"/>
                  <a:pt x="92958" y="0"/>
                </a:cubicBezTo>
                <a:close/>
              </a:path>
            </a:pathLst>
          </a:custGeom>
          <a:solidFill>
            <a:schemeClr val="dk1"/>
          </a:solidFill>
          <a:ln>
            <a:noFill/>
          </a:ln>
          <a:effectLst>
            <a:outerShdw blurRad="57150" rotWithShape="0" algn="bl" dir="13500000" dist="381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500"/>
              <a:buNone/>
            </a:pPr>
            <a:fld id="{00000000-1234-1234-1234-123412341234}" type="slidenum">
              <a:rPr lang="en" sz="1500">
                <a:solidFill>
                  <a:schemeClr val="lt1"/>
                </a:solidFill>
              </a:rPr>
              <a:t>‹#›</a:t>
            </a:fld>
            <a:endParaRPr sz="15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5"/>
          <p:cNvSpPr txBox="1"/>
          <p:nvPr>
            <p:ph type="title"/>
          </p:nvPr>
        </p:nvSpPr>
        <p:spPr>
          <a:xfrm>
            <a:off x="1305450" y="1474750"/>
            <a:ext cx="9581100" cy="721500"/>
          </a:xfrm>
          <a:prstGeom prst="rect">
            <a:avLst/>
          </a:prstGeom>
          <a:noFill/>
          <a:ln>
            <a:noFill/>
          </a:ln>
        </p:spPr>
        <p:txBody>
          <a:bodyPr anchorCtr="0" anchor="ctr" bIns="121900" lIns="121900" spcFirstLastPara="1" rIns="121900" wrap="square" tIns="121900">
            <a:normAutofit/>
          </a:bodyPr>
          <a:lstStyle/>
          <a:p>
            <a:pPr indent="0" lvl="0" marL="0" rtl="0" algn="ctr">
              <a:lnSpc>
                <a:spcPct val="100000"/>
              </a:lnSpc>
              <a:spcBef>
                <a:spcPts val="0"/>
              </a:spcBef>
              <a:spcAft>
                <a:spcPts val="0"/>
              </a:spcAft>
              <a:buSzPts val="4800"/>
              <a:buNone/>
            </a:pPr>
            <a:r>
              <a:rPr lang="en" sz="2400">
                <a:latin typeface="Courier Prime"/>
                <a:ea typeface="Courier Prime"/>
                <a:cs typeface="Courier Prime"/>
                <a:sym typeface="Courier Prime"/>
              </a:rPr>
              <a:t>ANALYZING IMAGES</a:t>
            </a:r>
            <a:endParaRPr sz="2400">
              <a:latin typeface="Courier Prime"/>
              <a:ea typeface="Courier Prime"/>
              <a:cs typeface="Courier Prime"/>
              <a:sym typeface="Courier Prime"/>
            </a:endParaRPr>
          </a:p>
        </p:txBody>
      </p:sp>
      <p:sp>
        <p:nvSpPr>
          <p:cNvPr id="156" name="Google Shape;156;p5"/>
          <p:cNvSpPr txBox="1"/>
          <p:nvPr>
            <p:ph idx="1" type="body"/>
          </p:nvPr>
        </p:nvSpPr>
        <p:spPr>
          <a:xfrm>
            <a:off x="1305450" y="2279100"/>
            <a:ext cx="9581100" cy="3833100"/>
          </a:xfrm>
          <a:prstGeom prst="rect">
            <a:avLst/>
          </a:prstGeom>
          <a:noFill/>
          <a:ln>
            <a:noFill/>
          </a:ln>
        </p:spPr>
        <p:txBody>
          <a:bodyPr anchorCtr="0" anchor="t" bIns="121900" lIns="121900" spcFirstLastPara="1" rIns="121900" wrap="square" tIns="121900">
            <a:noAutofit/>
          </a:bodyPr>
          <a:lstStyle/>
          <a:p>
            <a:pPr indent="0" lvl="0" marL="0" rtl="0" algn="just">
              <a:lnSpc>
                <a:spcPct val="115000"/>
              </a:lnSpc>
              <a:spcBef>
                <a:spcPts val="0"/>
              </a:spcBef>
              <a:spcAft>
                <a:spcPts val="0"/>
              </a:spcAft>
              <a:buSzPts val="2000"/>
              <a:buNone/>
            </a:pPr>
            <a:r>
              <a:rPr b="1" lang="en" sz="1600"/>
              <a:t>Data visualization:</a:t>
            </a:r>
            <a:r>
              <a:rPr lang="en" sz="1600"/>
              <a:t> Calculated the average width and height of the photos to produce a </a:t>
            </a:r>
            <a:r>
              <a:rPr b="1" lang="en" sz="1600"/>
              <a:t>standard size </a:t>
            </a:r>
            <a:r>
              <a:rPr lang="en" sz="1600"/>
              <a:t>for resizing, ensuring that all images input into the model have the same dimensions.</a:t>
            </a:r>
            <a:endParaRPr sz="1600"/>
          </a:p>
          <a:p>
            <a:pPr indent="0" lvl="0" marL="0" rtl="0" algn="just">
              <a:lnSpc>
                <a:spcPct val="115000"/>
              </a:lnSpc>
              <a:spcBef>
                <a:spcPts val="0"/>
              </a:spcBef>
              <a:spcAft>
                <a:spcPts val="0"/>
              </a:spcAft>
              <a:buSzPts val="2000"/>
              <a:buNone/>
            </a:pPr>
            <a:r>
              <a:rPr b="1" lang="en" sz="1600"/>
              <a:t>Creating Datasets:</a:t>
            </a:r>
            <a:r>
              <a:rPr lang="en" sz="1600"/>
              <a:t> </a:t>
            </a:r>
            <a:r>
              <a:rPr b="1" lang="en" sz="1600"/>
              <a:t>Train</a:t>
            </a:r>
            <a:r>
              <a:rPr lang="en" sz="1600"/>
              <a:t> and </a:t>
            </a:r>
            <a:r>
              <a:rPr b="1" lang="en" sz="1600"/>
              <a:t>validation sets</a:t>
            </a:r>
            <a:r>
              <a:rPr lang="en" sz="1600"/>
              <a:t> from the dataset</a:t>
            </a:r>
            <a:endParaRPr sz="1600"/>
          </a:p>
          <a:p>
            <a:pPr indent="0" lvl="0" marL="0" rtl="0" algn="just">
              <a:lnSpc>
                <a:spcPct val="115000"/>
              </a:lnSpc>
              <a:spcBef>
                <a:spcPts val="0"/>
              </a:spcBef>
              <a:spcAft>
                <a:spcPts val="0"/>
              </a:spcAft>
              <a:buSzPts val="2000"/>
              <a:buNone/>
            </a:pPr>
            <a:r>
              <a:rPr lang="en" sz="1600"/>
              <a:t>The datasets are set up to shuffle photos, break them into subsets (30% for validation), and batch them.</a:t>
            </a:r>
            <a:endParaRPr sz="1600"/>
          </a:p>
          <a:p>
            <a:pPr indent="0" lvl="0" marL="0" rtl="0" algn="r">
              <a:lnSpc>
                <a:spcPct val="115000"/>
              </a:lnSpc>
              <a:spcBef>
                <a:spcPts val="0"/>
              </a:spcBef>
              <a:spcAft>
                <a:spcPts val="0"/>
              </a:spcAft>
              <a:buSzPts val="2000"/>
              <a:buNone/>
            </a:pPr>
            <a:r>
              <a:t/>
            </a:r>
            <a:endParaRPr sz="1600"/>
          </a:p>
          <a:p>
            <a:pPr indent="0" lvl="0" marL="0" rtl="0" algn="r">
              <a:lnSpc>
                <a:spcPct val="115000"/>
              </a:lnSpc>
              <a:spcBef>
                <a:spcPts val="0"/>
              </a:spcBef>
              <a:spcAft>
                <a:spcPts val="0"/>
              </a:spcAft>
              <a:buSzPts val="2000"/>
              <a:buNone/>
            </a:pPr>
            <a:r>
              <a:t/>
            </a:r>
            <a:endParaRPr sz="1600"/>
          </a:p>
          <a:p>
            <a:pPr indent="0" lvl="0" marL="0" rtl="0" algn="r">
              <a:lnSpc>
                <a:spcPct val="115000"/>
              </a:lnSpc>
              <a:spcBef>
                <a:spcPts val="0"/>
              </a:spcBef>
              <a:spcAft>
                <a:spcPts val="0"/>
              </a:spcAft>
              <a:buSzPts val="2000"/>
              <a:buNone/>
            </a:pPr>
            <a:r>
              <a:t/>
            </a:r>
            <a:endParaRPr sz="1600"/>
          </a:p>
          <a:p>
            <a:pPr indent="0" lvl="0" marL="0" rtl="0" algn="r">
              <a:lnSpc>
                <a:spcPct val="115000"/>
              </a:lnSpc>
              <a:spcBef>
                <a:spcPts val="0"/>
              </a:spcBef>
              <a:spcAft>
                <a:spcPts val="0"/>
              </a:spcAft>
              <a:buSzPts val="2000"/>
              <a:buNone/>
            </a:pPr>
            <a:r>
              <a:t/>
            </a:r>
            <a:endParaRPr sz="1600"/>
          </a:p>
          <a:p>
            <a:pPr indent="0" lvl="0" marL="0" rtl="0" algn="l">
              <a:lnSpc>
                <a:spcPct val="115000"/>
              </a:lnSpc>
              <a:spcBef>
                <a:spcPts val="0"/>
              </a:spcBef>
              <a:spcAft>
                <a:spcPts val="0"/>
              </a:spcAft>
              <a:buSzPts val="2000"/>
              <a:buNone/>
            </a:pPr>
            <a:r>
              <a:t/>
            </a:r>
            <a:endParaRPr sz="1600"/>
          </a:p>
          <a:p>
            <a:pPr indent="0" lvl="0" marL="0" rtl="0" algn="r">
              <a:lnSpc>
                <a:spcPct val="115000"/>
              </a:lnSpc>
              <a:spcBef>
                <a:spcPts val="0"/>
              </a:spcBef>
              <a:spcAft>
                <a:spcPts val="0"/>
              </a:spcAft>
              <a:buSzPts val="2000"/>
              <a:buNone/>
            </a:pPr>
            <a:r>
              <a:t/>
            </a:r>
            <a:endParaRPr sz="1600"/>
          </a:p>
          <a:p>
            <a:pPr indent="0" lvl="0" marL="0" rtl="0" algn="r">
              <a:lnSpc>
                <a:spcPct val="115000"/>
              </a:lnSpc>
              <a:spcBef>
                <a:spcPts val="0"/>
              </a:spcBef>
              <a:spcAft>
                <a:spcPts val="0"/>
              </a:spcAft>
              <a:buSzPts val="2000"/>
              <a:buNone/>
            </a:pPr>
            <a:r>
              <a:rPr lang="en" sz="1600"/>
              <a:t>Images in the train dataset</a:t>
            </a:r>
            <a:endParaRPr sz="1600"/>
          </a:p>
        </p:txBody>
      </p:sp>
      <p:sp>
        <p:nvSpPr>
          <p:cNvPr id="157" name="Google Shape;157;p5"/>
          <p:cNvSpPr/>
          <p:nvPr/>
        </p:nvSpPr>
        <p:spPr>
          <a:xfrm rot="1244693">
            <a:off x="10001082" y="937686"/>
            <a:ext cx="313502" cy="743502"/>
          </a:xfrm>
          <a:custGeom>
            <a:rect b="b" l="l" r="r" t="t"/>
            <a:pathLst>
              <a:path extrusionOk="0" h="440760" w="185849">
                <a:moveTo>
                  <a:pt x="92958" y="0"/>
                </a:moveTo>
                <a:cubicBezTo>
                  <a:pt x="41322" y="0"/>
                  <a:pt x="0" y="43760"/>
                  <a:pt x="0" y="97110"/>
                </a:cubicBezTo>
                <a:cubicBezTo>
                  <a:pt x="0" y="106547"/>
                  <a:pt x="2277" y="115481"/>
                  <a:pt x="4822" y="124315"/>
                </a:cubicBezTo>
                <a:lnTo>
                  <a:pt x="31411" y="124315"/>
                </a:lnTo>
                <a:cubicBezTo>
                  <a:pt x="31344" y="123893"/>
                  <a:pt x="31544" y="123491"/>
                  <a:pt x="31411" y="123062"/>
                </a:cubicBezTo>
                <a:cubicBezTo>
                  <a:pt x="28463" y="114898"/>
                  <a:pt x="26789" y="106105"/>
                  <a:pt x="26789" y="97110"/>
                </a:cubicBezTo>
                <a:cubicBezTo>
                  <a:pt x="26789" y="57443"/>
                  <a:pt x="56726" y="25738"/>
                  <a:pt x="92958" y="25744"/>
                </a:cubicBezTo>
                <a:cubicBezTo>
                  <a:pt x="129123" y="25744"/>
                  <a:pt x="159060" y="57443"/>
                  <a:pt x="159060" y="97110"/>
                </a:cubicBezTo>
                <a:cubicBezTo>
                  <a:pt x="159060" y="97439"/>
                  <a:pt x="158926" y="112809"/>
                  <a:pt x="158859" y="124315"/>
                </a:cubicBezTo>
                <a:cubicBezTo>
                  <a:pt x="158859" y="128568"/>
                  <a:pt x="158859" y="131990"/>
                  <a:pt x="158859" y="134361"/>
                </a:cubicBezTo>
                <a:cubicBezTo>
                  <a:pt x="158592" y="192078"/>
                  <a:pt x="157587" y="379092"/>
                  <a:pt x="157587" y="378811"/>
                </a:cubicBezTo>
                <a:cubicBezTo>
                  <a:pt x="154506" y="399700"/>
                  <a:pt x="136893" y="415023"/>
                  <a:pt x="115528" y="415023"/>
                </a:cubicBezTo>
                <a:cubicBezTo>
                  <a:pt x="91485" y="415023"/>
                  <a:pt x="71996" y="396298"/>
                  <a:pt x="71996" y="373165"/>
                </a:cubicBezTo>
                <a:lnTo>
                  <a:pt x="74339" y="134361"/>
                </a:lnTo>
                <a:lnTo>
                  <a:pt x="74541" y="124315"/>
                </a:lnTo>
                <a:lnTo>
                  <a:pt x="74742" y="100459"/>
                </a:lnTo>
                <a:cubicBezTo>
                  <a:pt x="74809" y="93353"/>
                  <a:pt x="68915" y="87761"/>
                  <a:pt x="61548" y="87694"/>
                </a:cubicBezTo>
                <a:cubicBezTo>
                  <a:pt x="54181" y="87620"/>
                  <a:pt x="48020" y="93146"/>
                  <a:pt x="47953" y="100251"/>
                </a:cubicBezTo>
                <a:lnTo>
                  <a:pt x="47752" y="124315"/>
                </a:lnTo>
                <a:lnTo>
                  <a:pt x="47550" y="134361"/>
                </a:lnTo>
                <a:lnTo>
                  <a:pt x="45207" y="372951"/>
                </a:lnTo>
                <a:cubicBezTo>
                  <a:pt x="45207" y="410422"/>
                  <a:pt x="76684" y="440767"/>
                  <a:pt x="115528" y="440761"/>
                </a:cubicBezTo>
                <a:cubicBezTo>
                  <a:pt x="150487" y="440761"/>
                  <a:pt x="179286" y="415914"/>
                  <a:pt x="184175" y="382581"/>
                </a:cubicBezTo>
                <a:cubicBezTo>
                  <a:pt x="184443" y="381101"/>
                  <a:pt x="185381" y="195232"/>
                  <a:pt x="185648" y="134361"/>
                </a:cubicBezTo>
                <a:cubicBezTo>
                  <a:pt x="185648" y="131896"/>
                  <a:pt x="185648" y="128501"/>
                  <a:pt x="185648" y="124315"/>
                </a:cubicBezTo>
                <a:cubicBezTo>
                  <a:pt x="185715" y="112996"/>
                  <a:pt x="185849" y="98115"/>
                  <a:pt x="185849" y="97110"/>
                </a:cubicBezTo>
                <a:cubicBezTo>
                  <a:pt x="185849" y="43760"/>
                  <a:pt x="144528" y="0"/>
                  <a:pt x="92958" y="0"/>
                </a:cubicBezTo>
                <a:close/>
              </a:path>
            </a:pathLst>
          </a:custGeom>
          <a:solidFill>
            <a:schemeClr val="dk1"/>
          </a:solidFill>
          <a:ln>
            <a:noFill/>
          </a:ln>
          <a:effectLst>
            <a:outerShdw blurRad="57150" rotWithShape="0" algn="bl" dir="13500000" dist="381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158" name="Google Shape;158;p5"/>
          <p:cNvPicPr preferRelativeResize="0"/>
          <p:nvPr/>
        </p:nvPicPr>
        <p:blipFill rotWithShape="1">
          <a:blip r:embed="rId3">
            <a:alphaModFix/>
          </a:blip>
          <a:srcRect b="0" l="0" r="0" t="0"/>
          <a:stretch/>
        </p:blipFill>
        <p:spPr>
          <a:xfrm>
            <a:off x="2240175" y="4237875"/>
            <a:ext cx="2175525" cy="1445900"/>
          </a:xfrm>
          <a:prstGeom prst="rect">
            <a:avLst/>
          </a:prstGeom>
          <a:noFill/>
          <a:ln>
            <a:noFill/>
          </a:ln>
        </p:spPr>
      </p:pic>
      <p:pic>
        <p:nvPicPr>
          <p:cNvPr id="159" name="Google Shape;159;p5"/>
          <p:cNvPicPr preferRelativeResize="0"/>
          <p:nvPr/>
        </p:nvPicPr>
        <p:blipFill rotWithShape="1">
          <a:blip r:embed="rId4">
            <a:alphaModFix/>
          </a:blip>
          <a:srcRect b="0" l="0" r="0" t="0"/>
          <a:stretch/>
        </p:blipFill>
        <p:spPr>
          <a:xfrm>
            <a:off x="7889629" y="4171626"/>
            <a:ext cx="2065922" cy="1445900"/>
          </a:xfrm>
          <a:prstGeom prst="rect">
            <a:avLst/>
          </a:prstGeom>
          <a:noFill/>
          <a:ln>
            <a:noFill/>
          </a:ln>
        </p:spPr>
      </p:pic>
      <p:sp>
        <p:nvSpPr>
          <p:cNvPr id="160" name="Google Shape;160;p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500"/>
              <a:buNone/>
            </a:pPr>
            <a:fld id="{00000000-1234-1234-1234-123412341234}" type="slidenum">
              <a:rPr lang="en" sz="1500">
                <a:solidFill>
                  <a:schemeClr val="lt1"/>
                </a:solidFill>
              </a:rPr>
              <a:t>‹#›</a:t>
            </a:fld>
            <a:endParaRPr sz="15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txBox="1"/>
          <p:nvPr>
            <p:ph type="title"/>
          </p:nvPr>
        </p:nvSpPr>
        <p:spPr>
          <a:xfrm>
            <a:off x="1908550" y="1409600"/>
            <a:ext cx="8780400" cy="6219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4000"/>
              <a:buNone/>
            </a:pPr>
            <a:r>
              <a:rPr lang="en" sz="2400">
                <a:latin typeface="Courier Prime"/>
                <a:ea typeface="Courier Prime"/>
                <a:cs typeface="Courier Prime"/>
                <a:sym typeface="Courier Prime"/>
              </a:rPr>
              <a:t>MODEL BUILDING</a:t>
            </a:r>
            <a:endParaRPr sz="2400">
              <a:latin typeface="Courier Prime"/>
              <a:ea typeface="Courier Prime"/>
              <a:cs typeface="Courier Prime"/>
              <a:sym typeface="Courier Prime"/>
            </a:endParaRPr>
          </a:p>
        </p:txBody>
      </p:sp>
      <p:sp>
        <p:nvSpPr>
          <p:cNvPr id="166" name="Google Shape;166;p6"/>
          <p:cNvSpPr txBox="1"/>
          <p:nvPr>
            <p:ph idx="1" type="body"/>
          </p:nvPr>
        </p:nvSpPr>
        <p:spPr>
          <a:xfrm>
            <a:off x="1515900" y="2031500"/>
            <a:ext cx="6688800" cy="38871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1018"/>
              <a:buNone/>
            </a:pPr>
            <a:r>
              <a:rPr b="1" lang="en" sz="1600"/>
              <a:t>Model selection: </a:t>
            </a:r>
            <a:endParaRPr b="1" sz="1600"/>
          </a:p>
          <a:p>
            <a:pPr indent="-311150" lvl="0" marL="457200" rtl="0" algn="l">
              <a:lnSpc>
                <a:spcPct val="100000"/>
              </a:lnSpc>
              <a:spcBef>
                <a:spcPts val="1600"/>
              </a:spcBef>
              <a:spcAft>
                <a:spcPts val="0"/>
              </a:spcAft>
              <a:buSzPts val="1300"/>
              <a:buChar char="❏"/>
            </a:pPr>
            <a:r>
              <a:rPr lang="en" sz="1600"/>
              <a:t>used VGG16, a pre-trained CNN from the Keras toolkit. </a:t>
            </a:r>
            <a:endParaRPr sz="1600"/>
          </a:p>
          <a:p>
            <a:pPr indent="-311150" lvl="0" marL="457200" rtl="0" algn="l">
              <a:lnSpc>
                <a:spcPct val="100000"/>
              </a:lnSpc>
              <a:spcBef>
                <a:spcPts val="0"/>
              </a:spcBef>
              <a:spcAft>
                <a:spcPts val="0"/>
              </a:spcAft>
              <a:buSzPts val="1300"/>
              <a:buChar char="❏"/>
            </a:pPr>
            <a:r>
              <a:rPr lang="en" sz="1600"/>
              <a:t>model is loaded without a top layer, is suited to the average dimensions of our photos, and includes pre-trained ImageNet weights.</a:t>
            </a:r>
            <a:endParaRPr sz="1600"/>
          </a:p>
          <a:p>
            <a:pPr indent="0" lvl="0" marL="457200" rtl="0" algn="l">
              <a:lnSpc>
                <a:spcPct val="100000"/>
              </a:lnSpc>
              <a:spcBef>
                <a:spcPts val="1600"/>
              </a:spcBef>
              <a:spcAft>
                <a:spcPts val="0"/>
              </a:spcAft>
              <a:buSzPts val="2000"/>
              <a:buNone/>
            </a:pPr>
            <a:r>
              <a:t/>
            </a:r>
            <a:endParaRPr sz="1600"/>
          </a:p>
          <a:p>
            <a:pPr indent="0" lvl="0" marL="0" rtl="0" algn="l">
              <a:lnSpc>
                <a:spcPct val="100000"/>
              </a:lnSpc>
              <a:spcBef>
                <a:spcPts val="1600"/>
              </a:spcBef>
              <a:spcAft>
                <a:spcPts val="0"/>
              </a:spcAft>
              <a:buSzPts val="2000"/>
              <a:buNone/>
            </a:pPr>
            <a:r>
              <a:t/>
            </a:r>
            <a:endParaRPr sz="1600"/>
          </a:p>
          <a:p>
            <a:pPr indent="0" lvl="0" marL="0" rtl="0" algn="l">
              <a:lnSpc>
                <a:spcPct val="100000"/>
              </a:lnSpc>
              <a:spcBef>
                <a:spcPts val="1600"/>
              </a:spcBef>
              <a:spcAft>
                <a:spcPts val="1600"/>
              </a:spcAft>
              <a:buSzPts val="2000"/>
              <a:buNone/>
            </a:pPr>
            <a:r>
              <a:rPr lang="en" sz="1600"/>
              <a:t>defined a function </a:t>
            </a:r>
            <a:r>
              <a:rPr b="1" lang="en" sz="1600"/>
              <a:t>‘tumor_classifier’</a:t>
            </a:r>
            <a:r>
              <a:rPr lang="en" sz="1600"/>
              <a:t> to build a custom model based on VGG16 for tumor classification.</a:t>
            </a:r>
            <a:endParaRPr sz="1600"/>
          </a:p>
        </p:txBody>
      </p:sp>
      <p:sp>
        <p:nvSpPr>
          <p:cNvPr id="167" name="Google Shape;167;p6"/>
          <p:cNvSpPr/>
          <p:nvPr/>
        </p:nvSpPr>
        <p:spPr>
          <a:xfrm flipH="1" rot="-1244693">
            <a:off x="1401032" y="1050236"/>
            <a:ext cx="313502" cy="743502"/>
          </a:xfrm>
          <a:custGeom>
            <a:rect b="b" l="l" r="r" t="t"/>
            <a:pathLst>
              <a:path extrusionOk="0" h="440760" w="185849">
                <a:moveTo>
                  <a:pt x="92958" y="0"/>
                </a:moveTo>
                <a:cubicBezTo>
                  <a:pt x="41322" y="0"/>
                  <a:pt x="0" y="43760"/>
                  <a:pt x="0" y="97110"/>
                </a:cubicBezTo>
                <a:cubicBezTo>
                  <a:pt x="0" y="106547"/>
                  <a:pt x="2277" y="115481"/>
                  <a:pt x="4822" y="124315"/>
                </a:cubicBezTo>
                <a:lnTo>
                  <a:pt x="31411" y="124315"/>
                </a:lnTo>
                <a:cubicBezTo>
                  <a:pt x="31344" y="123893"/>
                  <a:pt x="31544" y="123491"/>
                  <a:pt x="31411" y="123062"/>
                </a:cubicBezTo>
                <a:cubicBezTo>
                  <a:pt x="28463" y="114898"/>
                  <a:pt x="26789" y="106105"/>
                  <a:pt x="26789" y="97110"/>
                </a:cubicBezTo>
                <a:cubicBezTo>
                  <a:pt x="26789" y="57443"/>
                  <a:pt x="56726" y="25738"/>
                  <a:pt x="92958" y="25744"/>
                </a:cubicBezTo>
                <a:cubicBezTo>
                  <a:pt x="129123" y="25744"/>
                  <a:pt x="159060" y="57443"/>
                  <a:pt x="159060" y="97110"/>
                </a:cubicBezTo>
                <a:cubicBezTo>
                  <a:pt x="159060" y="97439"/>
                  <a:pt x="158926" y="112809"/>
                  <a:pt x="158859" y="124315"/>
                </a:cubicBezTo>
                <a:cubicBezTo>
                  <a:pt x="158859" y="128568"/>
                  <a:pt x="158859" y="131990"/>
                  <a:pt x="158859" y="134361"/>
                </a:cubicBezTo>
                <a:cubicBezTo>
                  <a:pt x="158592" y="192078"/>
                  <a:pt x="157587" y="379092"/>
                  <a:pt x="157587" y="378811"/>
                </a:cubicBezTo>
                <a:cubicBezTo>
                  <a:pt x="154506" y="399700"/>
                  <a:pt x="136893" y="415023"/>
                  <a:pt x="115528" y="415023"/>
                </a:cubicBezTo>
                <a:cubicBezTo>
                  <a:pt x="91485" y="415023"/>
                  <a:pt x="71996" y="396298"/>
                  <a:pt x="71996" y="373165"/>
                </a:cubicBezTo>
                <a:lnTo>
                  <a:pt x="74339" y="134361"/>
                </a:lnTo>
                <a:lnTo>
                  <a:pt x="74541" y="124315"/>
                </a:lnTo>
                <a:lnTo>
                  <a:pt x="74742" y="100459"/>
                </a:lnTo>
                <a:cubicBezTo>
                  <a:pt x="74809" y="93353"/>
                  <a:pt x="68915" y="87761"/>
                  <a:pt x="61548" y="87694"/>
                </a:cubicBezTo>
                <a:cubicBezTo>
                  <a:pt x="54181" y="87620"/>
                  <a:pt x="48020" y="93146"/>
                  <a:pt x="47953" y="100251"/>
                </a:cubicBezTo>
                <a:lnTo>
                  <a:pt x="47752" y="124315"/>
                </a:lnTo>
                <a:lnTo>
                  <a:pt x="47550" y="134361"/>
                </a:lnTo>
                <a:lnTo>
                  <a:pt x="45207" y="372951"/>
                </a:lnTo>
                <a:cubicBezTo>
                  <a:pt x="45207" y="410422"/>
                  <a:pt x="76684" y="440767"/>
                  <a:pt x="115528" y="440761"/>
                </a:cubicBezTo>
                <a:cubicBezTo>
                  <a:pt x="150487" y="440761"/>
                  <a:pt x="179286" y="415914"/>
                  <a:pt x="184175" y="382581"/>
                </a:cubicBezTo>
                <a:cubicBezTo>
                  <a:pt x="184443" y="381101"/>
                  <a:pt x="185381" y="195232"/>
                  <a:pt x="185648" y="134361"/>
                </a:cubicBezTo>
                <a:cubicBezTo>
                  <a:pt x="185648" y="131896"/>
                  <a:pt x="185648" y="128501"/>
                  <a:pt x="185648" y="124315"/>
                </a:cubicBezTo>
                <a:cubicBezTo>
                  <a:pt x="185715" y="112996"/>
                  <a:pt x="185849" y="98115"/>
                  <a:pt x="185849" y="97110"/>
                </a:cubicBezTo>
                <a:cubicBezTo>
                  <a:pt x="185849" y="43760"/>
                  <a:pt x="144528" y="0"/>
                  <a:pt x="92958" y="0"/>
                </a:cubicBezTo>
                <a:close/>
              </a:path>
            </a:pathLst>
          </a:custGeom>
          <a:solidFill>
            <a:schemeClr val="dk1"/>
          </a:solidFill>
          <a:ln>
            <a:noFill/>
          </a:ln>
          <a:effectLst>
            <a:outerShdw blurRad="57150" rotWithShape="0" algn="bl" dir="13500000" dist="381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168" name="Google Shape;168;p6"/>
          <p:cNvPicPr preferRelativeResize="0"/>
          <p:nvPr/>
        </p:nvPicPr>
        <p:blipFill rotWithShape="1">
          <a:blip r:embed="rId3">
            <a:alphaModFix/>
          </a:blip>
          <a:srcRect b="0" l="0" r="0" t="0"/>
          <a:stretch/>
        </p:blipFill>
        <p:spPr>
          <a:xfrm>
            <a:off x="8360125" y="2031550"/>
            <a:ext cx="2465550" cy="3886999"/>
          </a:xfrm>
          <a:prstGeom prst="rect">
            <a:avLst/>
          </a:prstGeom>
          <a:noFill/>
          <a:ln>
            <a:noFill/>
          </a:ln>
        </p:spPr>
      </p:pic>
      <p:pic>
        <p:nvPicPr>
          <p:cNvPr id="169" name="Google Shape;169;p6"/>
          <p:cNvPicPr preferRelativeResize="0"/>
          <p:nvPr/>
        </p:nvPicPr>
        <p:blipFill rotWithShape="1">
          <a:blip r:embed="rId4">
            <a:alphaModFix/>
          </a:blip>
          <a:srcRect b="0" l="0" r="0" t="0"/>
          <a:stretch/>
        </p:blipFill>
        <p:spPr>
          <a:xfrm>
            <a:off x="2978263" y="3953075"/>
            <a:ext cx="3764072" cy="621900"/>
          </a:xfrm>
          <a:prstGeom prst="rect">
            <a:avLst/>
          </a:prstGeom>
          <a:noFill/>
          <a:ln>
            <a:noFill/>
          </a:ln>
        </p:spPr>
      </p:pic>
      <p:sp>
        <p:nvSpPr>
          <p:cNvPr id="170" name="Google Shape;170;p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500"/>
              <a:buNone/>
            </a:pPr>
            <a:fld id="{00000000-1234-1234-1234-123412341234}" type="slidenum">
              <a:rPr lang="en" sz="1500">
                <a:solidFill>
                  <a:schemeClr val="lt1"/>
                </a:solidFill>
              </a:rPr>
              <a:t>‹#›</a:t>
            </a:fld>
            <a:endParaRPr sz="15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txBox="1"/>
          <p:nvPr>
            <p:ph type="title"/>
          </p:nvPr>
        </p:nvSpPr>
        <p:spPr>
          <a:xfrm>
            <a:off x="1572225" y="1452025"/>
            <a:ext cx="9150000" cy="671700"/>
          </a:xfrm>
          <a:prstGeom prst="rect">
            <a:avLst/>
          </a:prstGeom>
          <a:noFill/>
          <a:ln>
            <a:noFill/>
          </a:ln>
        </p:spPr>
        <p:txBody>
          <a:bodyPr anchorCtr="0" anchor="ctr" bIns="121900" lIns="121900" spcFirstLastPara="1" rIns="121900" wrap="square" tIns="121900">
            <a:normAutofit/>
          </a:bodyPr>
          <a:lstStyle/>
          <a:p>
            <a:pPr indent="0" lvl="0" marL="0" rtl="0" algn="ctr">
              <a:lnSpc>
                <a:spcPct val="80000"/>
              </a:lnSpc>
              <a:spcBef>
                <a:spcPts val="0"/>
              </a:spcBef>
              <a:spcAft>
                <a:spcPts val="0"/>
              </a:spcAft>
              <a:buSzPts val="3200"/>
              <a:buNone/>
            </a:pPr>
            <a:r>
              <a:rPr lang="en" sz="2400">
                <a:latin typeface="Courier Prime"/>
                <a:ea typeface="Courier Prime"/>
                <a:cs typeface="Courier Prime"/>
                <a:sym typeface="Courier Prime"/>
              </a:rPr>
              <a:t>MODEL TRAINING</a:t>
            </a:r>
            <a:endParaRPr sz="2400">
              <a:latin typeface="Courier Prime"/>
              <a:ea typeface="Courier Prime"/>
              <a:cs typeface="Courier Prime"/>
              <a:sym typeface="Courier Prime"/>
            </a:endParaRPr>
          </a:p>
        </p:txBody>
      </p:sp>
      <p:sp>
        <p:nvSpPr>
          <p:cNvPr id="176" name="Google Shape;176;p7"/>
          <p:cNvSpPr txBox="1"/>
          <p:nvPr>
            <p:ph idx="1" type="body"/>
          </p:nvPr>
        </p:nvSpPr>
        <p:spPr>
          <a:xfrm>
            <a:off x="1572200" y="2123725"/>
            <a:ext cx="5793300" cy="3708600"/>
          </a:xfrm>
          <a:prstGeom prst="rect">
            <a:avLst/>
          </a:prstGeom>
          <a:noFill/>
          <a:ln>
            <a:noFill/>
          </a:ln>
        </p:spPr>
        <p:txBody>
          <a:bodyPr anchorCtr="0" anchor="t" bIns="121900" lIns="121900" spcFirstLastPara="1" rIns="121900" wrap="square" tIns="121900">
            <a:normAutofit lnSpcReduction="20000"/>
          </a:bodyPr>
          <a:lstStyle/>
          <a:p>
            <a:pPr indent="0" lvl="0" marL="0" rtl="0" algn="just">
              <a:lnSpc>
                <a:spcPct val="115000"/>
              </a:lnSpc>
              <a:spcBef>
                <a:spcPts val="0"/>
              </a:spcBef>
              <a:spcAft>
                <a:spcPts val="0"/>
              </a:spcAft>
              <a:buSzPts val="2000"/>
              <a:buNone/>
            </a:pPr>
            <a:r>
              <a:rPr b="1" lang="en"/>
              <a:t>‘model.fit’ Method:</a:t>
            </a:r>
            <a:endParaRPr/>
          </a:p>
          <a:p>
            <a:pPr indent="0" lvl="0" marL="0" rtl="0" algn="just">
              <a:lnSpc>
                <a:spcPct val="115000"/>
              </a:lnSpc>
              <a:spcBef>
                <a:spcPts val="0"/>
              </a:spcBef>
              <a:spcAft>
                <a:spcPts val="0"/>
              </a:spcAft>
              <a:buSzPts val="2000"/>
              <a:buNone/>
            </a:pPr>
            <a:r>
              <a:rPr lang="en"/>
              <a:t>trains the model for a fixed number of epochs</a:t>
            </a:r>
            <a:endParaRPr/>
          </a:p>
          <a:p>
            <a:pPr indent="0" lvl="0" marL="0" rtl="0" algn="just">
              <a:lnSpc>
                <a:spcPct val="115000"/>
              </a:lnSpc>
              <a:spcBef>
                <a:spcPts val="0"/>
              </a:spcBef>
              <a:spcAft>
                <a:spcPts val="0"/>
              </a:spcAft>
              <a:buSzPts val="2000"/>
              <a:buNone/>
            </a:pPr>
            <a:r>
              <a:rPr b="1" lang="en"/>
              <a:t>Parameters in ‘model.fit’:</a:t>
            </a:r>
            <a:endParaRPr b="1"/>
          </a:p>
          <a:p>
            <a:pPr indent="0" lvl="0" marL="0" rtl="0" algn="just">
              <a:lnSpc>
                <a:spcPct val="115000"/>
              </a:lnSpc>
              <a:spcBef>
                <a:spcPts val="0"/>
              </a:spcBef>
              <a:spcAft>
                <a:spcPts val="0"/>
              </a:spcAft>
              <a:buSzPts val="2000"/>
              <a:buNone/>
            </a:pPr>
            <a:r>
              <a:rPr b="1" lang="en"/>
              <a:t>‘train_dataset’: </a:t>
            </a:r>
            <a:r>
              <a:rPr lang="en"/>
              <a:t>training data is loaded </a:t>
            </a:r>
            <a:endParaRPr/>
          </a:p>
          <a:p>
            <a:pPr indent="0" lvl="0" marL="0" rtl="0" algn="just">
              <a:lnSpc>
                <a:spcPct val="115000"/>
              </a:lnSpc>
              <a:spcBef>
                <a:spcPts val="0"/>
              </a:spcBef>
              <a:spcAft>
                <a:spcPts val="0"/>
              </a:spcAft>
              <a:buSzPts val="2000"/>
              <a:buNone/>
            </a:pPr>
            <a:r>
              <a:rPr b="1" lang="en"/>
              <a:t>‘batch_size’:</a:t>
            </a:r>
            <a:r>
              <a:rPr lang="en"/>
              <a:t> defines the number of samples used in each gradient update during training.</a:t>
            </a:r>
            <a:endParaRPr/>
          </a:p>
          <a:p>
            <a:pPr indent="0" lvl="0" marL="0" rtl="0" algn="just">
              <a:lnSpc>
                <a:spcPct val="115000"/>
              </a:lnSpc>
              <a:spcBef>
                <a:spcPts val="0"/>
              </a:spcBef>
              <a:spcAft>
                <a:spcPts val="0"/>
              </a:spcAft>
              <a:buSzPts val="2000"/>
              <a:buNone/>
            </a:pPr>
            <a:r>
              <a:rPr b="1" lang="en"/>
              <a:t>‘validation_data=validation_dataset’:</a:t>
            </a:r>
            <a:endParaRPr b="1"/>
          </a:p>
          <a:p>
            <a:pPr indent="-304800" lvl="0" marL="457200" rtl="0" algn="just">
              <a:lnSpc>
                <a:spcPct val="115000"/>
              </a:lnSpc>
              <a:spcBef>
                <a:spcPts val="0"/>
              </a:spcBef>
              <a:spcAft>
                <a:spcPts val="0"/>
              </a:spcAft>
              <a:buSzPts val="1200"/>
              <a:buChar char="❏"/>
            </a:pPr>
            <a:r>
              <a:rPr lang="en"/>
              <a:t>helps to see how well the model is generalizing to unseen data.</a:t>
            </a:r>
            <a:endParaRPr/>
          </a:p>
          <a:p>
            <a:pPr indent="-304800" lvl="0" marL="457200" rtl="0" algn="just">
              <a:lnSpc>
                <a:spcPct val="115000"/>
              </a:lnSpc>
              <a:spcBef>
                <a:spcPts val="0"/>
              </a:spcBef>
              <a:spcAft>
                <a:spcPts val="0"/>
              </a:spcAft>
              <a:buSzPts val="1200"/>
              <a:buChar char="❏"/>
            </a:pPr>
            <a:r>
              <a:rPr lang="en"/>
              <a:t>data on which to evaluate the loss and any model metrics at the end of each epoch.</a:t>
            </a:r>
            <a:endParaRPr/>
          </a:p>
          <a:p>
            <a:pPr indent="0" lvl="0" marL="0" rtl="0" algn="just">
              <a:lnSpc>
                <a:spcPct val="115000"/>
              </a:lnSpc>
              <a:spcBef>
                <a:spcPts val="0"/>
              </a:spcBef>
              <a:spcAft>
                <a:spcPts val="0"/>
              </a:spcAft>
              <a:buSzPts val="2000"/>
              <a:buNone/>
            </a:pPr>
            <a:r>
              <a:rPr b="1" lang="en"/>
              <a:t>‘epochs=10’:</a:t>
            </a:r>
            <a:r>
              <a:rPr lang="en"/>
              <a:t> number of times to iterate over the training dataset.</a:t>
            </a:r>
            <a:endParaRPr/>
          </a:p>
        </p:txBody>
      </p:sp>
      <p:sp>
        <p:nvSpPr>
          <p:cNvPr id="177" name="Google Shape;177;p7"/>
          <p:cNvSpPr/>
          <p:nvPr/>
        </p:nvSpPr>
        <p:spPr>
          <a:xfrm rot="1244693">
            <a:off x="10001082" y="937686"/>
            <a:ext cx="313502" cy="743502"/>
          </a:xfrm>
          <a:custGeom>
            <a:rect b="b" l="l" r="r" t="t"/>
            <a:pathLst>
              <a:path extrusionOk="0" h="440760" w="185849">
                <a:moveTo>
                  <a:pt x="92958" y="0"/>
                </a:moveTo>
                <a:cubicBezTo>
                  <a:pt x="41322" y="0"/>
                  <a:pt x="0" y="43760"/>
                  <a:pt x="0" y="97110"/>
                </a:cubicBezTo>
                <a:cubicBezTo>
                  <a:pt x="0" y="106547"/>
                  <a:pt x="2277" y="115481"/>
                  <a:pt x="4822" y="124315"/>
                </a:cubicBezTo>
                <a:lnTo>
                  <a:pt x="31411" y="124315"/>
                </a:lnTo>
                <a:cubicBezTo>
                  <a:pt x="31344" y="123893"/>
                  <a:pt x="31544" y="123491"/>
                  <a:pt x="31411" y="123062"/>
                </a:cubicBezTo>
                <a:cubicBezTo>
                  <a:pt x="28463" y="114898"/>
                  <a:pt x="26789" y="106105"/>
                  <a:pt x="26789" y="97110"/>
                </a:cubicBezTo>
                <a:cubicBezTo>
                  <a:pt x="26789" y="57443"/>
                  <a:pt x="56726" y="25738"/>
                  <a:pt x="92958" y="25744"/>
                </a:cubicBezTo>
                <a:cubicBezTo>
                  <a:pt x="129123" y="25744"/>
                  <a:pt x="159060" y="57443"/>
                  <a:pt x="159060" y="97110"/>
                </a:cubicBezTo>
                <a:cubicBezTo>
                  <a:pt x="159060" y="97439"/>
                  <a:pt x="158926" y="112809"/>
                  <a:pt x="158859" y="124315"/>
                </a:cubicBezTo>
                <a:cubicBezTo>
                  <a:pt x="158859" y="128568"/>
                  <a:pt x="158859" y="131990"/>
                  <a:pt x="158859" y="134361"/>
                </a:cubicBezTo>
                <a:cubicBezTo>
                  <a:pt x="158592" y="192078"/>
                  <a:pt x="157587" y="379092"/>
                  <a:pt x="157587" y="378811"/>
                </a:cubicBezTo>
                <a:cubicBezTo>
                  <a:pt x="154506" y="399700"/>
                  <a:pt x="136893" y="415023"/>
                  <a:pt x="115528" y="415023"/>
                </a:cubicBezTo>
                <a:cubicBezTo>
                  <a:pt x="91485" y="415023"/>
                  <a:pt x="71996" y="396298"/>
                  <a:pt x="71996" y="373165"/>
                </a:cubicBezTo>
                <a:lnTo>
                  <a:pt x="74339" y="134361"/>
                </a:lnTo>
                <a:lnTo>
                  <a:pt x="74541" y="124315"/>
                </a:lnTo>
                <a:lnTo>
                  <a:pt x="74742" y="100459"/>
                </a:lnTo>
                <a:cubicBezTo>
                  <a:pt x="74809" y="93353"/>
                  <a:pt x="68915" y="87761"/>
                  <a:pt x="61548" y="87694"/>
                </a:cubicBezTo>
                <a:cubicBezTo>
                  <a:pt x="54181" y="87620"/>
                  <a:pt x="48020" y="93146"/>
                  <a:pt x="47953" y="100251"/>
                </a:cubicBezTo>
                <a:lnTo>
                  <a:pt x="47752" y="124315"/>
                </a:lnTo>
                <a:lnTo>
                  <a:pt x="47550" y="134361"/>
                </a:lnTo>
                <a:lnTo>
                  <a:pt x="45207" y="372951"/>
                </a:lnTo>
                <a:cubicBezTo>
                  <a:pt x="45207" y="410422"/>
                  <a:pt x="76684" y="440767"/>
                  <a:pt x="115528" y="440761"/>
                </a:cubicBezTo>
                <a:cubicBezTo>
                  <a:pt x="150487" y="440761"/>
                  <a:pt x="179286" y="415914"/>
                  <a:pt x="184175" y="382581"/>
                </a:cubicBezTo>
                <a:cubicBezTo>
                  <a:pt x="184443" y="381101"/>
                  <a:pt x="185381" y="195232"/>
                  <a:pt x="185648" y="134361"/>
                </a:cubicBezTo>
                <a:cubicBezTo>
                  <a:pt x="185648" y="131896"/>
                  <a:pt x="185648" y="128501"/>
                  <a:pt x="185648" y="124315"/>
                </a:cubicBezTo>
                <a:cubicBezTo>
                  <a:pt x="185715" y="112996"/>
                  <a:pt x="185849" y="98115"/>
                  <a:pt x="185849" y="97110"/>
                </a:cubicBezTo>
                <a:cubicBezTo>
                  <a:pt x="185849" y="43760"/>
                  <a:pt x="144528" y="0"/>
                  <a:pt x="92958" y="0"/>
                </a:cubicBezTo>
                <a:close/>
              </a:path>
            </a:pathLst>
          </a:custGeom>
          <a:solidFill>
            <a:schemeClr val="dk1"/>
          </a:solidFill>
          <a:ln>
            <a:noFill/>
          </a:ln>
          <a:effectLst>
            <a:outerShdw blurRad="57150" rotWithShape="0" algn="bl" dir="13500000" dist="381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178" name="Google Shape;178;p7"/>
          <p:cNvPicPr preferRelativeResize="0"/>
          <p:nvPr/>
        </p:nvPicPr>
        <p:blipFill rotWithShape="1">
          <a:blip r:embed="rId3">
            <a:alphaModFix/>
          </a:blip>
          <a:srcRect b="0" l="0" r="0" t="0"/>
          <a:stretch/>
        </p:blipFill>
        <p:spPr>
          <a:xfrm>
            <a:off x="7365500" y="2869577"/>
            <a:ext cx="3427175" cy="1728475"/>
          </a:xfrm>
          <a:prstGeom prst="rect">
            <a:avLst/>
          </a:prstGeom>
          <a:noFill/>
          <a:ln>
            <a:noFill/>
          </a:ln>
        </p:spPr>
      </p:pic>
      <p:sp>
        <p:nvSpPr>
          <p:cNvPr id="179" name="Google Shape;179;p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500"/>
              <a:buNone/>
            </a:pPr>
            <a:fld id="{00000000-1234-1234-1234-123412341234}" type="slidenum">
              <a:rPr lang="en" sz="1500">
                <a:solidFill>
                  <a:schemeClr val="lt1"/>
                </a:solidFill>
              </a:rPr>
              <a:t>‹#›</a:t>
            </a:fld>
            <a:endParaRPr sz="15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8"/>
          <p:cNvSpPr txBox="1"/>
          <p:nvPr>
            <p:ph type="title"/>
          </p:nvPr>
        </p:nvSpPr>
        <p:spPr>
          <a:xfrm>
            <a:off x="2511050" y="1383472"/>
            <a:ext cx="7252800" cy="4917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4000"/>
              <a:buNone/>
            </a:pPr>
            <a:r>
              <a:rPr lang="en" sz="2400">
                <a:latin typeface="Courier Prime"/>
                <a:ea typeface="Courier Prime"/>
                <a:cs typeface="Courier Prime"/>
                <a:sym typeface="Courier Prime"/>
              </a:rPr>
              <a:t>MODEL SETUP AND CONSTRUCTING NEW MODEL</a:t>
            </a:r>
            <a:endParaRPr sz="2400">
              <a:latin typeface="Courier Prime"/>
              <a:ea typeface="Courier Prime"/>
              <a:cs typeface="Courier Prime"/>
              <a:sym typeface="Courier Prime"/>
            </a:endParaRPr>
          </a:p>
        </p:txBody>
      </p:sp>
      <p:sp>
        <p:nvSpPr>
          <p:cNvPr id="185" name="Google Shape;185;p8"/>
          <p:cNvSpPr txBox="1"/>
          <p:nvPr>
            <p:ph idx="1" type="body"/>
          </p:nvPr>
        </p:nvSpPr>
        <p:spPr>
          <a:xfrm>
            <a:off x="1346100" y="1805375"/>
            <a:ext cx="9499800" cy="42447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1000"/>
              </a:spcBef>
              <a:spcAft>
                <a:spcPts val="0"/>
              </a:spcAft>
              <a:buSzPts val="865"/>
              <a:buNone/>
            </a:pPr>
            <a:r>
              <a:rPr b="1" lang="en" sz="1600"/>
              <a:t>Load pre-trained model VGG16:</a:t>
            </a:r>
            <a:endParaRPr b="1" sz="1600"/>
          </a:p>
          <a:p>
            <a:pPr indent="-330200" lvl="0" marL="457200" rtl="0" algn="l">
              <a:lnSpc>
                <a:spcPct val="90000"/>
              </a:lnSpc>
              <a:spcBef>
                <a:spcPts val="1000"/>
              </a:spcBef>
              <a:spcAft>
                <a:spcPts val="0"/>
              </a:spcAft>
              <a:buSzPts val="1600"/>
              <a:buChar char="❏"/>
            </a:pPr>
            <a:r>
              <a:rPr lang="en" sz="1600"/>
              <a:t>Loads model with weights pre-trained</a:t>
            </a:r>
            <a:endParaRPr sz="1600"/>
          </a:p>
          <a:p>
            <a:pPr indent="-330200" lvl="0" marL="457200" rtl="0" algn="l">
              <a:lnSpc>
                <a:spcPct val="90000"/>
              </a:lnSpc>
              <a:spcBef>
                <a:spcPts val="0"/>
              </a:spcBef>
              <a:spcAft>
                <a:spcPts val="0"/>
              </a:spcAft>
              <a:buSzPts val="1600"/>
              <a:buChar char="❏"/>
            </a:pPr>
            <a:r>
              <a:rPr lang="en" sz="1600"/>
              <a:t>Removed the fully connected layers of the model - adaptable to new output classes.</a:t>
            </a:r>
            <a:endParaRPr sz="1600"/>
          </a:p>
          <a:p>
            <a:pPr indent="0" lvl="0" marL="0" rtl="0" algn="l">
              <a:lnSpc>
                <a:spcPct val="90000"/>
              </a:lnSpc>
              <a:spcBef>
                <a:spcPts val="1000"/>
              </a:spcBef>
              <a:spcAft>
                <a:spcPts val="0"/>
              </a:spcAft>
              <a:buSzPts val="865"/>
              <a:buNone/>
            </a:pPr>
            <a:r>
              <a:rPr b="1" lang="en" sz="1600"/>
              <a:t>Set trainable layers: </a:t>
            </a:r>
            <a:endParaRPr b="1" sz="1600"/>
          </a:p>
          <a:p>
            <a:pPr indent="-330200" lvl="0" marL="457200" rtl="0" algn="just">
              <a:lnSpc>
                <a:spcPct val="90000"/>
              </a:lnSpc>
              <a:spcBef>
                <a:spcPts val="1000"/>
              </a:spcBef>
              <a:spcAft>
                <a:spcPts val="0"/>
              </a:spcAft>
              <a:buSzPts val="1600"/>
              <a:buChar char="❏"/>
            </a:pPr>
            <a:r>
              <a:rPr lang="en" sz="1600"/>
              <a:t>The initial num_frozen_layers' weights are set to non-trainable (layer.trainable = false). </a:t>
            </a:r>
            <a:endParaRPr sz="1600"/>
          </a:p>
          <a:p>
            <a:pPr indent="-330200" lvl="0" marL="457200" rtl="0" algn="just">
              <a:lnSpc>
                <a:spcPct val="90000"/>
              </a:lnSpc>
              <a:spcBef>
                <a:spcPts val="0"/>
              </a:spcBef>
              <a:spcAft>
                <a:spcPts val="0"/>
              </a:spcAft>
              <a:buSzPts val="1600"/>
              <a:buChar char="❏"/>
            </a:pPr>
            <a:r>
              <a:rPr lang="en" sz="1600"/>
              <a:t>to preserve the learned generic features, while later layers can be fine-tuned to the more specifics of the new data.</a:t>
            </a:r>
            <a:endParaRPr sz="1600"/>
          </a:p>
          <a:p>
            <a:pPr indent="0" lvl="0" marL="0" rtl="0" algn="just">
              <a:lnSpc>
                <a:spcPct val="90000"/>
              </a:lnSpc>
              <a:spcBef>
                <a:spcPts val="1000"/>
              </a:spcBef>
              <a:spcAft>
                <a:spcPts val="0"/>
              </a:spcAft>
              <a:buSzPts val="935"/>
              <a:buNone/>
            </a:pPr>
            <a:r>
              <a:rPr b="1" lang="en" sz="1600"/>
              <a:t>New model construction: </a:t>
            </a:r>
            <a:endParaRPr b="1" sz="1600"/>
          </a:p>
          <a:p>
            <a:pPr indent="-317500" lvl="0" marL="457200" rtl="0" algn="just">
              <a:lnSpc>
                <a:spcPct val="90000"/>
              </a:lnSpc>
              <a:spcBef>
                <a:spcPts val="1000"/>
              </a:spcBef>
              <a:spcAft>
                <a:spcPts val="0"/>
              </a:spcAft>
              <a:buSzPts val="1400"/>
              <a:buChar char="❏"/>
            </a:pPr>
            <a:r>
              <a:rPr lang="en" sz="1600"/>
              <a:t>Rescaling and preprocessing is done.</a:t>
            </a:r>
            <a:endParaRPr sz="1600"/>
          </a:p>
          <a:p>
            <a:pPr indent="-317500" lvl="0" marL="457200" rtl="0" algn="just">
              <a:lnSpc>
                <a:spcPct val="90000"/>
              </a:lnSpc>
              <a:spcBef>
                <a:spcPts val="0"/>
              </a:spcBef>
              <a:spcAft>
                <a:spcPts val="0"/>
              </a:spcAft>
              <a:buSzPts val="1400"/>
              <a:buChar char="❏"/>
            </a:pPr>
            <a:r>
              <a:rPr lang="en" sz="1600"/>
              <a:t>Added three convolutional layers</a:t>
            </a:r>
            <a:endParaRPr sz="1600"/>
          </a:p>
          <a:p>
            <a:pPr indent="-317500" lvl="0" marL="457200" rtl="0" algn="just">
              <a:lnSpc>
                <a:spcPct val="90000"/>
              </a:lnSpc>
              <a:spcBef>
                <a:spcPts val="0"/>
              </a:spcBef>
              <a:spcAft>
                <a:spcPts val="0"/>
              </a:spcAft>
              <a:buSzPts val="1400"/>
              <a:buChar char="❏"/>
            </a:pPr>
            <a:r>
              <a:rPr lang="en" sz="1600"/>
              <a:t>Pooling and flattening layer</a:t>
            </a:r>
            <a:endParaRPr sz="1600"/>
          </a:p>
          <a:p>
            <a:pPr indent="-317500" lvl="0" marL="457200" rtl="0" algn="just">
              <a:lnSpc>
                <a:spcPct val="90000"/>
              </a:lnSpc>
              <a:spcBef>
                <a:spcPts val="0"/>
              </a:spcBef>
              <a:spcAft>
                <a:spcPts val="0"/>
              </a:spcAft>
              <a:buSzPts val="1400"/>
              <a:buChar char="❏"/>
            </a:pPr>
            <a:r>
              <a:rPr lang="en" sz="1600"/>
              <a:t>Output layer-&gt; dense layer-&gt; outputs single value</a:t>
            </a:r>
            <a:endParaRPr sz="1600"/>
          </a:p>
          <a:p>
            <a:pPr indent="-317500" lvl="0" marL="457200" rtl="0" algn="just">
              <a:lnSpc>
                <a:spcPct val="90000"/>
              </a:lnSpc>
              <a:spcBef>
                <a:spcPts val="0"/>
              </a:spcBef>
              <a:spcAft>
                <a:spcPts val="0"/>
              </a:spcAft>
              <a:buSzPts val="1400"/>
              <a:buChar char="❏"/>
            </a:pPr>
            <a:r>
              <a:rPr lang="en" sz="1600"/>
              <a:t>No.of frozen layers is set to 7- initial convolutional layers remain unchanged- they capture the features useful for image processing.</a:t>
            </a:r>
            <a:endParaRPr sz="1600"/>
          </a:p>
        </p:txBody>
      </p:sp>
      <p:sp>
        <p:nvSpPr>
          <p:cNvPr id="186" name="Google Shape;186;p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500"/>
              <a:buNone/>
            </a:pPr>
            <a:fld id="{00000000-1234-1234-1234-123412341234}" type="slidenum">
              <a:rPr lang="en" sz="1500">
                <a:solidFill>
                  <a:schemeClr val="lt1"/>
                </a:solidFill>
              </a:rPr>
              <a:t>‹#›</a:t>
            </a:fld>
            <a:endParaRPr sz="15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idx="1" type="body"/>
          </p:nvPr>
        </p:nvSpPr>
        <p:spPr>
          <a:xfrm>
            <a:off x="1515900" y="1957950"/>
            <a:ext cx="8957700" cy="3864300"/>
          </a:xfrm>
          <a:prstGeom prst="rect">
            <a:avLst/>
          </a:prstGeom>
          <a:noFill/>
          <a:ln>
            <a:noFill/>
          </a:ln>
        </p:spPr>
        <p:txBody>
          <a:bodyPr anchorCtr="0" anchor="t" bIns="121900" lIns="121900" spcFirstLastPara="1" rIns="121900" wrap="square" tIns="121900">
            <a:normAutofit/>
          </a:bodyPr>
          <a:lstStyle/>
          <a:p>
            <a:pPr indent="0" lvl="0" marL="457200" rtl="0" algn="l">
              <a:lnSpc>
                <a:spcPct val="100000"/>
              </a:lnSpc>
              <a:spcBef>
                <a:spcPts val="0"/>
              </a:spcBef>
              <a:spcAft>
                <a:spcPts val="0"/>
              </a:spcAft>
              <a:buSzPts val="2000"/>
              <a:buNone/>
            </a:pPr>
            <a:r>
              <a:rPr lang="en" sz="1600"/>
              <a:t>Builded and trained a neural network model(new constructed model) for binary classification.</a:t>
            </a:r>
            <a:endParaRPr sz="1600"/>
          </a:p>
          <a:p>
            <a:pPr indent="0" lvl="0" marL="457200" rtl="0" algn="l">
              <a:lnSpc>
                <a:spcPct val="100000"/>
              </a:lnSpc>
              <a:spcBef>
                <a:spcPts val="1600"/>
              </a:spcBef>
              <a:spcAft>
                <a:spcPts val="0"/>
              </a:spcAft>
              <a:buSzPts val="2000"/>
              <a:buNone/>
            </a:pPr>
            <a:r>
              <a:rPr lang="en" sz="1600"/>
              <a:t>Epochs is set to 10</a:t>
            </a:r>
            <a:endParaRPr sz="1600"/>
          </a:p>
          <a:p>
            <a:pPr indent="0" lvl="0" marL="457200" rtl="0" algn="l">
              <a:lnSpc>
                <a:spcPct val="100000"/>
              </a:lnSpc>
              <a:spcBef>
                <a:spcPts val="1600"/>
              </a:spcBef>
              <a:spcAft>
                <a:spcPts val="0"/>
              </a:spcAft>
              <a:buSzPts val="2000"/>
              <a:buNone/>
            </a:pPr>
            <a:r>
              <a:t/>
            </a:r>
            <a:endParaRPr sz="1600"/>
          </a:p>
          <a:p>
            <a:pPr indent="0" lvl="0" marL="457200" rtl="0" algn="l">
              <a:lnSpc>
                <a:spcPct val="100000"/>
              </a:lnSpc>
              <a:spcBef>
                <a:spcPts val="1600"/>
              </a:spcBef>
              <a:spcAft>
                <a:spcPts val="0"/>
              </a:spcAft>
              <a:buSzPts val="2000"/>
              <a:buNone/>
            </a:pPr>
            <a:r>
              <a:rPr lang="en" sz="1600"/>
              <a:t>The accuracy obtained was low so changed the epochs to 20 to see any changes.</a:t>
            </a:r>
            <a:endParaRPr sz="1600"/>
          </a:p>
          <a:p>
            <a:pPr indent="0" lvl="0" marL="457200" rtl="0" algn="l">
              <a:lnSpc>
                <a:spcPct val="100000"/>
              </a:lnSpc>
              <a:spcBef>
                <a:spcPts val="1600"/>
              </a:spcBef>
              <a:spcAft>
                <a:spcPts val="0"/>
              </a:spcAft>
              <a:buSzPts val="2000"/>
              <a:buNone/>
            </a:pPr>
            <a:r>
              <a:t/>
            </a:r>
            <a:endParaRPr sz="1600"/>
          </a:p>
          <a:p>
            <a:pPr indent="0" lvl="0" marL="0" rtl="0" algn="l">
              <a:lnSpc>
                <a:spcPct val="100000"/>
              </a:lnSpc>
              <a:spcBef>
                <a:spcPts val="1600"/>
              </a:spcBef>
              <a:spcAft>
                <a:spcPts val="0"/>
              </a:spcAft>
              <a:buSzPts val="2000"/>
              <a:buNone/>
            </a:pPr>
            <a:r>
              <a:rPr lang="en" sz="1600"/>
              <a:t>    Increasing the epoch doesn’t show any big improvement</a:t>
            </a:r>
            <a:endParaRPr sz="1600"/>
          </a:p>
          <a:p>
            <a:pPr indent="0" lvl="0" marL="457200" rtl="0" algn="l">
              <a:lnSpc>
                <a:spcPct val="100000"/>
              </a:lnSpc>
              <a:spcBef>
                <a:spcPts val="1600"/>
              </a:spcBef>
              <a:spcAft>
                <a:spcPts val="1600"/>
              </a:spcAft>
              <a:buSzPts val="2000"/>
              <a:buNone/>
            </a:pPr>
            <a:r>
              <a:t/>
            </a:r>
            <a:endParaRPr sz="1600"/>
          </a:p>
        </p:txBody>
      </p:sp>
      <p:sp>
        <p:nvSpPr>
          <p:cNvPr id="192" name="Google Shape;192;p9"/>
          <p:cNvSpPr/>
          <p:nvPr/>
        </p:nvSpPr>
        <p:spPr>
          <a:xfrm flipH="1" rot="-1244693">
            <a:off x="1401032" y="1050236"/>
            <a:ext cx="313502" cy="743502"/>
          </a:xfrm>
          <a:custGeom>
            <a:rect b="b" l="l" r="r" t="t"/>
            <a:pathLst>
              <a:path extrusionOk="0" h="440760" w="185849">
                <a:moveTo>
                  <a:pt x="92958" y="0"/>
                </a:moveTo>
                <a:cubicBezTo>
                  <a:pt x="41322" y="0"/>
                  <a:pt x="0" y="43760"/>
                  <a:pt x="0" y="97110"/>
                </a:cubicBezTo>
                <a:cubicBezTo>
                  <a:pt x="0" y="106547"/>
                  <a:pt x="2277" y="115481"/>
                  <a:pt x="4822" y="124315"/>
                </a:cubicBezTo>
                <a:lnTo>
                  <a:pt x="31411" y="124315"/>
                </a:lnTo>
                <a:cubicBezTo>
                  <a:pt x="31344" y="123893"/>
                  <a:pt x="31544" y="123491"/>
                  <a:pt x="31411" y="123062"/>
                </a:cubicBezTo>
                <a:cubicBezTo>
                  <a:pt x="28463" y="114898"/>
                  <a:pt x="26789" y="106105"/>
                  <a:pt x="26789" y="97110"/>
                </a:cubicBezTo>
                <a:cubicBezTo>
                  <a:pt x="26789" y="57443"/>
                  <a:pt x="56726" y="25738"/>
                  <a:pt x="92958" y="25744"/>
                </a:cubicBezTo>
                <a:cubicBezTo>
                  <a:pt x="129123" y="25744"/>
                  <a:pt x="159060" y="57443"/>
                  <a:pt x="159060" y="97110"/>
                </a:cubicBezTo>
                <a:cubicBezTo>
                  <a:pt x="159060" y="97439"/>
                  <a:pt x="158926" y="112809"/>
                  <a:pt x="158859" y="124315"/>
                </a:cubicBezTo>
                <a:cubicBezTo>
                  <a:pt x="158859" y="128568"/>
                  <a:pt x="158859" y="131990"/>
                  <a:pt x="158859" y="134361"/>
                </a:cubicBezTo>
                <a:cubicBezTo>
                  <a:pt x="158592" y="192078"/>
                  <a:pt x="157587" y="379092"/>
                  <a:pt x="157587" y="378811"/>
                </a:cubicBezTo>
                <a:cubicBezTo>
                  <a:pt x="154506" y="399700"/>
                  <a:pt x="136893" y="415023"/>
                  <a:pt x="115528" y="415023"/>
                </a:cubicBezTo>
                <a:cubicBezTo>
                  <a:pt x="91485" y="415023"/>
                  <a:pt x="71996" y="396298"/>
                  <a:pt x="71996" y="373165"/>
                </a:cubicBezTo>
                <a:lnTo>
                  <a:pt x="74339" y="134361"/>
                </a:lnTo>
                <a:lnTo>
                  <a:pt x="74541" y="124315"/>
                </a:lnTo>
                <a:lnTo>
                  <a:pt x="74742" y="100459"/>
                </a:lnTo>
                <a:cubicBezTo>
                  <a:pt x="74809" y="93353"/>
                  <a:pt x="68915" y="87761"/>
                  <a:pt x="61548" y="87694"/>
                </a:cubicBezTo>
                <a:cubicBezTo>
                  <a:pt x="54181" y="87620"/>
                  <a:pt x="48020" y="93146"/>
                  <a:pt x="47953" y="100251"/>
                </a:cubicBezTo>
                <a:lnTo>
                  <a:pt x="47752" y="124315"/>
                </a:lnTo>
                <a:lnTo>
                  <a:pt x="47550" y="134361"/>
                </a:lnTo>
                <a:lnTo>
                  <a:pt x="45207" y="372951"/>
                </a:lnTo>
                <a:cubicBezTo>
                  <a:pt x="45207" y="410422"/>
                  <a:pt x="76684" y="440767"/>
                  <a:pt x="115528" y="440761"/>
                </a:cubicBezTo>
                <a:cubicBezTo>
                  <a:pt x="150487" y="440761"/>
                  <a:pt x="179286" y="415914"/>
                  <a:pt x="184175" y="382581"/>
                </a:cubicBezTo>
                <a:cubicBezTo>
                  <a:pt x="184443" y="381101"/>
                  <a:pt x="185381" y="195232"/>
                  <a:pt x="185648" y="134361"/>
                </a:cubicBezTo>
                <a:cubicBezTo>
                  <a:pt x="185648" y="131896"/>
                  <a:pt x="185648" y="128501"/>
                  <a:pt x="185648" y="124315"/>
                </a:cubicBezTo>
                <a:cubicBezTo>
                  <a:pt x="185715" y="112996"/>
                  <a:pt x="185849" y="98115"/>
                  <a:pt x="185849" y="97110"/>
                </a:cubicBezTo>
                <a:cubicBezTo>
                  <a:pt x="185849" y="43760"/>
                  <a:pt x="144528" y="0"/>
                  <a:pt x="92958" y="0"/>
                </a:cubicBezTo>
                <a:close/>
              </a:path>
            </a:pathLst>
          </a:custGeom>
          <a:solidFill>
            <a:schemeClr val="dk1"/>
          </a:solidFill>
          <a:ln>
            <a:noFill/>
          </a:ln>
          <a:effectLst>
            <a:outerShdw blurRad="57150" rotWithShape="0" algn="bl" dir="13500000" dist="381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193" name="Google Shape;193;p9"/>
          <p:cNvPicPr preferRelativeResize="0"/>
          <p:nvPr/>
        </p:nvPicPr>
        <p:blipFill rotWithShape="1">
          <a:blip r:embed="rId3">
            <a:alphaModFix/>
          </a:blip>
          <a:srcRect b="0" l="0" r="0" t="0"/>
          <a:stretch/>
        </p:blipFill>
        <p:spPr>
          <a:xfrm>
            <a:off x="2094888" y="3127875"/>
            <a:ext cx="8059850" cy="457200"/>
          </a:xfrm>
          <a:prstGeom prst="rect">
            <a:avLst/>
          </a:prstGeom>
          <a:noFill/>
          <a:ln>
            <a:noFill/>
          </a:ln>
        </p:spPr>
      </p:pic>
      <p:pic>
        <p:nvPicPr>
          <p:cNvPr id="194" name="Google Shape;194;p9"/>
          <p:cNvPicPr preferRelativeResize="0"/>
          <p:nvPr/>
        </p:nvPicPr>
        <p:blipFill rotWithShape="1">
          <a:blip r:embed="rId4">
            <a:alphaModFix/>
          </a:blip>
          <a:srcRect b="0" l="0" r="0" t="0"/>
          <a:stretch/>
        </p:blipFill>
        <p:spPr>
          <a:xfrm>
            <a:off x="2123713" y="4171875"/>
            <a:ext cx="8002225" cy="447675"/>
          </a:xfrm>
          <a:prstGeom prst="rect">
            <a:avLst/>
          </a:prstGeom>
          <a:noFill/>
          <a:ln>
            <a:noFill/>
          </a:ln>
        </p:spPr>
      </p:pic>
      <p:sp>
        <p:nvSpPr>
          <p:cNvPr id="195" name="Google Shape;195;p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p>
            <a:pPr indent="0" lvl="0" marL="0" rtl="0" algn="r">
              <a:lnSpc>
                <a:spcPct val="100000"/>
              </a:lnSpc>
              <a:spcBef>
                <a:spcPts val="0"/>
              </a:spcBef>
              <a:spcAft>
                <a:spcPts val="0"/>
              </a:spcAft>
              <a:buSzPts val="1500"/>
              <a:buNone/>
            </a:pPr>
            <a:fld id="{00000000-1234-1234-1234-123412341234}" type="slidenum">
              <a:rPr lang="en" sz="1500">
                <a:solidFill>
                  <a:schemeClr val="lt1"/>
                </a:solidFill>
              </a:rPr>
              <a:t>‹#›</a:t>
            </a:fld>
            <a:endParaRPr sz="15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Template">
  <a:themeElements>
    <a:clrScheme name="Simple Light">
      <a:dk1>
        <a:srgbClr val="231919"/>
      </a:dk1>
      <a:lt1>
        <a:srgbClr val="FFFFFF"/>
      </a:lt1>
      <a:dk2>
        <a:srgbClr val="2E2E2E"/>
      </a:dk2>
      <a:lt2>
        <a:srgbClr val="231919"/>
      </a:lt2>
      <a:accent1>
        <a:srgbClr val="F08080"/>
      </a:accent1>
      <a:accent2>
        <a:srgbClr val="F4978E"/>
      </a:accent2>
      <a:accent3>
        <a:srgbClr val="F8AD9D"/>
      </a:accent3>
      <a:accent4>
        <a:srgbClr val="FBC4AB"/>
      </a:accent4>
      <a:accent5>
        <a:srgbClr val="FFDAB9"/>
      </a:accent5>
      <a:accent6>
        <a:srgbClr val="FFF2CC"/>
      </a:accent6>
      <a:hlink>
        <a:srgbClr val="AF55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