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6DFA92F-263E-44D3-8C13-557E6561FDF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TRANSACTIONS &amp; TRIGGERS IN MYSQL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Creating a Trigger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When a record is </a:t>
            </a:r>
            <a:r>
              <a:rPr b="1" lang="en-US" sz="3200">
                <a:latin typeface="Arial"/>
              </a:rPr>
              <a:t>Inserted</a:t>
            </a:r>
            <a:r>
              <a:rPr lang="en-US" sz="3200">
                <a:latin typeface="Arial"/>
              </a:rPr>
              <a:t> into the blog table, we want to add a new entry into the audit table containing the blog ID and a type of ‘NEW’ (or ‘DELETE’ if it was deleted immediately).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When a record is </a:t>
            </a:r>
            <a:r>
              <a:rPr b="1" lang="en-US" sz="3200">
                <a:latin typeface="Arial"/>
              </a:rPr>
              <a:t>Updated</a:t>
            </a:r>
            <a:r>
              <a:rPr lang="en-US" sz="3200">
                <a:latin typeface="Arial"/>
              </a:rPr>
              <a:t> in the blog table, we want to add a new entry into the audit table containing the blog ID and a type of ‘EDIT’ or ‘DELETE’ if the deleted flag is set.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Note that the </a:t>
            </a:r>
            <a:r>
              <a:rPr b="1" lang="en-US" sz="3200">
                <a:latin typeface="Arial"/>
              </a:rPr>
              <a:t>changetime </a:t>
            </a:r>
            <a:r>
              <a:rPr lang="en-US" sz="3200">
                <a:latin typeface="Arial"/>
              </a:rPr>
              <a:t>field will automatically be set to the current time.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Each trigger requires: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 unique name. I prefer to use a name which describes the table and action, e.g. blog_before_insert or blog_after_update.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table which triggers the event. A single trigger can only monitor a single table.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When the trigger occurs. This can either be BEFORE or AFTER an INSERT, UPDATE or DELETE. A BEFORE trigger must be used if you need to modify incoming data. An AFTER trigger must be used if you want to reference the new/changed record as a foreign key for a record in another table.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trigger body; a set of SQL commands to run. Note that you can refer to columns in the subject table using OLD.col_name (the previous value) or NEW.col_name (the new value). The value for NEW.col_name can be changed in BEFORE INSERT and UPDATE triggers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The basic trigger syntax is: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TRIGGER event_name BEFORE/AFTER INSERT/UPDATE/DELETE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  </a:t>
            </a:r>
            <a:r>
              <a:rPr lang="en-US" sz="2800">
                <a:latin typeface="Arial"/>
              </a:rPr>
              <a:t>ON `database`.`table`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  </a:t>
            </a:r>
            <a:r>
              <a:rPr lang="en-US" sz="2800">
                <a:latin typeface="Arial"/>
              </a:rPr>
              <a:t>FOR EACH ROW BEGIN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-- trigger body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-- this code is applied to every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-- inserted/updated/deleted row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  </a:t>
            </a:r>
            <a:r>
              <a:rPr lang="en-US" sz="2800">
                <a:latin typeface="Arial"/>
              </a:rPr>
              <a:t>END;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require two triggers — AFTER INSERT and AFTER UPDATE on the blog table.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It’s not necessary to define a DELETE trigger since a post is marked as deleted by setting it’s deleted field to true.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first MySQL command we’ll issue is a little unusual:  </a:t>
            </a:r>
            <a:r>
              <a:rPr b="1" lang="en-US" sz="3200">
                <a:latin typeface="Arial"/>
              </a:rPr>
              <a:t>DELIMITER $$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Our trigger body requires a number of SQL commands separated by a semi-colon (;).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To create the full trigger code we must change delimiter to something else — such as $$.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Our AFTER INSERT trigger can now be defined.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It determines whether the deleted flag is set, sets the @changetype variable accordingly, and inserts a new record into the audit table: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AFTER INSERT trigger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TRIGGER blog_after_insert  AFTER INSERT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ON blog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</a:t>
            </a:r>
            <a:r>
              <a:rPr lang="en-US" sz="2800">
                <a:latin typeface="Arial"/>
              </a:rPr>
              <a:t>FOR EACH ROW BEGIN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    </a:t>
            </a:r>
            <a:r>
              <a:rPr lang="en-US" sz="2800">
                <a:latin typeface="Arial"/>
              </a:rPr>
              <a:t>SET @changetype = 'DELETE'</a:t>
            </a:r>
            <a:r>
              <a:rPr b="1" lang="en-US" sz="2800">
                <a:latin typeface="Arial"/>
              </a:rPr>
              <a:t>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ELSE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    </a:t>
            </a:r>
            <a:r>
              <a:rPr lang="en-US" sz="2800">
                <a:latin typeface="Arial"/>
              </a:rPr>
              <a:t>SET @changetype = 'NEW'</a:t>
            </a:r>
            <a:r>
              <a:rPr b="1" lang="en-US" sz="2800">
                <a:latin typeface="Arial"/>
              </a:rPr>
              <a:t>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IF NEW.deleted THEN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END IF</a:t>
            </a:r>
            <a:r>
              <a:rPr b="1" lang="en-US" sz="2800">
                <a:latin typeface="Arial"/>
              </a:rPr>
              <a:t>;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INSERT INTO audit (blog_id, changetype) VALUES (NEW.id, @changetype);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END$$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DELIMITER ;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DELIMITER $$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TRIGGER `blog_after_update` AFTER UPDATE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ON `blog`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</a:t>
            </a:r>
            <a:r>
              <a:rPr lang="en-US" sz="3200">
                <a:latin typeface="Arial"/>
              </a:rPr>
              <a:t>FOR EACH ROW BEGIN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</a:t>
            </a:r>
            <a:r>
              <a:rPr lang="en-US" sz="3200">
                <a:latin typeface="Arial"/>
              </a:rPr>
              <a:t>IF NEW.deleted THEN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    </a:t>
            </a:r>
            <a:r>
              <a:rPr lang="en-US" sz="3200">
                <a:latin typeface="Arial"/>
              </a:rPr>
              <a:t>SET @changetype = 'DELETE';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</a:t>
            </a:r>
            <a:r>
              <a:rPr lang="en-US" sz="3200">
                <a:latin typeface="Arial"/>
              </a:rPr>
              <a:t>ELSE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   </a:t>
            </a:r>
            <a:r>
              <a:rPr lang="en-US" sz="3200">
                <a:latin typeface="Arial"/>
              </a:rPr>
              <a:t>SET @changetype = 'EDIT';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</a:t>
            </a:r>
            <a:r>
              <a:rPr lang="en-US" sz="3200">
                <a:latin typeface="Arial"/>
              </a:rPr>
              <a:t>END IF;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INSERT INTO audit (blog_id, changetype) VALUES (NEW.id, @changetype)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END$$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DELIMITER ;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Trigger Happy?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Let’s see what happens when we insert a new post into our blog table:</a:t>
            </a:r>
            <a:endParaRPr/>
          </a:p>
          <a:p>
            <a:pPr>
              <a:buFont typeface="Liberation Serif"/>
              <a:buAutoNum type="arabicPeriod"/>
            </a:pPr>
            <a:r>
              <a:rPr lang="en-US" sz="3200">
                <a:latin typeface="Arial"/>
              </a:rPr>
              <a:t>INSERT INTO blog (title, content) VALUES ('Article One', 'Initial text.');</a:t>
            </a:r>
            <a:endParaRPr/>
          </a:p>
          <a:p>
            <a:pPr>
              <a:buFont typeface="Liberation Serif"/>
              <a:buAutoNum type="arabicPeriod"/>
            </a:pPr>
            <a:r>
              <a:rPr lang="en-US" sz="3200">
                <a:latin typeface="Arial"/>
              </a:rPr>
              <a:t>UPDATE blog SET content = 'Edited text' WHERE id = 1;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MySQL Transaction 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MySQL (here we maintain version 5.5+) supports local transactions (within a given client session) through statements such as SET autocommit, START TRANSACTION, COMMIT, and ROLLBACK. Here is the syntax of START TRANSACTION, COMMIT, and ROLLBACK :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Basic syntax 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START TRANSACTION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</a:t>
            </a:r>
            <a:r>
              <a:rPr lang="en-US" sz="3200">
                <a:latin typeface="Arial"/>
              </a:rPr>
              <a:t>transaction_characteristic [, transaction_characteristic] ...]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transaction_characteristic:  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WITH CONSISTENT SNAPSHOT 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| READ WRITE 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| READ ONLY   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BEGIN [WORK]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COMMIT [WORK] [AND [NO] CHAIN] [[NO] RELEASE]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ROLLBACK [WORK] [AND [NO] CHAIN] [[NO] RELEASE]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SET autocommit = {0 | 1}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These statements provide control over use of transactions :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START TRANSACTION or BEGIN statement begins a new transaction.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COMMIT commits the current transaction, making its changes permanent.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ROLLBACK rolls back the current transaction, canceling its changes.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The SET autocommit statement disables or enables the default autocommit mode for the current session.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By default, MySQL runs with autocommit mode enabled. This means that as soon as you execute a statement that updates (modifies) a table, MySQL stores the update on disk to make it permanent. The change cannot be rolled back.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TRIGGERS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 trigger is SQL code which is run just before or just after an INSERT, UPDATE or DELETE event occurs on a particular database table.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Triggers have been supported in MySQL since version 5.0.2.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Our Database Plan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We’ll create a small example database for a blogging application.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Two tables are required: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blog: stores a unique post ID, the title, content, and a deleted flag.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audit: stores a basic set of historical changes with a record ID, the blog post ID, the change type (NEW, EDIT or DELETE) and the date/time of that change.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BLOG TABLE DDL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TABLE blog (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id mediumint(8) unsigned NOT NULL AUTO_INCREMENT,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title text,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content` text,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deleted tinyint(1) unsigned NOT NULL DEFAULT '0',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PRIMARY KEY (id),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KEY ix_deleted (deleted`)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) ENGINE=InnoDB AUTO_INCREMENT=1 DEFAULT CHARSET=utf8 COMMENT='Blog posts';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Audit DDL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TABLE audit (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id mediumint(8) unsigned NOT NULL AUTO_INCREMENT,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blog_id mediumint(8) unsigned NOT NULL,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changetype enum('NEW','EDIT','DELETE') NOT NULL,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changetime timestamp NOT NULL DEFAULT CURRENT_TIMESTAMP ON UPDATE CURRENT_TIMESTAMP,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PRIMARY KEY (`id`),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CONSTRAINT  FOREIGN KEY (blog_id) REFERENCES blog (id) ON DELETE CASCADE ON UPDATE CASCADE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)ENGINE=InnoDB AUTO_INCREMENT=1 DEFAULT CHARSET=utf8;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