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310"/>
    <p:restoredTop sz="95728"/>
  </p:normalViewPr>
  <p:slideViewPr>
    <p:cSldViewPr snapToGrid="0" snapToObjects="1">
      <p:cViewPr>
        <p:scale>
          <a:sx n="138" d="100"/>
          <a:sy n="138" d="100"/>
        </p:scale>
        <p:origin x="-5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3612-D2AA-1A47-AC85-1D8B6210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B562-2E63-AE48-B542-A1BAFEA08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6DB3-F0FE-9941-9A7C-046DCF2B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0491-01E9-8A4F-9076-7F4E842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ED94-A456-284D-ADC9-439F6005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76AC-F572-524D-811B-C49868C9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E512-6F76-394F-85D7-92272A6EA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1BE5-FC67-4546-BB80-63C81D1F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7305-12E6-4A4F-B008-A5D6009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64FC-B886-614B-A1F5-618B1087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69FF5-7529-E047-8A0D-925D6757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C568-066E-A54E-90DE-AC70705D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1305-38C7-D14E-B967-BDA6F7D3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8C96-F464-1441-949E-D33483C5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EF72-CC7C-B244-A307-9C1E0C9E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DF4-91FC-F64F-8956-53F72DE2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BAB8-2747-9E4A-ABC4-41ACD29D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7C42-44B3-1E46-9A2E-1A269E09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4B04-CAB1-414B-B33C-F5D2DC6D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4142-1190-DE41-82BD-BBDB00EF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F6D5-F97E-3B4A-9CE9-ED28C632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91DE-A82A-5940-B243-07764A2D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E8DB-3CE7-2C4C-A736-954ABEE7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E00D-689C-AC40-9204-B978AEB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FBE5-398A-2140-ADFF-C9C1183E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9A86-37E1-2940-9E57-1914E48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E0D4-2EEB-7145-8004-AC08339AD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7DDC8-CC79-474C-8B66-6407FB6A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4123-696B-8945-9417-B743193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9A32-5147-324D-BD40-3975BBE2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DD3E-9EA2-544A-ADBD-D22D305C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900C-2034-A749-BE52-6C510694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EFB2-0544-0646-A382-B2DEE495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8E4A-2F87-CA48-BBBC-81FE0089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7D39-C780-954D-A4EA-52593BBD9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78A9-B4BE-8549-ADC1-8F9622603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33CF1-3447-654E-9920-7034EB7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12FFA-3639-C84C-B41E-9B07C919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F4C89-F822-3841-8187-8BB6FF6E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B17A-EC8F-464B-93E0-10CC5881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D58D8-77EB-A146-A499-B0B255B5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2BFBC-16C6-9C43-8DB4-694890E2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D637C-5304-C248-8248-974234CC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30EC-099E-2E40-8BE8-12B34729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943CA-F2D5-2B4C-8C2E-49CE4D27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DFB6A-F97D-5143-8B0D-347412E4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F122-04CC-204F-A86D-880181CC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BCFD-40C8-6449-A16C-ADD10E2A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1DD2-ED3C-4848-8E29-421EA646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B22C-E2C5-5943-B0AF-A8E5F4B7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6F1D-6C54-E04D-8F0F-E0EED994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F3A10-0FAE-CC46-80DF-FED001A1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67AE-4C34-8A4C-9C54-ABB6FDBB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E5C4F-3FAD-534F-A0E6-19DA3C65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ACAC0-6655-9342-9778-6567B0B29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C00-2E1A-D74A-9D92-AB53FD5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BA208-01C4-2D42-8394-0594187B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74CA-7E63-404B-A5F1-E062876D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DDD1F-038E-0A4A-8D38-2D2454C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6E9A-5E36-364E-8033-6E0D3675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B8AC-DAFA-5746-A016-F3EE644C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2082-1AF0-FE45-8635-6F522C85030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C01C-90A5-4E4B-B14F-5F775720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E015-50E0-C14B-9BE3-6C344CFD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63C3-7ECF-2449-AEEC-69EB6C2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400636-9B73-5742-8793-6E375669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60" y="2380060"/>
            <a:ext cx="2097880" cy="2097880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E2228C5F-8E11-E346-8C8E-4745D350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957" y="1772443"/>
            <a:ext cx="2128043" cy="304006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664D2E2-9F1E-4F4A-B611-08C83AC6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417" y="2518181"/>
            <a:ext cx="1959272" cy="18216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87A314-513F-9943-9CF3-05D4F4F45C52}"/>
              </a:ext>
            </a:extLst>
          </p:cNvPr>
          <p:cNvCxnSpPr/>
          <p:nvPr/>
        </p:nvCxnSpPr>
        <p:spPr>
          <a:xfrm>
            <a:off x="2371725" y="957263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42FCFF-8E6F-E848-8DB3-32C191D93993}"/>
              </a:ext>
            </a:extLst>
          </p:cNvPr>
          <p:cNvSpPr txBox="1"/>
          <p:nvPr/>
        </p:nvSpPr>
        <p:spPr>
          <a:xfrm>
            <a:off x="2760702" y="587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接続要求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8E1E0-2FCC-F042-BA71-B8E11671497F}"/>
              </a:ext>
            </a:extLst>
          </p:cNvPr>
          <p:cNvCxnSpPr/>
          <p:nvPr/>
        </p:nvCxnSpPr>
        <p:spPr>
          <a:xfrm>
            <a:off x="2377271" y="1876555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28BED1-EFD7-E447-9237-09349955EF45}"/>
              </a:ext>
            </a:extLst>
          </p:cNvPr>
          <p:cNvSpPr txBox="1"/>
          <p:nvPr/>
        </p:nvSpPr>
        <p:spPr>
          <a:xfrm>
            <a:off x="2759600" y="1513723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“game”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01659-416A-3542-9039-7948648B1804}"/>
              </a:ext>
            </a:extLst>
          </p:cNvPr>
          <p:cNvSpPr txBox="1"/>
          <p:nvPr/>
        </p:nvSpPr>
        <p:spPr>
          <a:xfrm>
            <a:off x="2878811" y="1036934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“entry”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AFE8C7-2DDA-8748-8E2C-65BF3BFDAE16}"/>
              </a:ext>
            </a:extLst>
          </p:cNvPr>
          <p:cNvCxnSpPr>
            <a:cxnSpLocks/>
          </p:cNvCxnSpPr>
          <p:nvPr/>
        </p:nvCxnSpPr>
        <p:spPr>
          <a:xfrm flipH="1">
            <a:off x="2371725" y="1412945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167494-38F3-AE46-90E6-C8444AA2D33A}"/>
              </a:ext>
            </a:extLst>
          </p:cNvPr>
          <p:cNvSpPr txBox="1"/>
          <p:nvPr/>
        </p:nvSpPr>
        <p:spPr>
          <a:xfrm>
            <a:off x="2583306" y="2010728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gameto</a:t>
            </a:r>
            <a:r>
              <a:rPr lang="en-US" dirty="0"/>
              <a:t>”, index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BC17C-4167-184C-8955-AD41A3B1C7C2}"/>
              </a:ext>
            </a:extLst>
          </p:cNvPr>
          <p:cNvCxnSpPr>
            <a:cxnSpLocks/>
          </p:cNvCxnSpPr>
          <p:nvPr/>
        </p:nvCxnSpPr>
        <p:spPr>
          <a:xfrm flipH="1">
            <a:off x="2483062" y="2386739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2B60B5-D19D-A448-8B22-3972BEC8F057}"/>
              </a:ext>
            </a:extLst>
          </p:cNvPr>
          <p:cNvSpPr txBox="1"/>
          <p:nvPr/>
        </p:nvSpPr>
        <p:spPr>
          <a:xfrm>
            <a:off x="2419999" y="3017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タッチされた！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37E82-162B-B943-BD32-8622904E2A82}"/>
              </a:ext>
            </a:extLst>
          </p:cNvPr>
          <p:cNvCxnSpPr/>
          <p:nvPr/>
        </p:nvCxnSpPr>
        <p:spPr>
          <a:xfrm>
            <a:off x="2370623" y="3847766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5C3AB3-9713-6C4A-BCA3-B1505C0B10D0}"/>
              </a:ext>
            </a:extLst>
          </p:cNvPr>
          <p:cNvSpPr txBox="1"/>
          <p:nvPr/>
        </p:nvSpPr>
        <p:spPr>
          <a:xfrm>
            <a:off x="2759600" y="3478434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“touch”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3E48D0-DC8E-5E44-805B-DDDBE8A01526}"/>
              </a:ext>
            </a:extLst>
          </p:cNvPr>
          <p:cNvCxnSpPr/>
          <p:nvPr/>
        </p:nvCxnSpPr>
        <p:spPr>
          <a:xfrm>
            <a:off x="7721591" y="3656278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17AD77-1653-334F-A66E-4176290EAF28}"/>
              </a:ext>
            </a:extLst>
          </p:cNvPr>
          <p:cNvSpPr txBox="1"/>
          <p:nvPr/>
        </p:nvSpPr>
        <p:spPr>
          <a:xfrm>
            <a:off x="7908974" y="3286946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“touch”, 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49644C-AB24-4D49-80BA-584D8F681C61}"/>
              </a:ext>
            </a:extLst>
          </p:cNvPr>
          <p:cNvSpPr txBox="1"/>
          <p:nvPr/>
        </p:nvSpPr>
        <p:spPr>
          <a:xfrm>
            <a:off x="7406359" y="3847622"/>
            <a:ext cx="27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“right” or “left” or … , index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AEAD50-8231-8749-89C7-08396F855A4B}"/>
              </a:ext>
            </a:extLst>
          </p:cNvPr>
          <p:cNvCxnSpPr>
            <a:cxnSpLocks/>
          </p:cNvCxnSpPr>
          <p:nvPr/>
        </p:nvCxnSpPr>
        <p:spPr>
          <a:xfrm flipH="1">
            <a:off x="7721590" y="4313019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DF000F-2C23-354C-8F98-BDE06DAB7007}"/>
              </a:ext>
            </a:extLst>
          </p:cNvPr>
          <p:cNvSpPr txBox="1"/>
          <p:nvPr/>
        </p:nvSpPr>
        <p:spPr>
          <a:xfrm>
            <a:off x="2836513" y="415529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“move”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783F1F-99C4-6E45-9824-DF7F7FAB49DF}"/>
              </a:ext>
            </a:extLst>
          </p:cNvPr>
          <p:cNvCxnSpPr>
            <a:cxnSpLocks/>
          </p:cNvCxnSpPr>
          <p:nvPr/>
        </p:nvCxnSpPr>
        <p:spPr>
          <a:xfrm flipH="1">
            <a:off x="2329427" y="4531306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3A9C1F-3C46-A44D-96F2-C485C64DA24C}"/>
              </a:ext>
            </a:extLst>
          </p:cNvPr>
          <p:cNvSpPr txBox="1"/>
          <p:nvPr/>
        </p:nvSpPr>
        <p:spPr>
          <a:xfrm>
            <a:off x="2905822" y="5580837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“stop”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52D5C9-D38F-CB45-842B-D8ED7E6BC524}"/>
              </a:ext>
            </a:extLst>
          </p:cNvPr>
          <p:cNvCxnSpPr>
            <a:cxnSpLocks/>
          </p:cNvCxnSpPr>
          <p:nvPr/>
        </p:nvCxnSpPr>
        <p:spPr>
          <a:xfrm flipH="1">
            <a:off x="2398736" y="5956848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C7F19C-5E50-2F4D-8C49-94E2B721B1E0}"/>
              </a:ext>
            </a:extLst>
          </p:cNvPr>
          <p:cNvSpPr txBox="1"/>
          <p:nvPr/>
        </p:nvSpPr>
        <p:spPr>
          <a:xfrm>
            <a:off x="2326047" y="52081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別の端末をタッチ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9F82F0-35EC-0443-8D26-13ABA66F2BA1}"/>
              </a:ext>
            </a:extLst>
          </p:cNvPr>
          <p:cNvCxnSpPr/>
          <p:nvPr/>
        </p:nvCxnSpPr>
        <p:spPr>
          <a:xfrm>
            <a:off x="7724195" y="1441805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6CB63D-842D-EC4D-B062-7E67F0469729}"/>
              </a:ext>
            </a:extLst>
          </p:cNvPr>
          <p:cNvSpPr txBox="1"/>
          <p:nvPr/>
        </p:nvSpPr>
        <p:spPr>
          <a:xfrm>
            <a:off x="8107626" y="6090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接続要求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D7523-2D48-0B43-913C-54DF7E07292F}"/>
              </a:ext>
            </a:extLst>
          </p:cNvPr>
          <p:cNvCxnSpPr/>
          <p:nvPr/>
        </p:nvCxnSpPr>
        <p:spPr>
          <a:xfrm>
            <a:off x="7718649" y="2539347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7B89E-C674-AD4D-BE1A-1A9745C884E6}"/>
              </a:ext>
            </a:extLst>
          </p:cNvPr>
          <p:cNvSpPr txBox="1"/>
          <p:nvPr/>
        </p:nvSpPr>
        <p:spPr>
          <a:xfrm>
            <a:off x="8225735" y="1528389"/>
            <a:ext cx="9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“admin”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331515-CDD9-F94B-87AE-7253811A89EE}"/>
              </a:ext>
            </a:extLst>
          </p:cNvPr>
          <p:cNvSpPr txBox="1"/>
          <p:nvPr/>
        </p:nvSpPr>
        <p:spPr>
          <a:xfrm>
            <a:off x="8225735" y="1058100"/>
            <a:ext cx="8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“entry”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95D220-013A-0F41-B0DA-7E82952CAC28}"/>
              </a:ext>
            </a:extLst>
          </p:cNvPr>
          <p:cNvCxnSpPr>
            <a:cxnSpLocks/>
          </p:cNvCxnSpPr>
          <p:nvPr/>
        </p:nvCxnSpPr>
        <p:spPr>
          <a:xfrm flipH="1">
            <a:off x="7718649" y="1058100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3F2585-0E4E-6343-9E33-2219DF12293B}"/>
              </a:ext>
            </a:extLst>
          </p:cNvPr>
          <p:cNvSpPr txBox="1"/>
          <p:nvPr/>
        </p:nvSpPr>
        <p:spPr>
          <a:xfrm>
            <a:off x="8065273" y="2121983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adminto</a:t>
            </a:r>
            <a:r>
              <a:rPr lang="en-US" dirty="0"/>
              <a:t>”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F9BF1-B815-DD45-A5AB-0EFC1F438AF8}"/>
              </a:ext>
            </a:extLst>
          </p:cNvPr>
          <p:cNvCxnSpPr>
            <a:cxnSpLocks/>
          </p:cNvCxnSpPr>
          <p:nvPr/>
        </p:nvCxnSpPr>
        <p:spPr>
          <a:xfrm flipH="1">
            <a:off x="7718649" y="1991084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2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渡邉 稜真</dc:creator>
  <cp:lastModifiedBy>渡邉 稜真</cp:lastModifiedBy>
  <cp:revision>11</cp:revision>
  <dcterms:created xsi:type="dcterms:W3CDTF">2019-12-11T11:18:02Z</dcterms:created>
  <dcterms:modified xsi:type="dcterms:W3CDTF">2019-12-16T09:45:57Z</dcterms:modified>
</cp:coreProperties>
</file>