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5605" y="609600"/>
            <a:ext cx="3221355" cy="128587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2515870"/>
            <a:ext cx="2179320" cy="86995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2515870"/>
            <a:ext cx="2179320" cy="86995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2515870"/>
            <a:ext cx="2179320" cy="86995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2515870"/>
            <a:ext cx="2179320" cy="86995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44608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44608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38214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38214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38214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37947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44608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50698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44608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46090" y="38214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</a:t>
            </a:r>
            <a:r>
              <a:rPr lang="" altLang="en-US"/>
              <a:t>form </a:t>
            </a:r>
            <a:r>
              <a:rPr lang="en-US" altLang="en-US"/>
              <a:t>arduino </a:t>
            </a:r>
            <a:r>
              <a:rPr lang="" altLang="en-US"/>
              <a:t>to</a:t>
            </a:r>
            <a:r>
              <a:rPr lang="en-US" altLang="en-US"/>
              <a:t> PC</a:t>
            </a:r>
            <a:endParaRPr lang="en-US" altLang="en-US"/>
          </a:p>
          <a:p>
            <a:r>
              <a:rPr lang="en-US" altLang="en-US"/>
              <a:t>Looks for journals </a:t>
            </a:r>
            <a:r>
              <a:rPr lang="en-US" altLang="en-US">
                <a:sym typeface="+mn-ea"/>
              </a:rPr>
              <a:t>reference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Stereo camera calibration</a:t>
            </a:r>
            <a:endParaRPr lang="en-US" altLang="en-US"/>
          </a:p>
          <a:p>
            <a:r>
              <a:rPr lang="en-US" altLang="en-US"/>
              <a:t>Look for reference journal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Problem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How about a mini pc in a robot 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Does it need a simulation 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Slow internet in the lab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Need additional computers to support task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Try research that has been made before in ROS platform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2020191006 - Kisron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/>
      <vt:lpstr>Arial Unicode MS</vt:lpstr>
      <vt:lpstr>OpenSymbol</vt:lpstr>
      <vt:lpstr>Gubbi</vt:lpstr>
      <vt:lpstr>Office Theme</vt:lpstr>
      <vt:lpstr>PowerPoint 演示文稿</vt:lpstr>
      <vt:lpstr>Already Done</vt:lpstr>
      <vt:lpstr>On going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19</cp:revision>
  <dcterms:created xsi:type="dcterms:W3CDTF">2019-09-03T08:13:33Z</dcterms:created>
  <dcterms:modified xsi:type="dcterms:W3CDTF">2019-09-03T08:13:33Z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