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0" r:id="rId3"/>
    <p:sldId id="256" r:id="rId4"/>
    <p:sldId id="257" r:id="rId5"/>
    <p:sldId id="258" r:id="rId6"/>
    <p:sldId id="259" r:id="rId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9.png"/><Relationship Id="rId7" Type="http://schemas.openxmlformats.org/officeDocument/2006/relationships/image" Target="../media/image8.jpe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Weekly Progress - 17/9/2019</a:t>
            </a:r>
            <a:endParaRPr lang="en-US" altLang="en-US"/>
          </a:p>
        </p:txBody>
      </p:sp>
      <p:pic>
        <p:nvPicPr>
          <p:cNvPr id="4" name="Picture 3" descr="U5PjXC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0990" y="2042160"/>
            <a:ext cx="3970020" cy="39700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8413115" y="108585"/>
            <a:ext cx="1279525" cy="1754505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Full Operated MTBR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8660" y="3907155"/>
            <a:ext cx="2179320" cy="520065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Object Detection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9660" y="3907155"/>
            <a:ext cx="2179320" cy="520065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Navigation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09385" y="3907790"/>
            <a:ext cx="2179320" cy="51943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Interaction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12275" y="3907790"/>
            <a:ext cx="2179320" cy="51943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Communication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01420" y="5502275"/>
            <a:ext cx="1193800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Classification</a:t>
            </a:r>
            <a:endParaRPr 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31005" y="5502275"/>
            <a:ext cx="976630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Local Mapping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01420" y="4862830"/>
            <a:ext cx="1193800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Detection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31005" y="4862830"/>
            <a:ext cx="976630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Stereo Matching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89750" y="4862830"/>
            <a:ext cx="1417955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Human Upper Body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692640" y="4836160"/>
            <a:ext cx="1417955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Prediction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693275" y="5502275"/>
            <a:ext cx="1417955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Decision Making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693275" y="6111240"/>
            <a:ext cx="1417955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IoT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89750" y="5502275"/>
            <a:ext cx="1417955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Persuasif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08280" y="6389370"/>
            <a:ext cx="338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2020191006 - Kisron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46090" y="4862830"/>
            <a:ext cx="976630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Depth Image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pic>
        <p:nvPicPr>
          <p:cNvPr id="18" name="Picture 17" descr="minoruc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3325" y="565150"/>
            <a:ext cx="1139825" cy="1139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Picture 18" descr="etras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275" y="108585"/>
            <a:ext cx="2339975" cy="1755140"/>
          </a:xfrm>
          <a:prstGeom prst="rect">
            <a:avLst/>
          </a:prstGeom>
        </p:spPr>
      </p:pic>
      <p:pic>
        <p:nvPicPr>
          <p:cNvPr id="20" name="Picture 19" descr="roda"/>
          <p:cNvPicPr>
            <a:picLocks noChangeAspect="1"/>
          </p:cNvPicPr>
          <p:nvPr/>
        </p:nvPicPr>
        <p:blipFill>
          <a:blip r:embed="rId3"/>
          <a:srcRect t="18668" b="19458"/>
          <a:stretch>
            <a:fillRect/>
          </a:stretch>
        </p:blipFill>
        <p:spPr>
          <a:xfrm>
            <a:off x="3876040" y="2099310"/>
            <a:ext cx="1687195" cy="10439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Picture 20" descr="u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705" y="2404745"/>
            <a:ext cx="624205" cy="624205"/>
          </a:xfrm>
          <a:prstGeom prst="rect">
            <a:avLst/>
          </a:prstGeom>
        </p:spPr>
      </p:pic>
      <p:pic>
        <p:nvPicPr>
          <p:cNvPr id="22" name="Picture 21" descr="snsor tegangan"/>
          <p:cNvPicPr>
            <a:picLocks noChangeAspect="1"/>
          </p:cNvPicPr>
          <p:nvPr/>
        </p:nvPicPr>
        <p:blipFill>
          <a:blip r:embed="rId5"/>
          <a:srcRect l="11828" r="-13333"/>
          <a:stretch>
            <a:fillRect/>
          </a:stretch>
        </p:blipFill>
        <p:spPr>
          <a:xfrm>
            <a:off x="9428480" y="2286000"/>
            <a:ext cx="899160" cy="683260"/>
          </a:xfrm>
          <a:prstGeom prst="rect">
            <a:avLst/>
          </a:prstGeom>
        </p:spPr>
      </p:pic>
      <p:pic>
        <p:nvPicPr>
          <p:cNvPr id="23" name="Picture 22" descr="sensor aru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0160" y="2186305"/>
            <a:ext cx="782955" cy="782955"/>
          </a:xfrm>
          <a:prstGeom prst="rect">
            <a:avLst/>
          </a:prstGeom>
        </p:spPr>
      </p:pic>
      <p:pic>
        <p:nvPicPr>
          <p:cNvPr id="24" name="Picture 23" descr="imu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3115" y="2286000"/>
            <a:ext cx="836930" cy="836930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stCxn id="18" idx="2"/>
            <a:endCxn id="5" idx="0"/>
          </p:cNvCxnSpPr>
          <p:nvPr/>
        </p:nvCxnSpPr>
        <p:spPr>
          <a:xfrm>
            <a:off x="1773555" y="1704975"/>
            <a:ext cx="24765" cy="2202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784350" y="2515870"/>
            <a:ext cx="203390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depth\"/>
          <p:cNvPicPr>
            <a:picLocks noChangeAspect="1"/>
          </p:cNvPicPr>
          <p:nvPr/>
        </p:nvPicPr>
        <p:blipFill>
          <a:blip r:embed="rId8"/>
          <a:srcRect l="20314" t="2428" r="11429" b="6581"/>
          <a:stretch>
            <a:fillRect/>
          </a:stretch>
        </p:blipFill>
        <p:spPr>
          <a:xfrm>
            <a:off x="4010025" y="679450"/>
            <a:ext cx="1417955" cy="932180"/>
          </a:xfrm>
          <a:prstGeom prst="rect">
            <a:avLst/>
          </a:prstGeom>
        </p:spPr>
      </p:pic>
      <p:cxnSp>
        <p:nvCxnSpPr>
          <p:cNvPr id="29" name="Straight Arrow Connector 28"/>
          <p:cNvCxnSpPr>
            <a:stCxn id="18" idx="3"/>
            <a:endCxn id="28" idx="1"/>
          </p:cNvCxnSpPr>
          <p:nvPr/>
        </p:nvCxnSpPr>
        <p:spPr>
          <a:xfrm>
            <a:off x="2343150" y="1135380"/>
            <a:ext cx="166687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  <a:endCxn id="20" idx="0"/>
          </p:cNvCxnSpPr>
          <p:nvPr/>
        </p:nvCxnSpPr>
        <p:spPr>
          <a:xfrm>
            <a:off x="4719320" y="1611630"/>
            <a:ext cx="635" cy="48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2"/>
            <a:endCxn id="6" idx="0"/>
          </p:cNvCxnSpPr>
          <p:nvPr/>
        </p:nvCxnSpPr>
        <p:spPr>
          <a:xfrm flipH="1">
            <a:off x="4719320" y="3143250"/>
            <a:ext cx="635" cy="763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8" idx="3"/>
            <a:endCxn id="7" idx="0"/>
          </p:cNvCxnSpPr>
          <p:nvPr/>
        </p:nvCxnSpPr>
        <p:spPr>
          <a:xfrm>
            <a:off x="5427980" y="1145540"/>
            <a:ext cx="2171065" cy="27622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Already Done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Installing ROS and QT Creator</a:t>
            </a:r>
            <a:endParaRPr lang="en-US" altLang="en-US"/>
          </a:p>
          <a:p>
            <a:r>
              <a:rPr lang="en-US" altLang="en-US"/>
              <a:t>Access camera using ROS</a:t>
            </a:r>
            <a:endParaRPr lang="en-US" altLang="en-US"/>
          </a:p>
          <a:p>
            <a:r>
              <a:rPr lang="en-US" altLang="en-US"/>
              <a:t>Create simple publisher subscriber (txt and img)</a:t>
            </a:r>
            <a:endParaRPr lang="en-US" altLang="en-US"/>
          </a:p>
          <a:p>
            <a:r>
              <a:rPr lang="en-US" altLang="en-US"/>
              <a:t>Try rosserial to send data form arduino to PC</a:t>
            </a:r>
            <a:endParaRPr lang="en-US" altLang="en-US"/>
          </a:p>
          <a:p>
            <a:r>
              <a:rPr lang="en-US" altLang="en-US"/>
              <a:t>Looks for journals </a:t>
            </a:r>
            <a:r>
              <a:rPr lang="en-US" altLang="en-US">
                <a:sym typeface="+mn-ea"/>
              </a:rPr>
              <a:t>reference </a:t>
            </a:r>
            <a:endParaRPr lang="en-US" altLang="en-US"/>
          </a:p>
          <a:p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208280" y="6389370"/>
            <a:ext cx="338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2020191006 - Kisron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On going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Stereo camera calibration</a:t>
            </a:r>
            <a:endParaRPr lang="en-US" altLang="en-US"/>
          </a:p>
          <a:p>
            <a:r>
              <a:rPr lang="en-US" altLang="en-US"/>
              <a:t>Looking for reference journal</a:t>
            </a:r>
            <a:endParaRPr lang="en-US" altLang="en-US"/>
          </a:p>
          <a:p>
            <a:r>
              <a:rPr lang="en-US" altLang="en-US"/>
              <a:t>Learning Process to getting Depth images</a:t>
            </a:r>
            <a:endParaRPr lang="en-US" altLang="en-US"/>
          </a:p>
          <a:p>
            <a:r>
              <a:rPr lang="en-US" altLang="en-US"/>
              <a:t>Get</a:t>
            </a:r>
            <a:r>
              <a:rPr lang="" altLang="en-US"/>
              <a:t>ting</a:t>
            </a:r>
            <a:r>
              <a:rPr lang="en-US" altLang="en-US"/>
              <a:t> Depth Images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r>
              <a:rPr lang="en-US" altLang="en-US"/>
              <a:t>Problem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- enter the calibration results into the depth function.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- what is the best title for my thesis ?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208280" y="6389370"/>
            <a:ext cx="338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2020191006 - Kisron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Next task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Try research that has been made before in ROS platform :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- Object Detection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- Navigation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- Communication (my project)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208280" y="6389370"/>
            <a:ext cx="338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2020191006 - Kisron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820</Words>
  <Application>WPS Presentation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DejaVu Sans</vt:lpstr>
      <vt:lpstr>微软雅黑</vt:lpstr>
      <vt:lpstr>Droid Sans Fallback</vt:lpstr>
      <vt:lpstr/>
      <vt:lpstr>Arial Unicode MS</vt:lpstr>
      <vt:lpstr>Calibri</vt:lpstr>
      <vt:lpstr>Office Theme</vt:lpstr>
      <vt:lpstr>Weekly Progress - 17/9/2019</vt:lpstr>
      <vt:lpstr>PowerPoint 演示文稿</vt:lpstr>
      <vt:lpstr>Already Done</vt:lpstr>
      <vt:lpstr>On going</vt:lpstr>
      <vt:lpstr>Next task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kisron</dc:creator>
  <cp:lastModifiedBy>kisron</cp:lastModifiedBy>
  <cp:revision>27</cp:revision>
  <dcterms:created xsi:type="dcterms:W3CDTF">2019-09-17T10:41:47Z</dcterms:created>
  <dcterms:modified xsi:type="dcterms:W3CDTF">2019-09-17T10:41:47Z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