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3"/>
    <p:sldId id="256" r:id="rId4"/>
    <p:sldId id="257" r:id="rId5"/>
    <p:sldId id="258" r:id="rId6"/>
    <p:sldId id="265" r:id="rId7"/>
    <p:sldId id="267" r:id="rId8"/>
    <p:sldId id="259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Weekly Progress - 1/10/2019</a:t>
            </a:r>
            <a:endParaRPr lang="en-US" altLang="en-US"/>
          </a:p>
        </p:txBody>
      </p:sp>
      <p:pic>
        <p:nvPicPr>
          <p:cNvPr id="4" name="Picture 3" descr="U5PjXC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990" y="2042160"/>
            <a:ext cx="397002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13115" y="108585"/>
            <a:ext cx="1279525" cy="17545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Full Operated MTBR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Object Detection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Navigation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938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Interaction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27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Communication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420" y="5502275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Classification</a:t>
            </a:r>
            <a:endParaRPr 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005" y="5502275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Local Mapping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420" y="4862830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Detection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005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Stereo Matching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9750" y="486283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Human Upper Body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2640" y="483616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Prediction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3275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Decision Making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3275" y="611124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IoT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89750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Persuasif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6090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Depth Image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8" name="Picture 17" descr="minoruc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565150"/>
            <a:ext cx="1139825" cy="113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etr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5" y="108585"/>
            <a:ext cx="2339975" cy="1755140"/>
          </a:xfrm>
          <a:prstGeom prst="rect">
            <a:avLst/>
          </a:prstGeom>
        </p:spPr>
      </p:pic>
      <p:pic>
        <p:nvPicPr>
          <p:cNvPr id="20" name="Picture 19" descr="roda"/>
          <p:cNvPicPr>
            <a:picLocks noChangeAspect="1"/>
          </p:cNvPicPr>
          <p:nvPr/>
        </p:nvPicPr>
        <p:blipFill>
          <a:blip r:embed="rId3"/>
          <a:srcRect t="18668" b="19458"/>
          <a:stretch>
            <a:fillRect/>
          </a:stretch>
        </p:blipFill>
        <p:spPr>
          <a:xfrm>
            <a:off x="3876040" y="2099310"/>
            <a:ext cx="1687195" cy="1043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705" y="2404745"/>
            <a:ext cx="624205" cy="624205"/>
          </a:xfrm>
          <a:prstGeom prst="rect">
            <a:avLst/>
          </a:prstGeom>
        </p:spPr>
      </p:pic>
      <p:pic>
        <p:nvPicPr>
          <p:cNvPr id="22" name="Picture 21" descr="snsor tegangan"/>
          <p:cNvPicPr>
            <a:picLocks noChangeAspect="1"/>
          </p:cNvPicPr>
          <p:nvPr/>
        </p:nvPicPr>
        <p:blipFill>
          <a:blip r:embed="rId5"/>
          <a:srcRect l="11828" r="-13333"/>
          <a:stretch>
            <a:fillRect/>
          </a:stretch>
        </p:blipFill>
        <p:spPr>
          <a:xfrm>
            <a:off x="9428480" y="2286000"/>
            <a:ext cx="899160" cy="683260"/>
          </a:xfrm>
          <a:prstGeom prst="rect">
            <a:avLst/>
          </a:prstGeom>
        </p:spPr>
      </p:pic>
      <p:pic>
        <p:nvPicPr>
          <p:cNvPr id="23" name="Picture 22" descr="sensor aru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160" y="2186305"/>
            <a:ext cx="782955" cy="782955"/>
          </a:xfrm>
          <a:prstGeom prst="rect">
            <a:avLst/>
          </a:prstGeom>
        </p:spPr>
      </p:pic>
      <p:pic>
        <p:nvPicPr>
          <p:cNvPr id="24" name="Picture 23" descr="im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3115" y="2286000"/>
            <a:ext cx="836930" cy="83693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8" idx="2"/>
            <a:endCxn id="5" idx="0"/>
          </p:cNvCxnSpPr>
          <p:nvPr/>
        </p:nvCxnSpPr>
        <p:spPr>
          <a:xfrm>
            <a:off x="1773555" y="1704975"/>
            <a:ext cx="24765" cy="220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84350" y="2515870"/>
            <a:ext cx="203390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epth\"/>
          <p:cNvPicPr>
            <a:picLocks noChangeAspect="1"/>
          </p:cNvPicPr>
          <p:nvPr/>
        </p:nvPicPr>
        <p:blipFill>
          <a:blip r:embed="rId8"/>
          <a:srcRect l="20314" t="2428" r="11429" b="6581"/>
          <a:stretch>
            <a:fillRect/>
          </a:stretch>
        </p:blipFill>
        <p:spPr>
          <a:xfrm>
            <a:off x="4010025" y="679450"/>
            <a:ext cx="1417955" cy="93218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343150" y="1135380"/>
            <a:ext cx="16668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4719320" y="1611630"/>
            <a:ext cx="63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6" idx="0"/>
          </p:cNvCxnSpPr>
          <p:nvPr/>
        </p:nvCxnSpPr>
        <p:spPr>
          <a:xfrm flipH="1">
            <a:off x="4719320" y="3143250"/>
            <a:ext cx="635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7" idx="0"/>
          </p:cNvCxnSpPr>
          <p:nvPr/>
        </p:nvCxnSpPr>
        <p:spPr>
          <a:xfrm>
            <a:off x="5427980" y="1145540"/>
            <a:ext cx="2171065" cy="2762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Already Done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Installing ROS and QT Creator</a:t>
            </a:r>
            <a:endParaRPr lang="en-US" altLang="en-US"/>
          </a:p>
          <a:p>
            <a:r>
              <a:rPr lang="en-US" altLang="en-US"/>
              <a:t>Access camera using ROS</a:t>
            </a:r>
            <a:endParaRPr lang="en-US" altLang="en-US"/>
          </a:p>
          <a:p>
            <a:r>
              <a:rPr lang="en-US" altLang="en-US"/>
              <a:t>Create simple publisher subscriber (txt and img)</a:t>
            </a:r>
            <a:endParaRPr lang="en-US" altLang="en-US"/>
          </a:p>
          <a:p>
            <a:r>
              <a:rPr lang="en-US" altLang="en-US"/>
              <a:t>Try rosserial to send data form arduino to PC</a:t>
            </a:r>
            <a:endParaRPr lang="en-US" altLang="en-US"/>
          </a:p>
          <a:p>
            <a:r>
              <a:rPr lang="en-US" altLang="en-US"/>
              <a:t>Looks for journals </a:t>
            </a:r>
            <a:r>
              <a:rPr lang="en-US" altLang="en-US">
                <a:sym typeface="+mn-ea"/>
              </a:rPr>
              <a:t>reference 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Stereo Calibration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going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237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Looking for reference journal</a:t>
            </a:r>
            <a:endParaRPr lang="en-US" altLang="en-US"/>
          </a:p>
          <a:p>
            <a:r>
              <a:rPr lang="en-US" altLang="en-US"/>
              <a:t>Learning Process to getting Depth images</a:t>
            </a:r>
            <a:endParaRPr lang="en-US" altLang="en-US"/>
          </a:p>
          <a:p>
            <a:r>
              <a:rPr lang="en-US" altLang="en-US"/>
              <a:t>Getting Depth Images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Calibration</a:t>
            </a:r>
            <a:endParaRPr lang="en-US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1812290"/>
            <a:ext cx="9295765" cy="3907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Image Rectification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691005"/>
            <a:ext cx="8851265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task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- Stereo Matching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Depth Image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Try research that has been made before in ROS platform 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Object Detection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Navigation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Communication (my project)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Presentation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OpenSymbol</vt:lpstr>
      <vt:lpstr>Gubbi</vt:lpstr>
      <vt:lpstr>Office Theme</vt:lpstr>
      <vt:lpstr>Weekly Progress - 1/10/2019</vt:lpstr>
      <vt:lpstr>PowerPoint 演示文稿</vt:lpstr>
      <vt:lpstr>Already Done</vt:lpstr>
      <vt:lpstr>On going</vt:lpstr>
      <vt:lpstr>Calibration and Rectification</vt:lpstr>
      <vt:lpstr>Image Rectification</vt:lpstr>
      <vt:lpstr>Next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kisron</dc:creator>
  <cp:lastModifiedBy>kisron</cp:lastModifiedBy>
  <cp:revision>33</cp:revision>
  <dcterms:created xsi:type="dcterms:W3CDTF">2019-09-30T02:17:30Z</dcterms:created>
  <dcterms:modified xsi:type="dcterms:W3CDTF">2019-09-30T02:17:30Z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