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Weekly Progress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Kisron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Training Haar</a:t>
            </a:r>
            <a:endParaRPr lang="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44295"/>
            <a:ext cx="10866120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9945"/>
            <a:ext cx="10866120" cy="630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8770"/>
            <a:ext cx="10865485" cy="1115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81145"/>
            <a:ext cx="10865485" cy="606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34890"/>
            <a:ext cx="10865485" cy="133604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23315" y="6307455"/>
            <a:ext cx="8341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/>
              <a:t>reference : </a:t>
            </a:r>
            <a:r>
              <a:rPr lang="en-US"/>
              <a:t>https://github.com/mrnugget/opencv-haar-classifier-trainin</a:t>
            </a:r>
            <a:r>
              <a:rPr lang="" altLang="en-US"/>
              <a:t>g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080" y="5258435"/>
            <a:ext cx="2143125" cy="814705"/>
          </a:xfrm>
        </p:spPr>
        <p:txBody>
          <a:bodyPr/>
          <a:p>
            <a:pPr algn="ctr"/>
            <a:r>
              <a:rPr lang="" altLang="en-US" sz="2400"/>
              <a:t>20x20.xml</a:t>
            </a:r>
            <a:endParaRPr lang="" alt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57395" y="2858135"/>
            <a:ext cx="3076575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5" y="2858135"/>
            <a:ext cx="3038475" cy="2276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2877185"/>
            <a:ext cx="3009900" cy="22669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Detected Object</a:t>
            </a:r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5024120" y="5224780"/>
            <a:ext cx="2143125" cy="882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2400"/>
              <a:t>4</a:t>
            </a:r>
            <a:r>
              <a:rPr lang="en-US" altLang="en-US" sz="2400"/>
              <a:t>0x</a:t>
            </a:r>
            <a:r>
              <a:rPr lang="" altLang="en-US" sz="2400"/>
              <a:t>4</a:t>
            </a:r>
            <a:r>
              <a:rPr lang="en-US" altLang="en-US" sz="2400"/>
              <a:t>0.xml</a:t>
            </a:r>
            <a:endParaRPr lang="en-US" altLang="en-US" sz="2400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8763000" y="5144135"/>
            <a:ext cx="2143125" cy="83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2400"/>
              <a:t>8</a:t>
            </a:r>
            <a:r>
              <a:rPr lang="en-US" altLang="en-US" sz="2400"/>
              <a:t>0x40.xml</a:t>
            </a: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15945" cy="1325880"/>
          </a:xfrm>
        </p:spPr>
        <p:txBody>
          <a:bodyPr>
            <a:normAutofit fontScale="90000"/>
          </a:bodyPr>
          <a:p>
            <a:r>
              <a:rPr lang="" altLang="en-US"/>
              <a:t>Offline Test</a:t>
            </a:r>
            <a:endParaRPr lang="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4555" y="740410"/>
            <a:ext cx="6177915" cy="5376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Problem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Pemilihan ulang data untuk jenis sampah organik, non-organik dan bukan sampah apa perlu dilakukan ?</a:t>
            </a:r>
            <a:endParaRPr lang="" altLang="en-US"/>
          </a:p>
          <a:p>
            <a:r>
              <a:rPr lang="" altLang="en-US"/>
              <a:t>Berapa jumlah objek yang akan dideteksi masing masing class?</a:t>
            </a:r>
            <a:endParaRPr lang="" altLang="en-US"/>
          </a:p>
          <a:p>
            <a:r>
              <a:rPr lang="" altLang="en-US"/>
              <a:t>Apakah diperlukan training untuk setiap objek sehingga menghasilkan beberapa xml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WPS Presentation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/>
      <vt:lpstr>Arial Unicode MS</vt:lpstr>
      <vt:lpstr>Calibri Light</vt:lpstr>
      <vt:lpstr>Calibri</vt:lpstr>
      <vt:lpstr>微软雅黑</vt:lpstr>
      <vt:lpstr>Droid Sans Fallback</vt:lpstr>
      <vt:lpstr>Abyssinica SIL</vt:lpstr>
      <vt:lpstr>Calibri</vt:lpstr>
      <vt:lpstr>OpenSymbol</vt:lpstr>
      <vt:lpstr>Gubbi</vt:lpstr>
      <vt:lpstr>Office Theme</vt:lpstr>
      <vt:lpstr>PowerPoint 演示文稿</vt:lpstr>
      <vt:lpstr>PowerPoint 演示文稿</vt:lpstr>
      <vt:lpstr>20x20.xml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</dc:title>
  <dc:creator>kisron</dc:creator>
  <cp:lastModifiedBy>kisron</cp:lastModifiedBy>
  <cp:revision>5</cp:revision>
  <dcterms:created xsi:type="dcterms:W3CDTF">2020-04-02T17:19:30Z</dcterms:created>
  <dcterms:modified xsi:type="dcterms:W3CDTF">2020-04-02T17:19:30Z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