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0" r:id="rId3"/>
    <p:sldId id="256" r:id="rId4"/>
    <p:sldId id="257" r:id="rId5"/>
    <p:sldId id="258" r:id="rId6"/>
    <p:sldId id="265" r:id="rId7"/>
    <p:sldId id="259" r:id="rId8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DejaVu Sans" panose="020B0603030804020204" charset="0"/>
        <a:ea typeface="DejaVu Sans" panose="020B0603030804020204" charset="0"/>
        <a:cs typeface="DejaVu Sans" panose="020B060303080402020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DejaVu Sans" panose="020B0603030804020204" charset="0"/>
          <a:ea typeface="DejaVu Sans" panose="020B0603030804020204" charset="0"/>
          <a:cs typeface="DejaVu Sans" panose="020B060303080402020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9.png"/><Relationship Id="rId7" Type="http://schemas.openxmlformats.org/officeDocument/2006/relationships/image" Target="../media/image8.jpeg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Weekly Progress - </a:t>
            </a:r>
            <a:r>
              <a:rPr lang="" altLang="en-US"/>
              <a:t>21</a:t>
            </a:r>
            <a:r>
              <a:rPr lang="en-US" altLang="en-US"/>
              <a:t>/4/2020</a:t>
            </a:r>
            <a:endParaRPr lang="en-US" altLang="en-US"/>
          </a:p>
        </p:txBody>
      </p:sp>
      <p:pic>
        <p:nvPicPr>
          <p:cNvPr id="4" name="Picture 3" descr="U5PjXCD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10990" y="2042160"/>
            <a:ext cx="3970020" cy="39700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8413115" y="108585"/>
            <a:ext cx="1279525" cy="1754505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rPr>
              <a:t>Full Operated MTBR</a:t>
            </a:r>
            <a:endParaRPr lang="en-US" altLang="en-US"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8660" y="3907155"/>
            <a:ext cx="2179320" cy="520065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rPr>
              <a:t>Object Detection</a:t>
            </a:r>
            <a:endParaRPr lang="en-US" altLang="en-US"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29660" y="3907155"/>
            <a:ext cx="2179320" cy="520065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rPr>
              <a:t>Navigation</a:t>
            </a:r>
            <a:endParaRPr lang="en-US" altLang="en-US"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09385" y="3907790"/>
            <a:ext cx="2179320" cy="51943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rPr>
              <a:t>Interaction</a:t>
            </a:r>
            <a:endParaRPr lang="en-US" altLang="en-US"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312275" y="3907790"/>
            <a:ext cx="2179320" cy="51943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rPr>
              <a:t>Communication</a:t>
            </a:r>
            <a:endParaRPr lang="en-US" altLang="en-US"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01420" y="5502275"/>
            <a:ext cx="1193800" cy="3898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rPr>
              <a:t>Classification</a:t>
            </a:r>
            <a:endParaRPr lang="en-US" sz="1200"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31005" y="5502275"/>
            <a:ext cx="976630" cy="3898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rPr>
              <a:t>Local Mapping</a:t>
            </a:r>
            <a:endParaRPr lang="en-US" altLang="en-US" sz="1200"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01420" y="4862830"/>
            <a:ext cx="1193800" cy="3898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rPr>
              <a:t>Detection</a:t>
            </a:r>
            <a:endParaRPr lang="en-US" altLang="en-US" sz="1200"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31005" y="4862830"/>
            <a:ext cx="976630" cy="3898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rPr>
              <a:t>Stereo Matching</a:t>
            </a:r>
            <a:endParaRPr lang="en-US" altLang="en-US" sz="1200"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89750" y="4862830"/>
            <a:ext cx="1417955" cy="3898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rPr>
              <a:t>Human Upper Body</a:t>
            </a:r>
            <a:endParaRPr lang="en-US" altLang="en-US" sz="1200"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692640" y="4836160"/>
            <a:ext cx="1417955" cy="3898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rPr>
              <a:t>Prediction</a:t>
            </a:r>
            <a:endParaRPr lang="en-US" altLang="en-US" sz="1200"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693275" y="5502275"/>
            <a:ext cx="1417955" cy="3898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rPr>
              <a:t>Decision Making</a:t>
            </a:r>
            <a:endParaRPr lang="en-US" altLang="en-US" sz="1200"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693275" y="6111240"/>
            <a:ext cx="1417955" cy="3898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rPr>
              <a:t>IoT</a:t>
            </a:r>
            <a:endParaRPr lang="en-US" altLang="en-US" sz="1200"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889750" y="5502275"/>
            <a:ext cx="1417955" cy="3898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rPr>
              <a:t>Persuasif</a:t>
            </a:r>
            <a:endParaRPr lang="en-US" altLang="en-US" sz="1200"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08280" y="6389370"/>
            <a:ext cx="3387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rPr>
              <a:t>2020191006 - Kisron</a:t>
            </a:r>
            <a:endParaRPr lang="en-US" altLang="en-US"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546090" y="4862830"/>
            <a:ext cx="976630" cy="3898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200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rPr>
              <a:t>Depth Image</a:t>
            </a:r>
            <a:endParaRPr lang="en-US" altLang="en-US" sz="1200"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  <p:pic>
        <p:nvPicPr>
          <p:cNvPr id="18" name="Picture 17" descr="minoruc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3325" y="565150"/>
            <a:ext cx="1139825" cy="11398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9" name="Picture 18" descr="etras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3275" y="108585"/>
            <a:ext cx="2339975" cy="1755140"/>
          </a:xfrm>
          <a:prstGeom prst="rect">
            <a:avLst/>
          </a:prstGeom>
        </p:spPr>
      </p:pic>
      <p:pic>
        <p:nvPicPr>
          <p:cNvPr id="20" name="Picture 19" descr="roda"/>
          <p:cNvPicPr>
            <a:picLocks noChangeAspect="1"/>
          </p:cNvPicPr>
          <p:nvPr/>
        </p:nvPicPr>
        <p:blipFill>
          <a:blip r:embed="rId3"/>
          <a:srcRect t="18668" b="19458"/>
          <a:stretch>
            <a:fillRect/>
          </a:stretch>
        </p:blipFill>
        <p:spPr>
          <a:xfrm>
            <a:off x="3876040" y="2099310"/>
            <a:ext cx="1687195" cy="10439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1" name="Picture 20" descr="u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8705" y="2404745"/>
            <a:ext cx="624205" cy="624205"/>
          </a:xfrm>
          <a:prstGeom prst="rect">
            <a:avLst/>
          </a:prstGeom>
        </p:spPr>
      </p:pic>
      <p:pic>
        <p:nvPicPr>
          <p:cNvPr id="22" name="Picture 21" descr="snsor tegangan"/>
          <p:cNvPicPr>
            <a:picLocks noChangeAspect="1"/>
          </p:cNvPicPr>
          <p:nvPr/>
        </p:nvPicPr>
        <p:blipFill>
          <a:blip r:embed="rId5"/>
          <a:srcRect l="11828" r="-13333"/>
          <a:stretch>
            <a:fillRect/>
          </a:stretch>
        </p:blipFill>
        <p:spPr>
          <a:xfrm>
            <a:off x="9428480" y="2286000"/>
            <a:ext cx="899160" cy="683260"/>
          </a:xfrm>
          <a:prstGeom prst="rect">
            <a:avLst/>
          </a:prstGeom>
        </p:spPr>
      </p:pic>
      <p:pic>
        <p:nvPicPr>
          <p:cNvPr id="23" name="Picture 22" descr="sensor arus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70160" y="2186305"/>
            <a:ext cx="782955" cy="782955"/>
          </a:xfrm>
          <a:prstGeom prst="rect">
            <a:avLst/>
          </a:prstGeom>
        </p:spPr>
      </p:pic>
      <p:pic>
        <p:nvPicPr>
          <p:cNvPr id="24" name="Picture 23" descr="imu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53115" y="2286000"/>
            <a:ext cx="836930" cy="836930"/>
          </a:xfrm>
          <a:prstGeom prst="rect">
            <a:avLst/>
          </a:prstGeom>
        </p:spPr>
      </p:pic>
      <p:cxnSp>
        <p:nvCxnSpPr>
          <p:cNvPr id="25" name="Straight Arrow Connector 24"/>
          <p:cNvCxnSpPr>
            <a:stCxn id="18" idx="2"/>
            <a:endCxn id="5" idx="0"/>
          </p:cNvCxnSpPr>
          <p:nvPr/>
        </p:nvCxnSpPr>
        <p:spPr>
          <a:xfrm>
            <a:off x="1773555" y="1704975"/>
            <a:ext cx="24765" cy="2202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1784350" y="2515870"/>
            <a:ext cx="2033905" cy="13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depth\"/>
          <p:cNvPicPr>
            <a:picLocks noChangeAspect="1"/>
          </p:cNvPicPr>
          <p:nvPr/>
        </p:nvPicPr>
        <p:blipFill>
          <a:blip r:embed="rId8"/>
          <a:srcRect l="20314" t="2428" r="11429" b="6581"/>
          <a:stretch>
            <a:fillRect/>
          </a:stretch>
        </p:blipFill>
        <p:spPr>
          <a:xfrm>
            <a:off x="4010025" y="679450"/>
            <a:ext cx="1417955" cy="932180"/>
          </a:xfrm>
          <a:prstGeom prst="rect">
            <a:avLst/>
          </a:prstGeom>
        </p:spPr>
      </p:pic>
      <p:cxnSp>
        <p:nvCxnSpPr>
          <p:cNvPr id="29" name="Straight Arrow Connector 28"/>
          <p:cNvCxnSpPr>
            <a:stCxn id="18" idx="3"/>
            <a:endCxn id="28" idx="1"/>
          </p:cNvCxnSpPr>
          <p:nvPr/>
        </p:nvCxnSpPr>
        <p:spPr>
          <a:xfrm>
            <a:off x="2343150" y="1135380"/>
            <a:ext cx="1666875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8" idx="2"/>
            <a:endCxn id="20" idx="0"/>
          </p:cNvCxnSpPr>
          <p:nvPr/>
        </p:nvCxnSpPr>
        <p:spPr>
          <a:xfrm>
            <a:off x="4719320" y="1611630"/>
            <a:ext cx="635" cy="487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0" idx="2"/>
            <a:endCxn id="6" idx="0"/>
          </p:cNvCxnSpPr>
          <p:nvPr/>
        </p:nvCxnSpPr>
        <p:spPr>
          <a:xfrm flipH="1">
            <a:off x="4719320" y="3143250"/>
            <a:ext cx="635" cy="763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8" idx="3"/>
            <a:endCxn id="7" idx="0"/>
          </p:cNvCxnSpPr>
          <p:nvPr/>
        </p:nvCxnSpPr>
        <p:spPr>
          <a:xfrm>
            <a:off x="5427980" y="1145540"/>
            <a:ext cx="2171065" cy="27622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Already Done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en-US"/>
              <a:t>Installing ROS and QT Creator</a:t>
            </a:r>
            <a:endParaRPr lang="en-US" altLang="en-US"/>
          </a:p>
          <a:p>
            <a:r>
              <a:rPr lang="en-US" altLang="en-US"/>
              <a:t>Access camera using ROS</a:t>
            </a:r>
            <a:endParaRPr lang="en-US" altLang="en-US"/>
          </a:p>
          <a:p>
            <a:r>
              <a:rPr lang="en-US" altLang="en-US"/>
              <a:t>Create simple publisher subscriber (txt and img)</a:t>
            </a:r>
            <a:endParaRPr lang="en-US" altLang="en-US"/>
          </a:p>
          <a:p>
            <a:r>
              <a:rPr lang="en-US" altLang="en-US"/>
              <a:t>Try rosserial to send data form arduino to PC</a:t>
            </a:r>
            <a:endParaRPr lang="en-US" altLang="en-US"/>
          </a:p>
          <a:p>
            <a:r>
              <a:rPr lang="en-US" altLang="en-US">
                <a:sym typeface="+mn-ea"/>
              </a:rPr>
              <a:t>Trash detection using Haar Cascade</a:t>
            </a:r>
            <a:endParaRPr lang="en-US" altLang="en-US">
              <a:sym typeface="+mn-ea"/>
            </a:endParaRPr>
          </a:p>
          <a:p>
            <a:endParaRPr lang="en-US" altLang="en-US">
              <a:sym typeface="+mn-ea"/>
            </a:endParaRPr>
          </a:p>
          <a:p>
            <a:endParaRPr lang="en-US" altLang="en-US">
              <a:sym typeface="+mn-ea"/>
            </a:endParaRPr>
          </a:p>
          <a:p>
            <a:pPr marL="0" indent="0">
              <a:buNone/>
            </a:pPr>
            <a:r>
              <a:rPr lang="en-US" altLang="en-US">
                <a:sym typeface="+mn-ea"/>
              </a:rPr>
              <a:t>program is uploaded in github</a:t>
            </a:r>
            <a:endParaRPr lang="en-US" altLang="en-US">
              <a:sym typeface="+mn-ea"/>
            </a:endParaRPr>
          </a:p>
          <a:p>
            <a:pPr marL="0" indent="0">
              <a:buNone/>
            </a:pPr>
            <a:r>
              <a:rPr lang="en-US" altLang="en-US">
                <a:sym typeface="+mn-ea"/>
              </a:rPr>
              <a:t>https://github.com/kisron86/atracbot</a:t>
            </a:r>
            <a:endParaRPr lang="en-US" altLang="en-US">
              <a:sym typeface="+mn-ea"/>
            </a:endParaRPr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208280" y="6389370"/>
            <a:ext cx="3387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rPr>
              <a:t>2020191006 - Kisron</a:t>
            </a:r>
            <a:endParaRPr lang="en-US" altLang="en-US"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On going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en-US"/>
              <a:t>Convert irfan's program to ROS environment</a:t>
            </a:r>
            <a:endParaRPr lang="en-US" altLang="en-US"/>
          </a:p>
          <a:p>
            <a:r>
              <a:rPr lang="en-US" altLang="en-US"/>
              <a:t>Trash Classification using SVM method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1. Exctract Feature using HOG and GLCM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2. Training SVM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3. Testing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208280" y="6389370"/>
            <a:ext cx="3387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rPr>
              <a:t>2020191006 - Kisron</a:t>
            </a:r>
            <a:endParaRPr lang="en-US" altLang="en-US"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72135"/>
            <a:ext cx="10515600" cy="560514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en-US">
                <a:sym typeface="+mn-ea"/>
              </a:rPr>
              <a:t>Problem </a:t>
            </a:r>
            <a:endParaRPr lang="en-US" altLang="en-US"/>
          </a:p>
          <a:p>
            <a:pPr marL="0" indent="0">
              <a:buNone/>
            </a:pPr>
            <a:r>
              <a:rPr lang="" altLang="en-US">
                <a:sym typeface="+mn-ea"/>
              </a:rPr>
              <a:t>1</a:t>
            </a:r>
            <a:r>
              <a:rPr lang="en-US" altLang="en-US">
                <a:sym typeface="+mn-ea"/>
              </a:rPr>
              <a:t>. </a:t>
            </a:r>
            <a:r>
              <a:rPr lang="" altLang="en-US">
                <a:sym typeface="+mn-ea"/>
              </a:rPr>
              <a:t>Failed installation opencv 2.4.13 in Ubuntu 18.04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>
                <a:sym typeface="+mn-ea"/>
              </a:rPr>
              <a:t>Solution</a:t>
            </a:r>
            <a:endParaRPr lang="en-US" altLang="en-US"/>
          </a:p>
          <a:p>
            <a:pPr marL="0" indent="0">
              <a:buNone/>
            </a:pPr>
            <a:r>
              <a:rPr lang="" altLang="en-US"/>
              <a:t>1. Clean install opencv 2.4.13 in ubuntu 18.04 with virtual machine</a:t>
            </a:r>
            <a:endParaRPr lang="" altLang="en-US"/>
          </a:p>
          <a:p>
            <a:pPr marL="0" indent="0">
              <a:buNone/>
            </a:pPr>
            <a:r>
              <a:rPr lang="" altLang="en-US"/>
              <a:t>2. downgrade OS to ubuntu 16.04</a:t>
            </a:r>
            <a:endParaRPr lang="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Next task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/>
              <a:t>- Programming Trash Classification using SVM Method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- Prepare for international conference</a:t>
            </a:r>
            <a:endParaRPr lang="en-US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208280" y="6389370"/>
            <a:ext cx="3387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latin typeface="DejaVu Sans" panose="020B0603030804020204" charset="0"/>
                <a:ea typeface="DejaVu Sans" panose="020B0603030804020204" charset="0"/>
                <a:cs typeface="DejaVu Sans" panose="020B0603030804020204" charset="0"/>
              </a:rPr>
              <a:t>2020191006 - Kisron</a:t>
            </a:r>
            <a:endParaRPr lang="en-US" altLang="en-US">
              <a:latin typeface="DejaVu Sans" panose="020B0603030804020204" charset="0"/>
              <a:ea typeface="DejaVu Sans" panose="020B0603030804020204" charset="0"/>
              <a:cs typeface="DejaVu Sans" panose="020B060303080402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956</Words>
  <Application>WPS Presentation</Application>
  <PresentationFormat>Widescreen</PresentationFormat>
  <Paragraphs>77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SimSun</vt:lpstr>
      <vt:lpstr>Wingdings</vt:lpstr>
      <vt:lpstr>DejaVu Sans</vt:lpstr>
      <vt:lpstr>微软雅黑</vt:lpstr>
      <vt:lpstr>Droid Sans Fallback</vt:lpstr>
      <vt:lpstr/>
      <vt:lpstr>Arial Unicode MS</vt:lpstr>
      <vt:lpstr>Calibri</vt:lpstr>
      <vt:lpstr>Office Theme</vt:lpstr>
      <vt:lpstr>Weekly Progress - 14/4/2020</vt:lpstr>
      <vt:lpstr>PowerPoint 演示文稿</vt:lpstr>
      <vt:lpstr>Already Done</vt:lpstr>
      <vt:lpstr>On going</vt:lpstr>
      <vt:lpstr>PowerPoint 演示文稿</vt:lpstr>
      <vt:lpstr>Next task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kisron</dc:creator>
  <cp:lastModifiedBy>kisron</cp:lastModifiedBy>
  <cp:revision>35</cp:revision>
  <dcterms:created xsi:type="dcterms:W3CDTF">2020-04-21T11:43:07Z</dcterms:created>
  <dcterms:modified xsi:type="dcterms:W3CDTF">2020-04-21T11:43:07Z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1033-11.1.0.8722</vt:lpwstr>
  </property>
</Properties>
</file>