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3"/>
    <p:sldId id="256" r:id="rId4"/>
    <p:sldId id="257" r:id="rId5"/>
    <p:sldId id="258" r:id="rId6"/>
    <p:sldId id="265" r:id="rId7"/>
    <p:sldId id="259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Weekly Progress - 14/4/2020</a:t>
            </a:r>
            <a:endParaRPr lang="en-US" altLang="en-US"/>
          </a:p>
        </p:txBody>
      </p:sp>
      <p:pic>
        <p:nvPicPr>
          <p:cNvPr id="4" name="Picture 3" descr="U5PjXC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0" y="2042160"/>
            <a:ext cx="397002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13115" y="108585"/>
            <a:ext cx="1279525" cy="17545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55022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55022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48628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48628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48361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61112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6090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8" name="Picture 17" descr="minoruc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565150"/>
            <a:ext cx="1139825" cy="113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etr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5" y="108585"/>
            <a:ext cx="2339975" cy="1755140"/>
          </a:xfrm>
          <a:prstGeom prst="rect">
            <a:avLst/>
          </a:prstGeom>
        </p:spPr>
      </p:pic>
      <p:pic>
        <p:nvPicPr>
          <p:cNvPr id="20" name="Picture 19" descr="roda"/>
          <p:cNvPicPr>
            <a:picLocks noChangeAspect="1"/>
          </p:cNvPicPr>
          <p:nvPr/>
        </p:nvPicPr>
        <p:blipFill>
          <a:blip r:embed="rId3"/>
          <a:srcRect t="18668" b="19458"/>
          <a:stretch>
            <a:fillRect/>
          </a:stretch>
        </p:blipFill>
        <p:spPr>
          <a:xfrm>
            <a:off x="3876040" y="2099310"/>
            <a:ext cx="1687195" cy="1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705" y="2404745"/>
            <a:ext cx="624205" cy="624205"/>
          </a:xfrm>
          <a:prstGeom prst="rect">
            <a:avLst/>
          </a:prstGeom>
        </p:spPr>
      </p:pic>
      <p:pic>
        <p:nvPicPr>
          <p:cNvPr id="22" name="Picture 21" descr="snsor tegangan"/>
          <p:cNvPicPr>
            <a:picLocks noChangeAspect="1"/>
          </p:cNvPicPr>
          <p:nvPr/>
        </p:nvPicPr>
        <p:blipFill>
          <a:blip r:embed="rId5"/>
          <a:srcRect l="11828" r="-13333"/>
          <a:stretch>
            <a:fillRect/>
          </a:stretch>
        </p:blipFill>
        <p:spPr>
          <a:xfrm>
            <a:off x="9428480" y="2286000"/>
            <a:ext cx="899160" cy="683260"/>
          </a:xfrm>
          <a:prstGeom prst="rect">
            <a:avLst/>
          </a:prstGeom>
        </p:spPr>
      </p:pic>
      <p:pic>
        <p:nvPicPr>
          <p:cNvPr id="23" name="Picture 22" descr="sensor ar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60" y="2186305"/>
            <a:ext cx="782955" cy="782955"/>
          </a:xfrm>
          <a:prstGeom prst="rect">
            <a:avLst/>
          </a:prstGeom>
        </p:spPr>
      </p:pic>
      <p:pic>
        <p:nvPicPr>
          <p:cNvPr id="24" name="Picture 23" descr="im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3115" y="2286000"/>
            <a:ext cx="836930" cy="83693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8" idx="2"/>
            <a:endCxn id="5" idx="0"/>
          </p:cNvCxnSpPr>
          <p:nvPr/>
        </p:nvCxnSpPr>
        <p:spPr>
          <a:xfrm>
            <a:off x="1773555" y="1704975"/>
            <a:ext cx="24765" cy="220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4350" y="2515870"/>
            <a:ext cx="203390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epth\"/>
          <p:cNvPicPr>
            <a:picLocks noChangeAspect="1"/>
          </p:cNvPicPr>
          <p:nvPr/>
        </p:nvPicPr>
        <p:blipFill>
          <a:blip r:embed="rId8"/>
          <a:srcRect l="20314" t="2428" r="11429" b="6581"/>
          <a:stretch>
            <a:fillRect/>
          </a:stretch>
        </p:blipFill>
        <p:spPr>
          <a:xfrm>
            <a:off x="4010025" y="679450"/>
            <a:ext cx="1417955" cy="93218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343150" y="1135380"/>
            <a:ext cx="16668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4719320" y="1611630"/>
            <a:ext cx="63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6" idx="0"/>
          </p:cNvCxnSpPr>
          <p:nvPr/>
        </p:nvCxnSpPr>
        <p:spPr>
          <a:xfrm flipH="1">
            <a:off x="4719320" y="3143250"/>
            <a:ext cx="635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7" idx="0"/>
          </p:cNvCxnSpPr>
          <p:nvPr/>
        </p:nvCxnSpPr>
        <p:spPr>
          <a:xfrm>
            <a:off x="5427980" y="1145540"/>
            <a:ext cx="2171065" cy="2762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en-US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form arduino to PC</a:t>
            </a:r>
            <a:endParaRPr lang="en-US" altLang="en-US"/>
          </a:p>
          <a:p>
            <a:r>
              <a:rPr lang="en-US" altLang="en-US">
                <a:sym typeface="+mn-ea"/>
              </a:rPr>
              <a:t>Trash detection using Haar Cascade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program is uploaded in github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https://github.com/kisron86/</a:t>
            </a:r>
            <a:r>
              <a:rPr lang="" altLang="en-US">
                <a:sym typeface="+mn-ea"/>
              </a:rPr>
              <a:t>atracbot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Convert irfan's program to ROS environment</a:t>
            </a:r>
            <a:endParaRPr lang="en-US" altLang="en-US"/>
          </a:p>
          <a:p>
            <a:r>
              <a:rPr lang="en-US" altLang="en-US"/>
              <a:t>Trash Classification using SVM method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1. Exctract Feature using HOG and GLCM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 Training SVM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 Testing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Problem 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1. Erorr library in ROS (solved)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2. Error Library for stereo function (use opencv2, but in ROS is opencv 3 installed)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3. Work hour internet doesn't stable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Solution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1. https://roboticsbackend.com/ros-include-cpp-header-from-another-package/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2. Install Opencv version 2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3. work at night 01.00 - 06.00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- Programming Trash Classification using SVM Method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Prepare for international conference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Presentation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Office Theme</vt:lpstr>
      <vt:lpstr>Weekly Progress - 14/4/2020</vt:lpstr>
      <vt:lpstr>PowerPoint 演示文稿</vt:lpstr>
      <vt:lpstr>Already Done</vt:lpstr>
      <vt:lpstr>On going</vt:lpstr>
      <vt:lpstr>PowerPoint 演示文稿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34</cp:revision>
  <dcterms:created xsi:type="dcterms:W3CDTF">2020-04-20T11:54:39Z</dcterms:created>
  <dcterms:modified xsi:type="dcterms:W3CDTF">2020-04-20T11:54:39Z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