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DEA9382-7C6E-410C-8CE0-BDB3BB50B63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712440" y="276120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6000">
                <a:latin typeface="Arial"/>
              </a:rPr>
              <a:t>Sqlite </a:t>
            </a:r>
            <a:r>
              <a:rPr lang="en-US" sz="6000">
                <a:latin typeface="Arial"/>
              </a:rPr>
              <a:t>教學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刪除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var sqlDelete = "delete from tableName";  db.run(sqlDelete);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sqlite</a:t>
            </a:r>
            <a:r>
              <a:rPr lang="en-US" sz="3200">
                <a:latin typeface="Arial"/>
              </a:rPr>
              <a:t>基本指令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SQL</a:t>
            </a:r>
            <a:r>
              <a:rPr lang="en-US" sz="3200">
                <a:latin typeface="Arial"/>
              </a:rPr>
              <a:t>指令都是以</a:t>
            </a:r>
            <a:r>
              <a:rPr lang="en-US" sz="3200">
                <a:latin typeface="Arial"/>
              </a:rPr>
              <a:t>;</a:t>
            </a:r>
            <a:r>
              <a:rPr lang="en-US" sz="3200">
                <a:latin typeface="Arial"/>
              </a:rPr>
              <a:t>做結尾</a:t>
            </a:r>
            <a:endParaRPr/>
          </a:p>
          <a:p>
            <a:pPr algn="ctr"/>
            <a:r>
              <a:rPr lang="en-US" sz="3200">
                <a:latin typeface="Arial"/>
              </a:rPr>
              <a:t>--</a:t>
            </a:r>
            <a:r>
              <a:rPr lang="en-US" sz="3200">
                <a:latin typeface="Arial"/>
              </a:rPr>
              <a:t>表示註解</a:t>
            </a:r>
            <a:endParaRPr/>
          </a:p>
          <a:p>
            <a:pPr algn="ctr"/>
            <a:r>
              <a:rPr lang="en-US" sz="3200">
                <a:latin typeface="Arial"/>
              </a:rPr>
              <a:t>.help</a:t>
            </a:r>
            <a:r>
              <a:rPr lang="en-US" sz="3200">
                <a:latin typeface="Arial"/>
              </a:rPr>
              <a:t>求助</a:t>
            </a:r>
            <a:endParaRPr/>
          </a:p>
          <a:p>
            <a:pPr algn="ctr"/>
            <a:r>
              <a:rPr lang="en-US" sz="3200">
                <a:latin typeface="Arial"/>
              </a:rPr>
              <a:t>.quit</a:t>
            </a:r>
            <a:r>
              <a:rPr lang="en-US" sz="3200">
                <a:latin typeface="Arial"/>
              </a:rPr>
              <a:t>離開</a:t>
            </a:r>
            <a:endParaRPr/>
          </a:p>
          <a:p>
            <a:pPr algn="ctr"/>
            <a:r>
              <a:rPr lang="en-US" sz="3200">
                <a:latin typeface="Arial"/>
              </a:rPr>
              <a:t>create table tableName(one,two);</a:t>
            </a:r>
            <a:r>
              <a:rPr lang="en-US" sz="3200">
                <a:latin typeface="Arial"/>
              </a:rPr>
              <a:t>新增</a:t>
            </a:r>
            <a:r>
              <a:rPr lang="en-US" sz="3200">
                <a:latin typeface="Arial"/>
              </a:rPr>
              <a:t>table</a:t>
            </a:r>
            <a:endParaRPr/>
          </a:p>
          <a:p>
            <a:pPr algn="ctr"/>
            <a:r>
              <a:rPr lang="en-US" sz="3200">
                <a:latin typeface="Arial"/>
              </a:rPr>
              <a:t>Insert into tableName values('hello!',10);</a:t>
            </a:r>
            <a:r>
              <a:rPr lang="en-US" sz="3200">
                <a:latin typeface="Arial"/>
              </a:rPr>
              <a:t>新增資料</a:t>
            </a:r>
            <a:endParaRPr/>
          </a:p>
          <a:p>
            <a:pPr algn="ctr"/>
            <a:r>
              <a:rPr lang="en-US" sz="3200">
                <a:latin typeface="Arial"/>
              </a:rPr>
              <a:t>select * from tableName;</a:t>
            </a:r>
            <a:r>
              <a:rPr lang="en-US" sz="3200">
                <a:latin typeface="Arial"/>
              </a:rPr>
              <a:t>讀取資料</a:t>
            </a:r>
            <a:endParaRPr/>
          </a:p>
          <a:p>
            <a:pPr algn="ctr"/>
            <a:r>
              <a:rPr lang="en-US" sz="3200">
                <a:latin typeface="Arial"/>
              </a:rPr>
              <a:t>Update tableName set one = 'hello world!' where one = 'hello!';</a:t>
            </a:r>
            <a:r>
              <a:rPr lang="en-US" sz="3200">
                <a:latin typeface="Arial"/>
              </a:rPr>
              <a:t>修改資料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新增專案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$mkdir sqliteDemo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進入專案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$cd sqliteDemo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13762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初始化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$npm init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安裝</a:t>
            </a:r>
            <a:r>
              <a:rPr lang="en-US" sz="3200">
                <a:latin typeface="Arial"/>
              </a:rPr>
              <a:t>sqlite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$npm install sqlite3 –save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</a:t>
            </a:r>
            <a:r>
              <a:rPr lang="en-US" sz="3200">
                <a:latin typeface="Arial"/>
              </a:rPr>
              <a:t>會自動在</a:t>
            </a:r>
            <a:r>
              <a:rPr lang="en-US" sz="3200">
                <a:latin typeface="Arial"/>
              </a:rPr>
              <a:t>package.json</a:t>
            </a:r>
            <a:r>
              <a:rPr lang="en-US" sz="3200">
                <a:latin typeface="Arial"/>
              </a:rPr>
              <a:t>的</a:t>
            </a:r>
            <a:r>
              <a:rPr lang="en-US" sz="3200">
                <a:latin typeface="Arial"/>
              </a:rPr>
              <a:t>dependencies</a:t>
            </a:r>
            <a:r>
              <a:rPr lang="en-US" sz="3200">
                <a:latin typeface="Arial"/>
              </a:rPr>
              <a:t>上新增 </a:t>
            </a:r>
            <a:r>
              <a:rPr lang="en-US" sz="3200">
                <a:latin typeface="Arial"/>
              </a:rPr>
              <a:t>sqlite3)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開始實作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新增一個檔案</a:t>
            </a:r>
            <a:r>
              <a:rPr lang="en-US" sz="3200">
                <a:latin typeface="Arial"/>
              </a:rPr>
              <a:t>sqliteDemo.js</a:t>
            </a:r>
            <a:endParaRPr/>
          </a:p>
          <a:p>
            <a:pPr algn="ctr"/>
            <a:r>
              <a:rPr lang="en-US" sz="3200">
                <a:latin typeface="Arial"/>
              </a:rPr>
              <a:t>$mkdir sqliteDemo.js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600">
                <a:latin typeface="Arial"/>
              </a:rPr>
              <a:t>引進</a:t>
            </a:r>
            <a:r>
              <a:rPr lang="en-US" sz="3600">
                <a:latin typeface="Arial"/>
              </a:rPr>
              <a:t>sqlite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var file = "./sqliteDemo.db"; //</a:t>
            </a:r>
            <a:r>
              <a:rPr lang="en-US" sz="3200">
                <a:latin typeface="Arial"/>
              </a:rPr>
              <a:t>載入資料庫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var sqlite3 = require("sqlite3").verbose(); //</a:t>
            </a:r>
            <a:r>
              <a:rPr lang="en-US" sz="3200">
                <a:latin typeface="Arial"/>
              </a:rPr>
              <a:t>載入 </a:t>
            </a:r>
            <a:r>
              <a:rPr lang="en-US" sz="3200">
                <a:latin typeface="Arial"/>
              </a:rPr>
              <a:t>sqlite3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var db = new sqlite3.Database(file); //</a:t>
            </a:r>
            <a:r>
              <a:rPr lang="en-US" sz="3200">
                <a:latin typeface="Arial"/>
              </a:rPr>
              <a:t>新增一個</a:t>
            </a:r>
            <a:r>
              <a:rPr lang="en-US" sz="3200">
                <a:latin typeface="Arial"/>
              </a:rPr>
              <a:t>sqlite3</a:t>
            </a:r>
            <a:r>
              <a:rPr lang="en-US" sz="3200">
                <a:latin typeface="Arial"/>
              </a:rPr>
              <a:t>的資料庫</a:t>
            </a:r>
            <a:r>
              <a:rPr lang="en-US" sz="3200">
                <a:latin typeface="Arial"/>
              </a:rPr>
              <a:t>test.db</a:t>
            </a:r>
            <a:endParaRPr/>
          </a:p>
          <a:p>
            <a:pPr algn="ctr"/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判斷</a:t>
            </a:r>
            <a:r>
              <a:rPr lang="en-US" sz="3200">
                <a:latin typeface="Arial"/>
              </a:rPr>
              <a:t>table</a:t>
            </a:r>
            <a:r>
              <a:rPr lang="en-US" sz="3200">
                <a:latin typeface="Arial"/>
              </a:rPr>
              <a:t>是否建立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db.serialize(function() {</a:t>
            </a:r>
            <a:endParaRPr/>
          </a:p>
          <a:p>
            <a:pPr algn="ctr"/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db.run("CREATE TABLE IF NOT EXISTS  tableName (name TEXT,remark TEXT)");</a:t>
            </a:r>
            <a:endParaRPr/>
          </a:p>
          <a:p>
            <a:pPr algn="ctr"/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});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db.close();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40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新增資料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var sqlInsert = "INSERT INTO tableName(name,remark) VALUES (?,?)"; </a:t>
            </a:r>
            <a:endParaRPr/>
          </a:p>
          <a:p>
            <a:pPr algn="ctr"/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db.run(sqlInsert,["A","aaa"]);</a:t>
            </a:r>
            <a:endParaRPr/>
          </a:p>
          <a:p>
            <a:pPr algn="ctr"/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db.run(sqlInsert,["B","bbb"]);</a:t>
            </a:r>
            <a:endParaRPr/>
          </a:p>
          <a:p>
            <a:pPr algn="ctr"/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db.run(sqlInsert,["C","ccc"]);</a:t>
            </a:r>
            <a:endParaRPr/>
          </a:p>
          <a:p>
            <a:pPr algn="ctr"/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db.run(sqlInsert,["D","ddd"]);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查詢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var sqlSelect = "SELECT rowid AS id, name,remark FROM tableName";</a:t>
            </a:r>
            <a:endParaRPr/>
          </a:p>
          <a:p>
            <a:pPr algn="ctr"/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db.each(sqlSelect, function(err, row) {</a:t>
            </a:r>
            <a:endParaRPr/>
          </a:p>
          <a:p>
            <a:pPr algn="ctr"/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console.log(row.id + ": " + row.name + ":" + row.remark); </a:t>
            </a:r>
            <a:endParaRPr/>
          </a:p>
          <a:p>
            <a:pPr algn="ctr"/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});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修改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var sqlUpdate="update tableName set remark=? where name=?" ;</a:t>
            </a:r>
            <a:endParaRPr/>
          </a:p>
          <a:p>
            <a:pPr algn="ctr"/>
            <a:r>
              <a:rPr lang="en-US" sz="3200">
                <a:latin typeface="Arial"/>
              </a:rPr>
              <a:t>  </a:t>
            </a:r>
            <a:r>
              <a:rPr lang="en-US" sz="3200">
                <a:latin typeface="Arial"/>
              </a:rPr>
              <a:t>db.run(sqlUpdate,["J","D"]);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