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50"/>
  </p:normalViewPr>
  <p:slideViewPr>
    <p:cSldViewPr snapToGrid="0" snapToObjects="1" showGuides="1">
      <p:cViewPr varScale="1">
        <p:scale>
          <a:sx n="115" d="100"/>
          <a:sy n="115" d="100"/>
        </p:scale>
        <p:origin x="480" y="208"/>
      </p:cViewPr>
      <p:guideLst>
        <p:guide orient="horz" pos="13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89D6-54AA-FD43-BF63-A2C15F19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59DB1-5C3B-9E4D-BC66-9F0D20A91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AF65-1AE5-304E-92DC-9E1985B2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CEFF-6BA4-2F4A-B57E-01663641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5FC2-A942-3144-AB62-7820C77E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99AA-0FC6-E34E-B1DA-A271E91B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C2B10-3B2C-2A44-9AC4-BAD7C5AF6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52B0B-4712-874D-B65E-404A21B7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F111-E8D3-0C4F-B531-864B9501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A6D6-0986-0444-BF5B-C6053C9B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A6A0E-79AE-FF43-903F-C3801F777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9D9C1-95B7-FB49-80C1-5550926B8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D288-4B93-AA4A-8442-D4D2F61A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B3E1C-9B87-5940-893E-498A7BA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2187-FDF6-4D41-98CC-DE81549A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6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27EE-4341-0449-AFB3-4B1E04C6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E6C6-AE68-E54F-BAA9-EE8C9358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724B-8268-DA4B-ADC6-AEB149EB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1A4E-DA69-E04F-90A2-E7AAE982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A256-763B-9E4B-854B-D4995871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0034-5008-1545-912F-FAFF01FF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47456-DE87-5D43-96F5-5CB81C247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732FB-C87C-3E4E-96B6-8F2AAE1C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0C88-C5CD-6E41-933A-01A0EEF7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270A-8368-E44A-B953-A01F1E91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6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2CAD-EE4A-904E-92E5-89F164EB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C644-FF26-9F44-8434-1A64DE11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044E2-60E8-294D-96A1-E294FBE3A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31EFE-89FD-0D4D-A89A-02F8618E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7B9D8-8181-DA4C-8E54-88539FD5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EB4BA-17CF-D942-922A-D88C624C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92EF-533B-CE42-B385-CCCDB0FA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81593-5C30-7840-B847-1206D6AA4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CA33A-7AA8-C349-A129-AD56A0C5A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3EDF3-375D-7B4B-A9F7-8CEB9E4D5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B1398-6B24-034C-A5F5-C69C4882D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D3D91-138D-5C49-9D2D-C9C9708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088DA-BAE6-2645-BD13-5A71B308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0840B-E841-9641-8D1B-88F984C3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CE3D-7545-144D-9B12-E1E2AD11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38445-99AC-ED43-983E-A7804982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2BA9D-3369-214D-AD1C-287AD219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31513-D0D2-A543-8C0D-812D233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D73D6-C7FF-0543-8748-407FBECD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254D0-261A-1F4C-98B8-24DECA3C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EF41A-DD54-2E4A-928A-461E1376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7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534F-C954-EE46-9070-1ED08883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9CD6-E168-F044-A364-A13D521F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F6DAC-59F2-6D47-BA2C-143AADD8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A7674-6A9F-FC47-8704-4360F7F6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72128-EFEA-E94A-8BB1-A8B23B9E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37D0D-A082-1645-8368-C3190B89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7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33D8-EFE4-9D47-8833-683806AB3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B98E2A-9148-AC4A-8939-E241C6B2B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314F7-1DC4-1A42-B107-C4977B08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2515B-4471-464C-9FEE-F17C291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333FB-0346-084B-A665-666C4010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40BA8-4011-0644-8037-C53F7FB4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11B5A-117B-B248-9E3D-92044360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733C-38E4-9F43-B9F9-B16D13D3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B3367-BC54-8348-A916-0C55CC1D6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CF1B-AE54-6E42-99CA-DC8C22263594}" type="datetimeFigureOut">
              <a:rPr lang="en-US" smtClean="0"/>
              <a:t>3/13/18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5E34-BF35-5040-9D75-55B628817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3D7A-122E-314B-98D9-279ED3A23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CDE5A-BB4F-7A41-B4B3-7CD70F2C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6EB66A-778D-8049-A021-118D3F040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 t="18959" r="7013" b="34583"/>
          <a:stretch/>
        </p:blipFill>
        <p:spPr>
          <a:xfrm>
            <a:off x="1106767" y="4656642"/>
            <a:ext cx="1786963" cy="942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50F14B-463F-1A4C-9435-7C9C423863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 t="17083" r="27847" b="29166"/>
          <a:stretch/>
        </p:blipFill>
        <p:spPr>
          <a:xfrm>
            <a:off x="1728787" y="4656643"/>
            <a:ext cx="542925" cy="70744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11C8F0-5950-1648-83E2-A3C8192B2098}"/>
              </a:ext>
            </a:extLst>
          </p:cNvPr>
          <p:cNvSpPr/>
          <p:nvPr/>
        </p:nvSpPr>
        <p:spPr>
          <a:xfrm>
            <a:off x="3914077" y="2408663"/>
            <a:ext cx="3115373" cy="174899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3944BE-4F64-6F45-9C0D-640F531E7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37" y="2600325"/>
            <a:ext cx="1190625" cy="357188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2F82D68-C59C-4842-B059-F4205BD5FD2A}"/>
              </a:ext>
            </a:extLst>
          </p:cNvPr>
          <p:cNvSpPr/>
          <p:nvPr/>
        </p:nvSpPr>
        <p:spPr>
          <a:xfrm>
            <a:off x="4601794" y="3659168"/>
            <a:ext cx="1739938" cy="34011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RPC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65738E-021A-DE4F-8C42-8D89C7A91428}"/>
              </a:ext>
            </a:extLst>
          </p:cNvPr>
          <p:cNvCxnSpPr/>
          <p:nvPr/>
        </p:nvCxnSpPr>
        <p:spPr>
          <a:xfrm flipH="1">
            <a:off x="6341731" y="3829224"/>
            <a:ext cx="18432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C10FB02-5968-D043-8C67-D60550CDE8A3}"/>
              </a:ext>
            </a:extLst>
          </p:cNvPr>
          <p:cNvSpPr/>
          <p:nvPr/>
        </p:nvSpPr>
        <p:spPr>
          <a:xfrm>
            <a:off x="8173844" y="2957513"/>
            <a:ext cx="1594626" cy="1200149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고객사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BB4FE0C-3401-A643-A298-8E4EC9F39F3B}"/>
              </a:ext>
            </a:extLst>
          </p:cNvPr>
          <p:cNvCxnSpPr>
            <a:cxnSpLocks/>
            <a:stCxn id="13" idx="1"/>
            <a:endCxn id="7" idx="0"/>
          </p:cNvCxnSpPr>
          <p:nvPr/>
        </p:nvCxnSpPr>
        <p:spPr>
          <a:xfrm rot="10800000" flipV="1">
            <a:off x="2000250" y="3829223"/>
            <a:ext cx="2601544" cy="82741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45CB46-63F2-2348-B2A8-18D7C385975A}"/>
              </a:ext>
            </a:extLst>
          </p:cNvPr>
          <p:cNvCxnSpPr/>
          <p:nvPr/>
        </p:nvCxnSpPr>
        <p:spPr>
          <a:xfrm flipH="1">
            <a:off x="6349168" y="3267951"/>
            <a:ext cx="184326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0C0D4D-4E0B-DC4F-8273-29E12A5E90C9}"/>
              </a:ext>
            </a:extLst>
          </p:cNvPr>
          <p:cNvCxnSpPr>
            <a:cxnSpLocks/>
          </p:cNvCxnSpPr>
          <p:nvPr/>
        </p:nvCxnSpPr>
        <p:spPr>
          <a:xfrm>
            <a:off x="5471763" y="3212727"/>
            <a:ext cx="1" cy="4387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AC5B4B6-7976-BE4C-815A-5511094EC79B}"/>
              </a:ext>
            </a:extLst>
          </p:cNvPr>
          <p:cNvSpPr/>
          <p:nvPr/>
        </p:nvSpPr>
        <p:spPr>
          <a:xfrm>
            <a:off x="4601794" y="3122341"/>
            <a:ext cx="1739938" cy="34011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Portal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23D3CA-3D27-B544-B473-8023FA09A106}"/>
              </a:ext>
            </a:extLst>
          </p:cNvPr>
          <p:cNvSpPr/>
          <p:nvPr/>
        </p:nvSpPr>
        <p:spPr>
          <a:xfrm>
            <a:off x="8334734" y="1660861"/>
            <a:ext cx="127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7F77CE-910F-6145-9581-5B9FC861C0A1}"/>
              </a:ext>
            </a:extLst>
          </p:cNvPr>
          <p:cNvSpPr/>
          <p:nvPr/>
        </p:nvSpPr>
        <p:spPr>
          <a:xfrm>
            <a:off x="4962232" y="1660861"/>
            <a:ext cx="1019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3B101C-F230-664D-9F22-3428E6E51845}"/>
              </a:ext>
            </a:extLst>
          </p:cNvPr>
          <p:cNvSpPr/>
          <p:nvPr/>
        </p:nvSpPr>
        <p:spPr>
          <a:xfrm>
            <a:off x="1991434" y="1666049"/>
            <a:ext cx="82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Device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EE06E8-79FC-C34C-B658-B90B91BE3D70}"/>
              </a:ext>
            </a:extLst>
          </p:cNvPr>
          <p:cNvCxnSpPr>
            <a:cxnSpLocks/>
          </p:cNvCxnSpPr>
          <p:nvPr/>
        </p:nvCxnSpPr>
        <p:spPr>
          <a:xfrm>
            <a:off x="3301021" y="2030193"/>
            <a:ext cx="0" cy="34562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F8359A-A343-2E49-96CD-C0C64CF6C105}"/>
              </a:ext>
            </a:extLst>
          </p:cNvPr>
          <p:cNvCxnSpPr>
            <a:cxnSpLocks/>
          </p:cNvCxnSpPr>
          <p:nvPr/>
        </p:nvCxnSpPr>
        <p:spPr>
          <a:xfrm>
            <a:off x="7646280" y="2030193"/>
            <a:ext cx="0" cy="34562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17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Hongbeom Ahn</dc:creator>
  <cp:lastModifiedBy>Hongbeom Ahn</cp:lastModifiedBy>
  <cp:revision>9</cp:revision>
  <dcterms:created xsi:type="dcterms:W3CDTF">2018-03-13T06:00:00Z</dcterms:created>
  <dcterms:modified xsi:type="dcterms:W3CDTF">2018-03-14T09:04:28Z</dcterms:modified>
</cp:coreProperties>
</file>