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品傑(Jay Wang)" initials="王品傑(Jay" lastIdx="9" clrIdx="0">
    <p:extLst>
      <p:ext uri="{19B8F6BF-5375-455C-9EA6-DF929625EA0E}">
        <p15:presenceInfo xmlns:p15="http://schemas.microsoft.com/office/powerpoint/2012/main" userId="S-1-5-21-3266260194-846616801-1183021836-42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87" autoAdjust="0"/>
  </p:normalViewPr>
  <p:slideViewPr>
    <p:cSldViewPr snapToGrid="0">
      <p:cViewPr varScale="1">
        <p:scale>
          <a:sx n="64" d="100"/>
          <a:sy n="64" d="100"/>
        </p:scale>
        <p:origin x="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3T15:24:21.112" idx="2">
    <p:pos x="2665" y="286"/>
    <p:text>DispatcherServlet：整個流程控制的中心，控制其它組件執行，統一調度，對組件進行解耦，提高每個組件的		擴展性。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5:49.954" idx="4">
    <p:pos x="4552" y="-56"/>
    <p:text>HandlerMapping：根據URL去查找處理器通過擴展處理器映射器實現不同的映射方式，例如：配置文件方式，實現接口方式，註解方式等。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7:07.916" idx="7">
    <p:pos x="6578" y="3109"/>
    <p:text>ViewResovler：進行視圖解析，多返回的字符串，進行處理，可以解析成對應的頁面, 例如：jsp、freemarker、pdf、excel等，在xml文件面進行配置。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9:11.809" idx="8">
    <p:pos x="6743" y="450"/>
    <p:text>HandlerAdapter：會把處理器包裝成適配器，這樣就可以支持多種類型的處理器,(返回結果不同如:ModelAndView,集合(list,map),可以擴展)。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30:02.858" idx="9">
    <p:pos x="6359" y="1625"/>
    <p:text>Handler：也就是Controller裡面的對應RequestMaping方法。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7CB-E071-4591-97EF-45EBE93349F3}" type="datetimeFigureOut">
              <a:rPr lang="zh-TW" altLang="en-US" smtClean="0"/>
              <a:t>2020/4/13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72184" y="265176"/>
            <a:ext cx="2185416" cy="1316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596" y="1965960"/>
            <a:ext cx="245059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12798" y="3024878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1942" y="4083796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磁碟 7"/>
          <p:cNvSpPr/>
          <p:nvPr/>
        </p:nvSpPr>
        <p:spPr>
          <a:xfrm>
            <a:off x="1831086" y="5142714"/>
            <a:ext cx="1472184" cy="11155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>
            <a:off x="2564892" y="158191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2564892" y="2335292"/>
            <a:ext cx="0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2564892" y="3394210"/>
            <a:ext cx="9144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8" idx="1"/>
          </p:cNvCxnSpPr>
          <p:nvPr/>
        </p:nvCxnSpPr>
        <p:spPr>
          <a:xfrm flipH="1">
            <a:off x="2567178" y="4453128"/>
            <a:ext cx="6858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3"/>
            <a:endCxn id="32" idx="1"/>
          </p:cNvCxnSpPr>
          <p:nvPr/>
        </p:nvCxnSpPr>
        <p:spPr>
          <a:xfrm flipV="1">
            <a:off x="3790188" y="1766578"/>
            <a:ext cx="873252" cy="384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35" idx="1"/>
          </p:cNvCxnSpPr>
          <p:nvPr/>
        </p:nvCxnSpPr>
        <p:spPr>
          <a:xfrm>
            <a:off x="3790188" y="2150626"/>
            <a:ext cx="873252" cy="3648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63440" y="1581912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63440" y="2330827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2" idx="3"/>
          </p:cNvCxnSpPr>
          <p:nvPr/>
        </p:nvCxnSpPr>
        <p:spPr>
          <a:xfrm>
            <a:off x="5852160" y="1766578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</p:cNvCxnSpPr>
          <p:nvPr/>
        </p:nvCxnSpPr>
        <p:spPr>
          <a:xfrm>
            <a:off x="5852160" y="2515493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583680" y="1589270"/>
            <a:ext cx="221284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H5/CSS/JS/JSP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83680" y="2339971"/>
            <a:ext cx="30175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Servlet/Action/Handler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6" idx="3"/>
            <a:endCxn id="48" idx="1"/>
          </p:cNvCxnSpPr>
          <p:nvPr/>
        </p:nvCxnSpPr>
        <p:spPr>
          <a:xfrm>
            <a:off x="3316986" y="3209544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7972" y="3024878"/>
            <a:ext cx="223570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Spring IOC AOP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endCxn id="55" idx="1"/>
          </p:cNvCxnSpPr>
          <p:nvPr/>
        </p:nvCxnSpPr>
        <p:spPr>
          <a:xfrm>
            <a:off x="3316986" y="4268462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47972" y="4083796"/>
            <a:ext cx="658825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DBUtils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/Spring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JDBCTemplate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/Hibernate/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MyBatis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316986" y="5696711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47972" y="5512045"/>
            <a:ext cx="176936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MySQL/Oracle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576"/>
            <a:ext cx="5644896" cy="649859"/>
          </a:xfrm>
        </p:spPr>
        <p:txBody>
          <a:bodyPr>
            <a:normAutofit/>
          </a:bodyPr>
          <a:lstStyle/>
          <a:p>
            <a:r>
              <a:rPr lang="en-US" altLang="zh-TW" sz="1600" u="sng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u="sng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運行流程</a:t>
            </a:r>
            <a:endParaRPr lang="zh-TW" altLang="en-US" sz="1600" u="sng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03025" y="4674267"/>
            <a:ext cx="1500500" cy="5835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404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頁面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79416" y="1632854"/>
            <a:ext cx="1883664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中是否存在映射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?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1915" y="243967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3940" y="3015377"/>
            <a:ext cx="3441192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&lt;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mvc:default-servlet-handler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/&gt;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71915" y="386826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沒有配置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248" y="4414838"/>
            <a:ext cx="3611720" cy="996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控制台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: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No mapping found 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for HTTP request with URI [/xx/xx] in 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DispatcherServlet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248" y="5687683"/>
            <a:ext cx="3846576" cy="861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HandlerExceptionResolver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組件處理異常，得到新的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27886" y="146726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879381" y="265040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19" name="肘形接點 18"/>
          <p:cNvCxnSpPr>
            <a:stCxn id="92" idx="2"/>
            <a:endCxn id="7" idx="0"/>
          </p:cNvCxnSpPr>
          <p:nvPr/>
        </p:nvCxnSpPr>
        <p:spPr>
          <a:xfrm rot="5400000">
            <a:off x="2447255" y="991794"/>
            <a:ext cx="315054" cy="9670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2"/>
            <a:endCxn id="11" idx="0"/>
          </p:cNvCxnSpPr>
          <p:nvPr/>
        </p:nvCxnSpPr>
        <p:spPr>
          <a:xfrm rot="16200000" flipH="1">
            <a:off x="1779103" y="2669943"/>
            <a:ext cx="687579" cy="32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1" idx="2"/>
            <a:endCxn id="13" idx="0"/>
          </p:cNvCxnSpPr>
          <p:nvPr/>
        </p:nvCxnSpPr>
        <p:spPr>
          <a:xfrm rot="5400000">
            <a:off x="1713564" y="4003865"/>
            <a:ext cx="704517" cy="1174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43040" y="754292"/>
            <a:ext cx="1014984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請求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28" name="肘形接點 27"/>
          <p:cNvCxnSpPr>
            <a:endCxn id="4" idx="0"/>
          </p:cNvCxnSpPr>
          <p:nvPr/>
        </p:nvCxnSpPr>
        <p:spPr>
          <a:xfrm>
            <a:off x="2124536" y="4062579"/>
            <a:ext cx="2628739" cy="6116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6"/>
            <a:endCxn id="92" idx="1"/>
          </p:cNvCxnSpPr>
          <p:nvPr/>
        </p:nvCxnSpPr>
        <p:spPr>
          <a:xfrm>
            <a:off x="1258024" y="1014896"/>
            <a:ext cx="452483" cy="11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14596" y="3104767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目標資源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35" name="肘形接點 34"/>
          <p:cNvCxnSpPr>
            <a:stCxn id="11" idx="3"/>
            <a:endCxn id="33" idx="2"/>
          </p:cNvCxnSpPr>
          <p:nvPr/>
        </p:nvCxnSpPr>
        <p:spPr>
          <a:xfrm>
            <a:off x="3845132" y="3362849"/>
            <a:ext cx="1169464" cy="25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7" idx="3"/>
          </p:cNvCxnSpPr>
          <p:nvPr/>
        </p:nvCxnSpPr>
        <p:spPr>
          <a:xfrm flipV="1">
            <a:off x="3063080" y="631802"/>
            <a:ext cx="3772236" cy="13485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>
            <a:off x="8508668" y="330050"/>
            <a:ext cx="1883664" cy="377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392332" y="1311363"/>
            <a:ext cx="0" cy="42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0392332" y="2336450"/>
            <a:ext cx="0" cy="33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392332" y="3275091"/>
            <a:ext cx="0" cy="443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6024507" y="3667494"/>
            <a:ext cx="1621618" cy="7060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是否存在異常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56" name="直線單箭頭接點 55"/>
          <p:cNvCxnSpPr>
            <a:endCxn id="54" idx="6"/>
          </p:cNvCxnSpPr>
          <p:nvPr/>
        </p:nvCxnSpPr>
        <p:spPr>
          <a:xfrm flipH="1">
            <a:off x="7646125" y="4019958"/>
            <a:ext cx="1072855" cy="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4"/>
          </p:cNvCxnSpPr>
          <p:nvPr/>
        </p:nvCxnSpPr>
        <p:spPr>
          <a:xfrm rot="16200000" flipH="1">
            <a:off x="8271389" y="2937511"/>
            <a:ext cx="655545" cy="35276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7041097" y="481681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63" name="肘形接點 62"/>
          <p:cNvCxnSpPr>
            <a:stCxn id="54" idx="2"/>
            <a:endCxn id="14" idx="3"/>
          </p:cNvCxnSpPr>
          <p:nvPr/>
        </p:nvCxnSpPr>
        <p:spPr>
          <a:xfrm rot="10800000" flipV="1">
            <a:off x="4047825" y="4020540"/>
            <a:ext cx="1976683" cy="2098054"/>
          </a:xfrm>
          <a:prstGeom prst="bentConnector3">
            <a:avLst>
              <a:gd name="adj1" fmla="val 15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4293469" y="5607433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9848957" y="6075749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渲染視圖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4301" y="603830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afterCompletion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()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72" name="肘形接點 71"/>
          <p:cNvCxnSpPr>
            <a:stCxn id="14" idx="2"/>
          </p:cNvCxnSpPr>
          <p:nvPr/>
        </p:nvCxnSpPr>
        <p:spPr>
          <a:xfrm rot="5400000" flipH="1" flipV="1">
            <a:off x="4719963" y="2735455"/>
            <a:ext cx="1218623" cy="6409478"/>
          </a:xfrm>
          <a:prstGeom prst="bentConnector4">
            <a:avLst>
              <a:gd name="adj1" fmla="val -12440"/>
              <a:gd name="adj2" fmla="val 58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endCxn id="67" idx="0"/>
          </p:cNvCxnSpPr>
          <p:nvPr/>
        </p:nvCxnSpPr>
        <p:spPr>
          <a:xfrm rot="16200000" flipH="1">
            <a:off x="10319056" y="5676584"/>
            <a:ext cx="443115" cy="3552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67" idx="2"/>
            <a:endCxn id="68" idx="3"/>
          </p:cNvCxnSpPr>
          <p:nvPr/>
        </p:nvCxnSpPr>
        <p:spPr>
          <a:xfrm flipH="1">
            <a:off x="9491005" y="6336353"/>
            <a:ext cx="357952" cy="3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710507" y="714296"/>
            <a:ext cx="2755615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springDispatcherServlet</a:t>
            </a:r>
            <a:r>
              <a:rPr lang="en-US" altLang="zh-TW" sz="1600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 </a:t>
            </a:r>
            <a:r>
              <a:rPr lang="zh-TW" altLang="en-US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的 </a:t>
            </a:r>
            <a:r>
              <a:rPr lang="en-US" altLang="zh-TW" sz="1600" dirty="0" err="1">
                <a:latin typeface="Cambria" panose="02040503050406030204" pitchFamily="18" charset="0"/>
                <a:ea typeface="微軟正黑體 Light" panose="020B0304030504040204" pitchFamily="34" charset="-120"/>
              </a:rPr>
              <a:t>url</a:t>
            </a:r>
            <a:r>
              <a:rPr lang="en-US" altLang="zh-TW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-pattern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1964" y="83347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HandlerMapping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HandlerExceutionChain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18980" y="377325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PostHandle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34014" y="5084179"/>
            <a:ext cx="3657986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ViewResolver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組件根據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對象得到實際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View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8980" y="272663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調用目標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的目標方法得到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8980" y="178799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PreHandler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18980" y="762908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HandlerAdapter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133</Words>
  <Application>Microsoft Office PowerPoint</Application>
  <PresentationFormat>寬螢幕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微軟正黑體</vt:lpstr>
      <vt:lpstr>微軟正黑體 Light</vt:lpstr>
      <vt:lpstr>新細明體</vt:lpstr>
      <vt:lpstr>Arial</vt:lpstr>
      <vt:lpstr>Calibri</vt:lpstr>
      <vt:lpstr>Calibri Light</vt:lpstr>
      <vt:lpstr>Cambria</vt:lpstr>
      <vt:lpstr>Consolas</vt:lpstr>
      <vt:lpstr>Office 佈景主題</vt:lpstr>
      <vt:lpstr>PowerPoint 簡報</vt:lpstr>
      <vt:lpstr>SpringMVC運行流程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王品傑(Jay Wang)</dc:creator>
  <cp:lastModifiedBy>王品傑(Jay Wang)</cp:lastModifiedBy>
  <cp:revision>16</cp:revision>
  <dcterms:created xsi:type="dcterms:W3CDTF">2020-03-13T08:52:39Z</dcterms:created>
  <dcterms:modified xsi:type="dcterms:W3CDTF">2020-04-13T08:09:19Z</dcterms:modified>
</cp:coreProperties>
</file>