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55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672</Words>
  <Application>Microsoft Office PowerPoint</Application>
  <PresentationFormat>寬螢幕</PresentationFormat>
  <Paragraphs>243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Arial Unicode MS</vt:lpstr>
      <vt:lpstr>Malgun Gothic</vt:lpstr>
      <vt:lpstr>微軟正黑體</vt:lpstr>
      <vt:lpstr>微軟正黑體 Light</vt:lpstr>
      <vt:lpstr>新細明體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60</cp:revision>
  <dcterms:created xsi:type="dcterms:W3CDTF">2020-03-13T08:52:39Z</dcterms:created>
  <dcterms:modified xsi:type="dcterms:W3CDTF">2020-04-29T09:11:34Z</dcterms:modified>
</cp:coreProperties>
</file>