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133</Words>
  <Application>Microsoft Office PowerPoint</Application>
  <PresentationFormat>寬螢幕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</vt:lpstr>
      <vt:lpstr>Consolas</vt:lpstr>
      <vt:lpstr>Office 佈景主題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19</cp:revision>
  <dcterms:created xsi:type="dcterms:W3CDTF">2020-03-13T08:52:39Z</dcterms:created>
  <dcterms:modified xsi:type="dcterms:W3CDTF">2020-04-14T08:47:20Z</dcterms:modified>
</cp:coreProperties>
</file>