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3846"/>
              </p:ext>
            </p:extLst>
          </p:nvPr>
        </p:nvGraphicFramePr>
        <p:xfrm>
          <a:off x="219456" y="691551"/>
          <a:ext cx="11704320" cy="59686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16"/>
                <a:gridCol w="3364992"/>
                <a:gridCol w="3529584"/>
                <a:gridCol w="3081528"/>
              </a:tblGrid>
              <a:tr h="500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比較方面</a:t>
                      </a:r>
                      <a:r>
                        <a:rPr lang="en-US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每個具體類一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(union-subclass)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每個分層結構一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(subclass) 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每個子類一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joined-subclass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5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建立關系模型原則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個具體類對應一張表，有多少具體類就需要建立多少個獨立的表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描述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一個繼承關系只用一張表，也就是說子類所使用的表與父類相同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個子類使用一張表，但這些子類所對應的表都關聯到基類所對應的表中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81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關系模型的優缺點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這種設計方式符合關系模型的設計原則，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但有表中存在重復字段的問題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缺點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有二：首先表中引入的區分子類的字段，也就是包括了描述其他字段的字段。其次，如果某個子類的某個屬性不能為空，那么在數據庫一級不能設置該字段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not null(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非空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種設計方式完全符合關系模型的設計原則，且不存在冗余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可維護性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如果需要對基類進行修改，則需要對基類以及該類的子類所對應的所有表都進行修改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起來方便，只需要修改一個表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起來比較方便，對每個類的修改只需要修改其所對應的表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映射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的靈活性很大，子類可以包括基類屬性在內的每一個屬性進行單獨配置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性差，表中冗余字段會隨着子類的增多而越來越多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性很好，完全是參照對象繼承的方式進行配置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查詢性能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子類的查詢只需要訪問單獨的表，對父類查詢怎需要檢索所有的表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在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任何情況下，都只需處理一個表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父類的查詢需要使用左外鏈接，對於子類查詢需要使用內鏈接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單個對象持久話操作只需要處理一個表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對於單個對象的持久話操作只需要處理一個表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子類的持久話至少要處理兩個表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04288" y="27432"/>
            <a:ext cx="6867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smtClean="0"/>
              <a:t>Hibernate </a:t>
            </a:r>
            <a:r>
              <a:rPr lang="zh-TW" altLang="en-US" sz="3200" b="1" smtClean="0"/>
              <a:t>繼承映射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1064</Words>
  <Application>Microsoft Office PowerPoint</Application>
  <PresentationFormat>寬螢幕</PresentationFormat>
  <Paragraphs>272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7" baseType="lpstr">
      <vt:lpstr>Arial Unicode MS</vt:lpstr>
      <vt:lpstr>Malgun Gothic</vt:lpstr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66</cp:revision>
  <dcterms:created xsi:type="dcterms:W3CDTF">2020-03-13T08:52:39Z</dcterms:created>
  <dcterms:modified xsi:type="dcterms:W3CDTF">2020-04-30T08:54:58Z</dcterms:modified>
</cp:coreProperties>
</file>