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46DF0-C32E-45D3-9FF4-2EA493808708}" type="datetimeFigureOut">
              <a:rPr lang="hu-HU" smtClean="0"/>
              <a:t>2017.09.26.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952A-3067-4740-BD96-4B6E0ED0D0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3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B952A-3067-4740-BD96-4B6E0ED0D04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1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AF18-275B-4C07-A4D7-34AA882A092F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340-4B1B-440B-AFBB-38673599050B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70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0A5-947D-460F-87B1-9E9CCEE25148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4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06DD-19DB-4810-973F-99C119856F42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2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382-6817-413D-80FC-9124D041C1F0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3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19D7-72B5-4A72-97FF-6C04C21AF625}" type="datetime1">
              <a:rPr lang="hu-HU" smtClean="0"/>
              <a:t>2017.09.26.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0C93-043A-420F-834D-39ACE0383607}" type="datetime1">
              <a:rPr lang="hu-HU" smtClean="0"/>
              <a:t>2017.09.26.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7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68B1-98C6-4866-A1A7-63575E60726D}" type="datetime1">
              <a:rPr lang="hu-HU" smtClean="0"/>
              <a:t>2017.09.26.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2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743E-9AD5-4056-8654-8E334A872237}" type="datetime1">
              <a:rPr lang="hu-HU" smtClean="0"/>
              <a:t>2017.09.26.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22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2D3BE2-82D5-4A82-82D2-D3C6F020ECAA}" type="datetime1">
              <a:rPr lang="hu-HU" smtClean="0"/>
              <a:t>2017.09.26.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35FB-973E-4F94-A395-2C2E9EE47F1B}" type="datetime1">
              <a:rPr lang="hu-HU" smtClean="0"/>
              <a:t>2017.09.26.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3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AB69D3-E6B5-4A40-9EE1-D9D45E92F771}" type="datetime1">
              <a:rPr lang="hu-HU" smtClean="0"/>
              <a:t>2017.09.26.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Számítógépes Hálózatok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Gyakorlat 2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80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Little </a:t>
            </a:r>
            <a:r>
              <a:rPr lang="hu-HU" dirty="0" err="1" smtClean="0"/>
              <a:t>endian</a:t>
            </a:r>
            <a:r>
              <a:rPr lang="hu-HU" dirty="0" smtClean="0"/>
              <a:t>, </a:t>
            </a:r>
            <a:r>
              <a:rPr lang="hu-HU" dirty="0" err="1" smtClean="0"/>
              <a:t>big</a:t>
            </a:r>
            <a:r>
              <a:rPr lang="hu-HU" dirty="0" smtClean="0"/>
              <a:t> </a:t>
            </a:r>
            <a:r>
              <a:rPr lang="hu-HU" dirty="0" err="1" smtClean="0"/>
              <a:t>endian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20000"/>
          </a:bodyPr>
          <a:lstStyle/>
          <a:p>
            <a:endParaRPr lang="hu-HU" sz="2800" dirty="0" smtClean="0"/>
          </a:p>
          <a:p>
            <a:r>
              <a:rPr lang="hu-HU" sz="2800" dirty="0" smtClean="0"/>
              <a:t>16 </a:t>
            </a:r>
            <a:r>
              <a:rPr lang="hu-HU" sz="2800" dirty="0" smtClean="0"/>
              <a:t>és 32 bites pozitív számok kódolása</a:t>
            </a:r>
          </a:p>
          <a:p>
            <a:pPr lvl="1"/>
            <a:r>
              <a:rPr lang="hu-HU" sz="2400" dirty="0" err="1" smtClean="0"/>
              <a:t>htons</a:t>
            </a:r>
            <a:r>
              <a:rPr lang="hu-HU" sz="2400" dirty="0" smtClean="0"/>
              <a:t>(), </a:t>
            </a:r>
            <a:r>
              <a:rPr lang="hu-HU" sz="2400" dirty="0" err="1" smtClean="0"/>
              <a:t>htonl</a:t>
            </a:r>
            <a:r>
              <a:rPr lang="hu-HU" sz="2400" dirty="0" smtClean="0"/>
              <a:t>() – </a:t>
            </a:r>
            <a:r>
              <a:rPr lang="hu-HU" sz="2400" dirty="0" err="1" smtClean="0"/>
              <a:t>host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network</a:t>
            </a:r>
            <a:r>
              <a:rPr lang="hu-HU" sz="2400" dirty="0" smtClean="0"/>
              <a:t> </a:t>
            </a:r>
            <a:r>
              <a:rPr lang="hu-HU" sz="2400" dirty="0" err="1" smtClean="0"/>
              <a:t>short</a:t>
            </a:r>
            <a:r>
              <a:rPr lang="hu-HU" sz="2400" dirty="0" smtClean="0"/>
              <a:t> / </a:t>
            </a:r>
            <a:r>
              <a:rPr lang="hu-HU" sz="2400" dirty="0" err="1" smtClean="0"/>
              <a:t>long</a:t>
            </a:r>
            <a:endParaRPr lang="hu-HU" sz="2400" dirty="0" smtClean="0"/>
          </a:p>
          <a:p>
            <a:pPr lvl="1"/>
            <a:r>
              <a:rPr lang="hu-HU" sz="2400" dirty="0" err="1" smtClean="0"/>
              <a:t>ntohs</a:t>
            </a:r>
            <a:r>
              <a:rPr lang="hu-HU" sz="2400" dirty="0" smtClean="0"/>
              <a:t>(), </a:t>
            </a:r>
            <a:r>
              <a:rPr lang="hu-HU" sz="2400" dirty="0" err="1" smtClean="0"/>
              <a:t>ntohl</a:t>
            </a:r>
            <a:r>
              <a:rPr lang="hu-HU" sz="2400" dirty="0" smtClean="0"/>
              <a:t>() – </a:t>
            </a:r>
            <a:r>
              <a:rPr lang="hu-HU" sz="2400" dirty="0" err="1" smtClean="0"/>
              <a:t>network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host</a:t>
            </a:r>
            <a:r>
              <a:rPr lang="hu-HU" sz="2400" dirty="0" smtClean="0"/>
              <a:t> </a:t>
            </a:r>
            <a:r>
              <a:rPr lang="hu-HU" sz="2400" dirty="0" err="1" smtClean="0"/>
              <a:t>short</a:t>
            </a:r>
            <a:r>
              <a:rPr lang="hu-HU" sz="2400" dirty="0" smtClean="0"/>
              <a:t> / </a:t>
            </a:r>
            <a:r>
              <a:rPr lang="hu-HU" sz="2400" dirty="0" err="1" smtClean="0"/>
              <a:t>long</a:t>
            </a:r>
            <a:endParaRPr lang="hu-HU" sz="2400" dirty="0"/>
          </a:p>
        </p:txBody>
      </p:sp>
      <p:pic>
        <p:nvPicPr>
          <p:cNvPr id="1026" name="Picture 2" descr="Képtalálat a következőre: „little endian vs big endian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1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TCP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Képtalálat a következőre: „socket tcp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576062" cy="42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42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TCP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socket</a:t>
            </a:r>
            <a:r>
              <a:rPr lang="hu-HU" sz="2800" dirty="0" smtClean="0"/>
              <a:t>()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bind</a:t>
            </a:r>
            <a:r>
              <a:rPr lang="hu-HU" sz="2800" dirty="0" smtClean="0"/>
              <a:t>()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listen</a:t>
            </a:r>
            <a:r>
              <a:rPr lang="hu-HU" sz="2800" dirty="0" smtClean="0"/>
              <a:t>()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accept</a:t>
            </a:r>
            <a:r>
              <a:rPr lang="hu-HU" sz="2800" dirty="0" smtClean="0"/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87624" y="241159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sock = </a:t>
            </a:r>
            <a:r>
              <a:rPr lang="en-US" dirty="0" err="1" smtClean="0"/>
              <a:t>socket.socket</a:t>
            </a:r>
            <a:r>
              <a:rPr lang="en-US" dirty="0" smtClean="0"/>
              <a:t>(</a:t>
            </a:r>
            <a:r>
              <a:rPr lang="en-US" dirty="0" err="1" smtClean="0"/>
              <a:t>socket.AF_INET</a:t>
            </a:r>
            <a:r>
              <a:rPr lang="en-US" dirty="0" smtClean="0"/>
              <a:t>, </a:t>
            </a:r>
            <a:r>
              <a:rPr lang="en-US" dirty="0" err="1" smtClean="0"/>
              <a:t>socket.SOCK_STREAM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87624" y="3430741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server_address</a:t>
            </a:r>
            <a:r>
              <a:rPr lang="en-US" dirty="0" smtClean="0"/>
              <a:t> = ('</a:t>
            </a:r>
            <a:r>
              <a:rPr lang="en-US" dirty="0" err="1" smtClean="0"/>
              <a:t>localhost</a:t>
            </a:r>
            <a:r>
              <a:rPr lang="en-US" dirty="0" smtClean="0"/>
              <a:t>', 10000)</a:t>
            </a:r>
            <a:endParaRPr lang="hu-HU" dirty="0" smtClean="0"/>
          </a:p>
          <a:p>
            <a:r>
              <a:rPr lang="en-US" dirty="0" err="1" smtClean="0"/>
              <a:t>sock.bind</a:t>
            </a:r>
            <a:r>
              <a:rPr lang="en-US" dirty="0" smtClean="0"/>
              <a:t>(</a:t>
            </a:r>
            <a:r>
              <a:rPr lang="en-US" dirty="0" err="1" smtClean="0"/>
              <a:t>server_address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187624" y="457183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sock.listen</a:t>
            </a:r>
            <a:r>
              <a:rPr lang="en-US" dirty="0" smtClean="0"/>
              <a:t>(1)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187624" y="5723964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 connection, </a:t>
            </a:r>
            <a:r>
              <a:rPr lang="en-US" dirty="0" err="1" smtClean="0"/>
              <a:t>client_address</a:t>
            </a:r>
            <a:r>
              <a:rPr lang="en-US" dirty="0" smtClean="0"/>
              <a:t> = </a:t>
            </a:r>
            <a:r>
              <a:rPr lang="en-US" dirty="0" err="1" smtClean="0"/>
              <a:t>sock.accept</a:t>
            </a:r>
            <a:r>
              <a:rPr lang="en-US" dirty="0" smtClean="0"/>
              <a:t>()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5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TCP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send</a:t>
            </a:r>
            <a:r>
              <a:rPr lang="hu-HU" sz="2800" dirty="0" smtClean="0"/>
              <a:t>(), </a:t>
            </a:r>
            <a:r>
              <a:rPr lang="hu-HU" sz="2800" dirty="0" err="1" smtClean="0"/>
              <a:t>sendall</a:t>
            </a:r>
            <a:r>
              <a:rPr lang="hu-HU" sz="2800" dirty="0" smtClean="0"/>
              <a:t>()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recv</a:t>
            </a:r>
            <a:r>
              <a:rPr lang="hu-HU" sz="2800" dirty="0" smtClean="0"/>
              <a:t>()</a:t>
            </a:r>
          </a:p>
          <a:p>
            <a:endParaRPr lang="hu-HU" sz="2800" dirty="0"/>
          </a:p>
          <a:p>
            <a:r>
              <a:rPr lang="hu-HU" sz="2800" dirty="0" err="1" smtClean="0"/>
              <a:t>close</a:t>
            </a:r>
            <a:r>
              <a:rPr lang="hu-HU" sz="2800" dirty="0" smtClean="0"/>
              <a:t>()</a:t>
            </a:r>
          </a:p>
          <a:p>
            <a:endParaRPr lang="hu-HU" sz="2800" dirty="0"/>
          </a:p>
          <a:p>
            <a:r>
              <a:rPr lang="hu-HU" sz="2800" dirty="0" err="1"/>
              <a:t>c</a:t>
            </a:r>
            <a:r>
              <a:rPr lang="hu-HU" sz="2800" dirty="0" err="1" smtClean="0"/>
              <a:t>onnect</a:t>
            </a:r>
            <a:r>
              <a:rPr lang="hu-HU" sz="2800" dirty="0" smtClean="0"/>
              <a:t>()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42999" y="241159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connection.sendall</a:t>
            </a:r>
            <a:r>
              <a:rPr lang="en-US" dirty="0" smtClean="0"/>
              <a:t>(data)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53704" y="3563724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connection.recv</a:t>
            </a:r>
            <a:r>
              <a:rPr lang="en-US" dirty="0" smtClean="0"/>
              <a:t>(16)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242999" y="4643844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connection.close</a:t>
            </a:r>
            <a:r>
              <a:rPr lang="en-US" dirty="0" smtClean="0"/>
              <a:t>()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277233" y="5662989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server_address</a:t>
            </a:r>
            <a:r>
              <a:rPr lang="en-US" dirty="0" smtClean="0"/>
              <a:t> = (</a:t>
            </a:r>
            <a:r>
              <a:rPr lang="hu-HU" dirty="0" smtClean="0"/>
              <a:t>‚</a:t>
            </a:r>
            <a:r>
              <a:rPr lang="hu-HU" dirty="0" err="1" smtClean="0"/>
              <a:t>localhost</a:t>
            </a:r>
            <a:r>
              <a:rPr lang="hu-HU" dirty="0" smtClean="0"/>
              <a:t>’</a:t>
            </a:r>
            <a:r>
              <a:rPr lang="en-US" dirty="0" smtClean="0"/>
              <a:t>, 10000)</a:t>
            </a:r>
          </a:p>
          <a:p>
            <a:r>
              <a:rPr lang="en-US" dirty="0" err="1" smtClean="0"/>
              <a:t>sock.connect</a:t>
            </a:r>
            <a:r>
              <a:rPr lang="en-US" dirty="0" smtClean="0"/>
              <a:t>(</a:t>
            </a:r>
            <a:r>
              <a:rPr lang="en-US" dirty="0" err="1" smtClean="0"/>
              <a:t>server_address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09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Készítsünk egy egyszerű kliens-server alkalmazást, ahol a kliens elküld egy ‚Hello server’ üzenetet, és a szerver pedig válaszol neki egy ‚Hello kliens’ üzenettel!</a:t>
            </a:r>
          </a:p>
          <a:p>
            <a:r>
              <a:rPr lang="hu-HU" dirty="0" smtClean="0"/>
              <a:t>Változtassuk meg hogy ne az előre megadott </a:t>
            </a:r>
            <a:r>
              <a:rPr lang="hu-HU" dirty="0" err="1" smtClean="0"/>
              <a:t>portot</a:t>
            </a:r>
            <a:r>
              <a:rPr lang="hu-HU" dirty="0" smtClean="0"/>
              <a:t> adjuk, hanem egy tetszőlegeset kapjunk az </a:t>
            </a:r>
            <a:r>
              <a:rPr lang="hu-HU" dirty="0" err="1" smtClean="0"/>
              <a:t>oprendszertől</a:t>
            </a:r>
            <a:r>
              <a:rPr lang="hu-HU" dirty="0" smtClean="0"/>
              <a:t>! (</a:t>
            </a:r>
            <a:r>
              <a:rPr lang="hu-HU" dirty="0" err="1" smtClean="0"/>
              <a:t>sys.argv</a:t>
            </a:r>
            <a:r>
              <a:rPr lang="hu-HU" dirty="0" smtClean="0"/>
              <a:t>[1])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00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1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Gyakorlat tematika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Pyton</a:t>
            </a:r>
            <a:r>
              <a:rPr lang="hu-HU" dirty="0" smtClean="0"/>
              <a:t> </a:t>
            </a:r>
            <a:r>
              <a:rPr lang="hu-HU" dirty="0" err="1" smtClean="0"/>
              <a:t>socket</a:t>
            </a:r>
            <a:endParaRPr lang="hu-HU" dirty="0" smtClean="0"/>
          </a:p>
          <a:p>
            <a:r>
              <a:rPr lang="hu-HU" dirty="0" err="1" smtClean="0"/>
              <a:t>Host</a:t>
            </a:r>
            <a:r>
              <a:rPr lang="hu-HU" dirty="0" smtClean="0"/>
              <a:t>, port, </a:t>
            </a:r>
            <a:r>
              <a:rPr lang="hu-HU" dirty="0" err="1" smtClean="0"/>
              <a:t>protokol</a:t>
            </a:r>
            <a:endParaRPr lang="hu-HU" dirty="0" smtClean="0"/>
          </a:p>
          <a:p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endian</a:t>
            </a:r>
            <a:r>
              <a:rPr lang="hu-HU" dirty="0" smtClean="0"/>
              <a:t>, </a:t>
            </a:r>
            <a:r>
              <a:rPr lang="hu-HU" dirty="0" err="1" smtClean="0"/>
              <a:t>big</a:t>
            </a:r>
            <a:r>
              <a:rPr lang="hu-HU" dirty="0" smtClean="0"/>
              <a:t> </a:t>
            </a:r>
            <a:r>
              <a:rPr lang="hu-HU" dirty="0" err="1" smtClean="0"/>
              <a:t>endian</a:t>
            </a:r>
            <a:endParaRPr lang="hu-HU" dirty="0"/>
          </a:p>
          <a:p>
            <a:r>
              <a:rPr lang="hu-HU" dirty="0" err="1" smtClean="0"/>
              <a:t>Socket</a:t>
            </a:r>
            <a:r>
              <a:rPr lang="hu-HU" dirty="0" smtClean="0"/>
              <a:t> TCP kliens-szerver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Pyton</a:t>
            </a:r>
            <a:r>
              <a:rPr lang="hu-HU" dirty="0" smtClean="0"/>
              <a:t> </a:t>
            </a:r>
            <a:r>
              <a:rPr lang="hu-HU" dirty="0" err="1" smtClean="0"/>
              <a:t>socket</a:t>
            </a:r>
            <a:r>
              <a:rPr lang="hu-HU" dirty="0" smtClean="0"/>
              <a:t>, </a:t>
            </a:r>
            <a:r>
              <a:rPr lang="hu-HU" dirty="0" err="1" smtClean="0"/>
              <a:t>host</a:t>
            </a:r>
            <a:r>
              <a:rPr lang="hu-HU" dirty="0" smtClean="0"/>
              <a:t> név feloldás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 err="1" smtClean="0"/>
              <a:t>Socket</a:t>
            </a:r>
            <a:r>
              <a:rPr lang="hu-HU" sz="2800" dirty="0" smtClean="0"/>
              <a:t> csomag használata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gethostname</a:t>
            </a:r>
            <a:r>
              <a:rPr lang="hu-HU" sz="2800" dirty="0" smtClean="0"/>
              <a:t>()</a:t>
            </a:r>
          </a:p>
          <a:p>
            <a:endParaRPr lang="hu-HU" sz="2800" dirty="0"/>
          </a:p>
          <a:p>
            <a:r>
              <a:rPr lang="hu-HU" sz="2800" dirty="0" err="1" smtClean="0"/>
              <a:t>gethostbyname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err="1" smtClean="0"/>
              <a:t>gethostbyname</a:t>
            </a:r>
            <a:r>
              <a:rPr lang="hu-HU" sz="2800" dirty="0" smtClean="0"/>
              <a:t>_ex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gethostbyaddr</a:t>
            </a:r>
            <a:endParaRPr lang="hu-HU" sz="2800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331640" y="2267580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smtClean="0"/>
              <a:t>import </a:t>
            </a:r>
            <a:r>
              <a:rPr lang="hu-HU" dirty="0" err="1" smtClean="0"/>
              <a:t>socket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331640" y="4005064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 smtClean="0"/>
              <a:t>hostname</a:t>
            </a:r>
            <a:r>
              <a:rPr lang="hu-HU" dirty="0" smtClean="0"/>
              <a:t> = </a:t>
            </a:r>
            <a:r>
              <a:rPr lang="hu-HU" dirty="0" err="1" smtClean="0"/>
              <a:t>socket.gethostbyname</a:t>
            </a:r>
            <a:r>
              <a:rPr lang="hu-HU" dirty="0" smtClean="0"/>
              <a:t>(‚</a:t>
            </a:r>
            <a:r>
              <a:rPr lang="hu-HU" dirty="0" err="1" smtClean="0"/>
              <a:t>www.example.org</a:t>
            </a:r>
            <a:r>
              <a:rPr lang="hu-HU" dirty="0" smtClean="0"/>
              <a:t>’)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331640" y="4961354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 smtClean="0"/>
              <a:t>hostname</a:t>
            </a:r>
            <a:r>
              <a:rPr lang="hu-HU" dirty="0" smtClean="0"/>
              <a:t>, </a:t>
            </a:r>
            <a:r>
              <a:rPr lang="hu-HU" dirty="0" err="1" smtClean="0"/>
              <a:t>aliases</a:t>
            </a:r>
            <a:r>
              <a:rPr lang="hu-HU" dirty="0" smtClean="0"/>
              <a:t>, </a:t>
            </a:r>
            <a:r>
              <a:rPr lang="hu-HU" dirty="0" err="1" smtClean="0"/>
              <a:t>addresses</a:t>
            </a:r>
            <a:r>
              <a:rPr lang="hu-HU" dirty="0" smtClean="0"/>
              <a:t> = </a:t>
            </a:r>
            <a:r>
              <a:rPr lang="hu-HU" dirty="0" err="1" smtClean="0"/>
              <a:t>socket.gethostbyname</a:t>
            </a:r>
            <a:r>
              <a:rPr lang="hu-HU" dirty="0" smtClean="0"/>
              <a:t>_ex(</a:t>
            </a:r>
            <a:r>
              <a:rPr lang="hu-HU" dirty="0" err="1" smtClean="0"/>
              <a:t>host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331640" y="5867980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hostn</a:t>
            </a:r>
            <a:r>
              <a:rPr lang="hu-HU" dirty="0" err="1" smtClean="0"/>
              <a:t>ame</a:t>
            </a:r>
            <a:r>
              <a:rPr lang="hu-HU" dirty="0" smtClean="0"/>
              <a:t>,</a:t>
            </a:r>
            <a:r>
              <a:rPr lang="en-US" dirty="0" smtClean="0"/>
              <a:t> aliases, </a:t>
            </a:r>
            <a:r>
              <a:rPr lang="en-US" dirty="0" err="1" smtClean="0"/>
              <a:t>addr</a:t>
            </a:r>
            <a:r>
              <a:rPr lang="hu-HU" dirty="0" smtClean="0"/>
              <a:t>s</a:t>
            </a:r>
            <a:r>
              <a:rPr lang="en-US" dirty="0" smtClean="0"/>
              <a:t> = </a:t>
            </a:r>
            <a:r>
              <a:rPr lang="hu-HU" dirty="0" smtClean="0"/>
              <a:t>s</a:t>
            </a:r>
            <a:r>
              <a:rPr lang="en-US" dirty="0" err="1" smtClean="0"/>
              <a:t>ocket.gethostbyaddr</a:t>
            </a:r>
            <a:r>
              <a:rPr lang="en-US" dirty="0" smtClean="0"/>
              <a:t>('157.181.161.79')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31640" y="3140968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 smtClean="0"/>
              <a:t>hostname</a:t>
            </a:r>
            <a:r>
              <a:rPr lang="hu-HU" dirty="0" smtClean="0"/>
              <a:t> = </a:t>
            </a:r>
            <a:r>
              <a:rPr lang="hu-HU" dirty="0" err="1" smtClean="0"/>
              <a:t>socket.gethostname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Irassuk</a:t>
            </a:r>
            <a:r>
              <a:rPr lang="hu-HU" dirty="0" smtClean="0"/>
              <a:t> ki a </a:t>
            </a:r>
            <a:r>
              <a:rPr lang="hu-HU" dirty="0" err="1" smtClean="0"/>
              <a:t>gethosname</a:t>
            </a:r>
            <a:r>
              <a:rPr lang="hu-HU" dirty="0" smtClean="0"/>
              <a:t>() </a:t>
            </a:r>
            <a:r>
              <a:rPr lang="hu-HU" dirty="0" err="1" smtClean="0"/>
              <a:t>fv</a:t>
            </a:r>
            <a:r>
              <a:rPr lang="hu-HU" dirty="0" smtClean="0"/>
              <a:t>. eredményét!</a:t>
            </a:r>
          </a:p>
          <a:p>
            <a:r>
              <a:rPr lang="hu-HU" dirty="0" smtClean="0"/>
              <a:t>Következő </a:t>
            </a:r>
            <a:r>
              <a:rPr lang="hu-HU" dirty="0" err="1" smtClean="0"/>
              <a:t>hostnevekre</a:t>
            </a:r>
            <a:r>
              <a:rPr lang="hu-HU" dirty="0" smtClean="0"/>
              <a:t> futtassuk meg a </a:t>
            </a:r>
            <a:r>
              <a:rPr lang="hu-HU" dirty="0" err="1" smtClean="0"/>
              <a:t>gethostbyname</a:t>
            </a:r>
            <a:r>
              <a:rPr lang="hu-HU" dirty="0" smtClean="0"/>
              <a:t>() és a </a:t>
            </a:r>
            <a:r>
              <a:rPr lang="hu-HU" dirty="0" err="1" smtClean="0"/>
              <a:t>gethostbyname</a:t>
            </a:r>
            <a:r>
              <a:rPr lang="hu-HU" dirty="0" smtClean="0"/>
              <a:t>_ex() </a:t>
            </a:r>
            <a:r>
              <a:rPr lang="hu-HU" dirty="0" err="1" smtClean="0"/>
              <a:t>fv-eket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'</a:t>
            </a:r>
            <a:r>
              <a:rPr lang="hu-HU" dirty="0" err="1" smtClean="0"/>
              <a:t>homer</a:t>
            </a:r>
            <a:r>
              <a:rPr lang="hu-HU" dirty="0" smtClean="0"/>
              <a:t>', '</a:t>
            </a:r>
            <a:r>
              <a:rPr lang="hu-HU" dirty="0" err="1" smtClean="0"/>
              <a:t>www</a:t>
            </a:r>
            <a:r>
              <a:rPr lang="hu-HU" dirty="0" smtClean="0"/>
              <a:t>', '</a:t>
            </a:r>
            <a:r>
              <a:rPr lang="hu-HU" dirty="0" err="1" smtClean="0"/>
              <a:t>www.python.org</a:t>
            </a:r>
            <a:r>
              <a:rPr lang="hu-HU" dirty="0" smtClean="0"/>
              <a:t>', </a:t>
            </a:r>
            <a:r>
              <a:rPr lang="hu-HU" dirty="0" err="1" smtClean="0"/>
              <a:t>inf.elte.hu</a:t>
            </a:r>
            <a:r>
              <a:rPr lang="hu-HU" dirty="0" smtClean="0"/>
              <a:t>‚</a:t>
            </a:r>
            <a:endParaRPr lang="hu-HU" dirty="0"/>
          </a:p>
          <a:p>
            <a:r>
              <a:rPr lang="hu-HU" dirty="0" smtClean="0"/>
              <a:t>Kérdezzük le a </a:t>
            </a:r>
            <a:r>
              <a:rPr lang="hu-HU" dirty="0" err="1" smtClean="0"/>
              <a:t>gethostbyaddr</a:t>
            </a:r>
            <a:r>
              <a:rPr lang="hu-HU" dirty="0" smtClean="0"/>
              <a:t>() </a:t>
            </a:r>
            <a:r>
              <a:rPr lang="hu-HU" dirty="0" err="1" smtClean="0"/>
              <a:t>fv</a:t>
            </a:r>
            <a:r>
              <a:rPr lang="hu-HU" dirty="0" smtClean="0"/>
              <a:t> segítségével a következő IP címek </a:t>
            </a:r>
            <a:r>
              <a:rPr lang="hu-HU" dirty="0" err="1" smtClean="0"/>
              <a:t>hostneveit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‚157.181.161.79’, ‚157.181.161.16’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2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Port számok és </a:t>
            </a:r>
            <a:r>
              <a:rPr lang="hu-HU" dirty="0" err="1" smtClean="0"/>
              <a:t>protkolok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 smtClean="0"/>
              <a:t>Bizonyos </a:t>
            </a:r>
            <a:r>
              <a:rPr lang="hu-HU" sz="2800" dirty="0" err="1" smtClean="0"/>
              <a:t>protokolokhoz</a:t>
            </a:r>
            <a:r>
              <a:rPr lang="hu-HU" sz="2800" dirty="0" smtClean="0"/>
              <a:t> tartoznak fix </a:t>
            </a:r>
            <a:r>
              <a:rPr lang="hu-HU" sz="2800" dirty="0" err="1" smtClean="0"/>
              <a:t>portszámok</a:t>
            </a:r>
            <a:r>
              <a:rPr lang="hu-HU" sz="2800" dirty="0" smtClean="0"/>
              <a:t>, konstansok (szállítási </a:t>
            </a:r>
            <a:r>
              <a:rPr lang="hu-HU" sz="2800" dirty="0" err="1" smtClean="0"/>
              <a:t>protokolok</a:t>
            </a:r>
            <a:r>
              <a:rPr lang="hu-HU" sz="2800" dirty="0" smtClean="0"/>
              <a:t>)!</a:t>
            </a:r>
          </a:p>
          <a:p>
            <a:r>
              <a:rPr lang="hu-HU" sz="2800" dirty="0" err="1" smtClean="0"/>
              <a:t>getservbyname</a:t>
            </a:r>
            <a:r>
              <a:rPr lang="hu-HU" sz="2800" dirty="0" smtClean="0"/>
              <a:t>()</a:t>
            </a:r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err="1" smtClean="0"/>
              <a:t>getservbyport</a:t>
            </a:r>
            <a:r>
              <a:rPr lang="hu-HU" sz="2800" dirty="0" smtClean="0"/>
              <a:t>()</a:t>
            </a:r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err="1" smtClean="0"/>
              <a:t>getprotobyname</a:t>
            </a:r>
            <a:r>
              <a:rPr lang="hu-HU" sz="2800" dirty="0" smtClean="0"/>
              <a:t>()</a:t>
            </a:r>
          </a:p>
          <a:p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331640" y="2996952"/>
            <a:ext cx="648072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smtClean="0"/>
              <a:t>import </a:t>
            </a:r>
            <a:r>
              <a:rPr lang="hu-HU" dirty="0" err="1" smtClean="0"/>
              <a:t>urlparse</a:t>
            </a:r>
            <a:endParaRPr lang="hu-HU" dirty="0" smtClean="0"/>
          </a:p>
          <a:p>
            <a:r>
              <a:rPr lang="hu-HU" dirty="0" err="1" smtClean="0"/>
              <a:t>parsed</a:t>
            </a:r>
            <a:r>
              <a:rPr lang="hu-HU" dirty="0" smtClean="0"/>
              <a:t>_</a:t>
            </a:r>
            <a:r>
              <a:rPr lang="hu-HU" dirty="0" err="1" smtClean="0"/>
              <a:t>url</a:t>
            </a:r>
            <a:r>
              <a:rPr lang="hu-HU" dirty="0" smtClean="0"/>
              <a:t> = </a:t>
            </a:r>
            <a:r>
              <a:rPr lang="hu-HU" dirty="0" err="1" smtClean="0"/>
              <a:t>urlparse.urlparse</a:t>
            </a:r>
            <a:r>
              <a:rPr lang="hu-HU" dirty="0" smtClean="0"/>
              <a:t>(</a:t>
            </a:r>
            <a:r>
              <a:rPr lang="hu-HU" dirty="0" err="1" smtClean="0"/>
              <a:t>url</a:t>
            </a:r>
            <a:r>
              <a:rPr lang="hu-HU" dirty="0" smtClean="0"/>
              <a:t>)</a:t>
            </a:r>
          </a:p>
          <a:p>
            <a:r>
              <a:rPr lang="hu-HU" dirty="0" smtClean="0"/>
              <a:t>port = </a:t>
            </a:r>
            <a:r>
              <a:rPr lang="hu-HU" dirty="0" err="1" smtClean="0"/>
              <a:t>socket.getservbyname</a:t>
            </a:r>
            <a:r>
              <a:rPr lang="hu-HU" dirty="0" smtClean="0"/>
              <a:t>(</a:t>
            </a:r>
            <a:r>
              <a:rPr lang="hu-HU" dirty="0" err="1" smtClean="0"/>
              <a:t>parsed</a:t>
            </a:r>
            <a:r>
              <a:rPr lang="hu-HU" dirty="0" smtClean="0"/>
              <a:t>_</a:t>
            </a:r>
            <a:r>
              <a:rPr lang="hu-HU" dirty="0" err="1" smtClean="0"/>
              <a:t>url.scheme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302183" y="4293096"/>
            <a:ext cx="648072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smtClean="0"/>
              <a:t>print </a:t>
            </a:r>
            <a:r>
              <a:rPr lang="hu-HU" dirty="0" err="1" smtClean="0"/>
              <a:t>urlparse.urlunparse</a:t>
            </a:r>
            <a:r>
              <a:rPr lang="hu-HU" dirty="0" smtClean="0"/>
              <a:t>(</a:t>
            </a:r>
          </a:p>
          <a:p>
            <a:r>
              <a:rPr lang="hu-HU" dirty="0" smtClean="0"/>
              <a:t>        (</a:t>
            </a:r>
            <a:r>
              <a:rPr lang="hu-HU" dirty="0" err="1" smtClean="0"/>
              <a:t>socket.getservbyport</a:t>
            </a:r>
            <a:r>
              <a:rPr lang="hu-HU" dirty="0" smtClean="0"/>
              <a:t>(port), '</a:t>
            </a:r>
            <a:r>
              <a:rPr lang="hu-HU" dirty="0" err="1" smtClean="0"/>
              <a:t>example.com</a:t>
            </a:r>
            <a:r>
              <a:rPr lang="hu-HU" dirty="0" smtClean="0"/>
              <a:t>', '/', '', '', '')</a:t>
            </a:r>
          </a:p>
          <a:p>
            <a:r>
              <a:rPr lang="hu-HU" dirty="0" smtClean="0"/>
              <a:t> )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331640" y="5733256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smtClean="0"/>
              <a:t>print </a:t>
            </a:r>
            <a:r>
              <a:rPr lang="hu-HU" dirty="0" err="1" smtClean="0"/>
              <a:t>socket.getprotobyname</a:t>
            </a:r>
            <a:r>
              <a:rPr lang="hu-HU" dirty="0" smtClean="0"/>
              <a:t>(‚</a:t>
            </a:r>
            <a:r>
              <a:rPr lang="hu-HU" dirty="0" err="1" smtClean="0"/>
              <a:t>icmp</a:t>
            </a:r>
            <a:r>
              <a:rPr lang="hu-HU" dirty="0" smtClean="0"/>
              <a:t>’)</a:t>
            </a:r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Feladat2.a.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Kérdezzük le a </a:t>
            </a:r>
            <a:r>
              <a:rPr lang="hu-HU" dirty="0" err="1" smtClean="0"/>
              <a:t>portszámot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követekző</a:t>
            </a:r>
            <a:r>
              <a:rPr lang="hu-HU" dirty="0" smtClean="0"/>
              <a:t> </a:t>
            </a:r>
            <a:r>
              <a:rPr lang="hu-HU" dirty="0" err="1" smtClean="0"/>
              <a:t>URL-ekhez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'http://www. </a:t>
            </a:r>
            <a:r>
              <a:rPr lang="hu-HU" dirty="0" err="1" smtClean="0"/>
              <a:t>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'https://www. </a:t>
            </a:r>
            <a:r>
              <a:rPr lang="hu-HU" dirty="0" err="1" smtClean="0"/>
              <a:t>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'ftp://example.com',</a:t>
            </a:r>
          </a:p>
          <a:p>
            <a:pPr lvl="1"/>
            <a:r>
              <a:rPr lang="hu-HU" dirty="0" smtClean="0"/>
              <a:t>'gopher://gopher. </a:t>
            </a:r>
            <a:r>
              <a:rPr lang="hu-HU" dirty="0" err="1" smtClean="0"/>
              <a:t>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</a:t>
            </a:r>
            <a:r>
              <a:rPr lang="hu-HU" dirty="0" err="1" smtClean="0"/>
              <a:t>smtp</a:t>
            </a:r>
            <a:r>
              <a:rPr lang="hu-HU" dirty="0" smtClean="0"/>
              <a:t>://</a:t>
            </a:r>
            <a:r>
              <a:rPr lang="hu-HU" dirty="0" err="1" smtClean="0"/>
              <a:t>mail.example.com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</a:t>
            </a:r>
            <a:r>
              <a:rPr lang="hu-HU" dirty="0" err="1" smtClean="0"/>
              <a:t>imap</a:t>
            </a:r>
            <a:r>
              <a:rPr lang="hu-HU" dirty="0" smtClean="0"/>
              <a:t>://</a:t>
            </a:r>
            <a:r>
              <a:rPr lang="hu-HU" dirty="0" err="1" smtClean="0"/>
              <a:t>mail.example.com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</a:t>
            </a:r>
            <a:r>
              <a:rPr lang="hu-HU" dirty="0" err="1" smtClean="0"/>
              <a:t>imaps</a:t>
            </a:r>
            <a:r>
              <a:rPr lang="hu-HU" dirty="0" smtClean="0"/>
              <a:t>://</a:t>
            </a:r>
            <a:r>
              <a:rPr lang="hu-HU" dirty="0" err="1" smtClean="0"/>
              <a:t>mail.example.com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'pop3://</a:t>
            </a:r>
            <a:r>
              <a:rPr lang="hu-HU" dirty="0" err="1" smtClean="0"/>
              <a:t>pop.example.com</a:t>
            </a:r>
            <a:r>
              <a:rPr lang="hu-HU" dirty="0" smtClean="0"/>
              <a:t>',</a:t>
            </a:r>
          </a:p>
          <a:p>
            <a:pPr lvl="1"/>
            <a:r>
              <a:rPr lang="hu-HU" dirty="0" smtClean="0"/>
              <a:t>'pop3s://</a:t>
            </a:r>
            <a:r>
              <a:rPr lang="hu-HU" dirty="0" err="1" smtClean="0"/>
              <a:t>pop.example.com</a:t>
            </a:r>
            <a:r>
              <a:rPr lang="hu-HU" dirty="0" smtClean="0"/>
              <a:t>',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15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Feladat2.b.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Készítsük el a következő portokhoz az </a:t>
            </a:r>
            <a:r>
              <a:rPr lang="hu-HU" dirty="0" err="1" smtClean="0"/>
              <a:t>urleket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80, 443, 21, 70, 25, 143, 993, 110, 995</a:t>
            </a:r>
          </a:p>
          <a:p>
            <a:endParaRPr lang="hu-HU" dirty="0" smtClean="0"/>
          </a:p>
          <a:p>
            <a:r>
              <a:rPr lang="hu-HU" dirty="0" smtClean="0"/>
              <a:t>Kérdezzük le 1..100-ig a </a:t>
            </a:r>
            <a:r>
              <a:rPr lang="hu-HU" dirty="0" err="1" smtClean="0"/>
              <a:t>fentartott</a:t>
            </a:r>
            <a:r>
              <a:rPr lang="hu-HU" dirty="0" smtClean="0"/>
              <a:t> </a:t>
            </a:r>
            <a:r>
              <a:rPr lang="hu-HU" dirty="0" err="1" smtClean="0"/>
              <a:t>portokat</a:t>
            </a:r>
            <a:r>
              <a:rPr lang="hu-HU" dirty="0" smtClean="0"/>
              <a:t>!</a:t>
            </a:r>
          </a:p>
          <a:p>
            <a:endParaRPr lang="hu-HU" dirty="0" smtClean="0"/>
          </a:p>
          <a:p>
            <a:r>
              <a:rPr lang="hu-HU" dirty="0" smtClean="0"/>
              <a:t>Kérdezzük le a szállítói réteghez tartozó konstanst a következő </a:t>
            </a:r>
            <a:r>
              <a:rPr lang="hu-HU" dirty="0" err="1" smtClean="0"/>
              <a:t>protokolokhoz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‚</a:t>
            </a:r>
            <a:r>
              <a:rPr lang="hu-HU" dirty="0" err="1" smtClean="0"/>
              <a:t>icmp</a:t>
            </a:r>
            <a:r>
              <a:rPr lang="hu-HU" dirty="0" smtClean="0"/>
              <a:t>’, ‚</a:t>
            </a:r>
            <a:r>
              <a:rPr lang="hu-HU" dirty="0" err="1" smtClean="0"/>
              <a:t>tcp</a:t>
            </a:r>
            <a:r>
              <a:rPr lang="hu-HU" dirty="0" smtClean="0"/>
              <a:t>’, ‚</a:t>
            </a:r>
            <a:r>
              <a:rPr lang="hu-HU" dirty="0" err="1" smtClean="0"/>
              <a:t>udp</a:t>
            </a:r>
            <a:r>
              <a:rPr lang="hu-HU" dirty="0" smtClean="0"/>
              <a:t>’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Szerver adatok lekérdezése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getaddrinfo</a:t>
            </a:r>
            <a:r>
              <a:rPr lang="hu-HU" dirty="0" smtClean="0"/>
              <a:t>()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0759" y="2305337"/>
            <a:ext cx="648072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response in </a:t>
            </a:r>
            <a:r>
              <a:rPr lang="en-US" dirty="0" err="1" smtClean="0"/>
              <a:t>socket.getaddrinfo</a:t>
            </a:r>
            <a:r>
              <a:rPr lang="en-US" dirty="0" smtClean="0"/>
              <a:t>('www.python.org', 'http'):</a:t>
            </a:r>
          </a:p>
          <a:p>
            <a:r>
              <a:rPr lang="hu-HU" dirty="0" smtClean="0"/>
              <a:t>      </a:t>
            </a:r>
            <a:r>
              <a:rPr lang="en-US" dirty="0" smtClean="0"/>
              <a:t>family, </a:t>
            </a:r>
            <a:r>
              <a:rPr lang="en-US" dirty="0" err="1" smtClean="0"/>
              <a:t>socktype</a:t>
            </a:r>
            <a:r>
              <a:rPr lang="en-US" dirty="0" smtClean="0"/>
              <a:t>, proto, </a:t>
            </a:r>
            <a:r>
              <a:rPr lang="en-US" dirty="0" err="1" smtClean="0"/>
              <a:t>canonname</a:t>
            </a:r>
            <a:r>
              <a:rPr lang="en-US" dirty="0" smtClean="0"/>
              <a:t>, </a:t>
            </a:r>
            <a:r>
              <a:rPr lang="en-US" dirty="0" err="1" smtClean="0"/>
              <a:t>sockaddr</a:t>
            </a:r>
            <a:r>
              <a:rPr lang="en-US" dirty="0" smtClean="0"/>
              <a:t> = response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60759" y="3789040"/>
            <a:ext cx="64807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for response in </a:t>
            </a:r>
            <a:r>
              <a:rPr lang="en-US" dirty="0" err="1" smtClean="0"/>
              <a:t>socket.getaddrinfo</a:t>
            </a:r>
            <a:r>
              <a:rPr lang="en-US" dirty="0" smtClean="0"/>
              <a:t>('www.python.org', 'http‚</a:t>
            </a:r>
            <a:endParaRPr lang="hu-HU" dirty="0"/>
          </a:p>
          <a:p>
            <a:r>
              <a:rPr lang="hu-HU" dirty="0" smtClean="0"/>
              <a:t>		</a:t>
            </a:r>
            <a:r>
              <a:rPr lang="en-US" dirty="0" err="1" smtClean="0"/>
              <a:t>socket.AF_INET</a:t>
            </a:r>
            <a:r>
              <a:rPr lang="en-US" dirty="0" smtClean="0"/>
              <a:t>,      # family</a:t>
            </a:r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socket.SOCK_STREAM</a:t>
            </a:r>
            <a:r>
              <a:rPr lang="en-US" dirty="0" smtClean="0"/>
              <a:t>,  # </a:t>
            </a:r>
            <a:r>
              <a:rPr lang="en-US" dirty="0" err="1" smtClean="0"/>
              <a:t>socktype</a:t>
            </a:r>
            <a:endParaRPr lang="en-US" dirty="0" smtClean="0"/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socket.IPPROTO_TCP</a:t>
            </a:r>
            <a:r>
              <a:rPr lang="en-US" dirty="0" smtClean="0"/>
              <a:t>,  # protocol</a:t>
            </a:r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socket.AI_CANONNAME</a:t>
            </a:r>
            <a:r>
              <a:rPr lang="en-US" dirty="0" smtClean="0"/>
              <a:t>, # flags):</a:t>
            </a:r>
          </a:p>
          <a:p>
            <a:r>
              <a:rPr lang="hu-HU" dirty="0" smtClean="0"/>
              <a:t>      </a:t>
            </a:r>
            <a:r>
              <a:rPr lang="en-US" dirty="0" smtClean="0"/>
              <a:t>family, </a:t>
            </a:r>
            <a:r>
              <a:rPr lang="en-US" dirty="0" err="1" smtClean="0"/>
              <a:t>socktype</a:t>
            </a:r>
            <a:r>
              <a:rPr lang="en-US" dirty="0" smtClean="0"/>
              <a:t>, proto, </a:t>
            </a:r>
            <a:r>
              <a:rPr lang="en-US" dirty="0" err="1" smtClean="0"/>
              <a:t>canonname</a:t>
            </a:r>
            <a:r>
              <a:rPr lang="en-US" dirty="0" smtClean="0"/>
              <a:t>, </a:t>
            </a:r>
            <a:r>
              <a:rPr lang="en-US" dirty="0" err="1" smtClean="0"/>
              <a:t>sockaddr</a:t>
            </a:r>
            <a:r>
              <a:rPr lang="en-US" dirty="0" smtClean="0"/>
              <a:t> = response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6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Kérdezzük le a ‚</a:t>
            </a:r>
            <a:r>
              <a:rPr lang="hu-HU" dirty="0" err="1" smtClean="0"/>
              <a:t>www.python.org</a:t>
            </a:r>
            <a:r>
              <a:rPr lang="hu-HU" dirty="0" smtClean="0"/>
              <a:t>’ ‚http’ szerverének az információit!</a:t>
            </a:r>
          </a:p>
          <a:p>
            <a:endParaRPr lang="hu-HU" dirty="0"/>
          </a:p>
          <a:p>
            <a:r>
              <a:rPr lang="hu-HU" dirty="0" smtClean="0"/>
              <a:t>Kérdezzük le a ‚</a:t>
            </a:r>
            <a:r>
              <a:rPr lang="hu-HU" dirty="0" err="1" smtClean="0"/>
              <a:t>www.inf.elte.hu</a:t>
            </a:r>
            <a:r>
              <a:rPr lang="hu-HU" dirty="0" smtClean="0"/>
              <a:t>’ oldal ‚http’ servernevét, ahol meg van adva a név </a:t>
            </a:r>
            <a:r>
              <a:rPr lang="hu-HU" dirty="0" err="1" smtClean="0"/>
              <a:t>flag</a:t>
            </a:r>
            <a:r>
              <a:rPr lang="hu-HU" dirty="0" smtClean="0"/>
              <a:t> (AI_CANNONNAME)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Hálózatok Gyakorlat 2 - Vörös Péter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628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604</Words>
  <Application>Microsoft Office PowerPoint</Application>
  <PresentationFormat>Diavetítés a képernyőre (4:3 oldalarány)</PresentationFormat>
  <Paragraphs>129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Retrospektív</vt:lpstr>
      <vt:lpstr>Számítógépes Hálózatok</vt:lpstr>
      <vt:lpstr>Gyakorlat tematika</vt:lpstr>
      <vt:lpstr>Pyton socket, host név feloldás</vt:lpstr>
      <vt:lpstr>Feladat1</vt:lpstr>
      <vt:lpstr>Port számok és protkolok</vt:lpstr>
      <vt:lpstr>Feladat2.a.</vt:lpstr>
      <vt:lpstr>Feladat2.b.</vt:lpstr>
      <vt:lpstr>Szerver adatok lekérdezése</vt:lpstr>
      <vt:lpstr>Feladat3</vt:lpstr>
      <vt:lpstr>Little endian, big endian</vt:lpstr>
      <vt:lpstr>TCP</vt:lpstr>
      <vt:lpstr>TCP</vt:lpstr>
      <vt:lpstr>TCP</vt:lpstr>
      <vt:lpstr>Feladat4</vt:lpstr>
      <vt:lpstr>Vége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Gogo</dc:creator>
  <cp:lastModifiedBy>Peter VPetya</cp:lastModifiedBy>
  <cp:revision>13</cp:revision>
  <dcterms:created xsi:type="dcterms:W3CDTF">2017-08-31T08:27:40Z</dcterms:created>
  <dcterms:modified xsi:type="dcterms:W3CDTF">2017-09-26T08:08:51Z</dcterms:modified>
</cp:coreProperties>
</file>