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9BA3F0-3BD9-4479-9777-14767C571593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BC74607-21EC-4235-A7C4-8635A38CE699}">
      <dgm:prSet phldrT="[Szöveg]"/>
      <dgm:spPr/>
      <dgm:t>
        <a:bodyPr/>
        <a:lstStyle/>
        <a:p>
          <a:r>
            <a:rPr lang="hu-HU" dirty="0" err="1"/>
            <a:t>Össz</a:t>
          </a:r>
          <a:r>
            <a:rPr lang="hu-HU" dirty="0"/>
            <a:t>. pontszám: 100</a:t>
          </a:r>
        </a:p>
      </dgm:t>
    </dgm:pt>
    <dgm:pt modelId="{B1F4E805-127E-40F7-9CFC-9C80099F4193}" type="parTrans" cxnId="{86C7EA40-C519-4874-928D-FF8527BC3F07}">
      <dgm:prSet/>
      <dgm:spPr/>
      <dgm:t>
        <a:bodyPr/>
        <a:lstStyle/>
        <a:p>
          <a:endParaRPr lang="hu-HU"/>
        </a:p>
      </dgm:t>
    </dgm:pt>
    <dgm:pt modelId="{EB677CFF-5072-4A1E-BAFC-4EAC0998C5AA}" type="sibTrans" cxnId="{86C7EA40-C519-4874-928D-FF8527BC3F07}">
      <dgm:prSet/>
      <dgm:spPr/>
      <dgm:t>
        <a:bodyPr/>
        <a:lstStyle/>
        <a:p>
          <a:endParaRPr lang="hu-HU"/>
        </a:p>
      </dgm:t>
    </dgm:pt>
    <dgm:pt modelId="{62BEC8DD-7FC6-414F-A8C0-B1CAB9854094}">
      <dgm:prSet phldrT="[Szöveg]"/>
      <dgm:spPr/>
      <dgm:t>
        <a:bodyPr/>
        <a:lstStyle/>
        <a:p>
          <a:r>
            <a:rPr lang="hu-HU" dirty="0"/>
            <a:t>Félévközi pont: 20</a:t>
          </a:r>
        </a:p>
      </dgm:t>
    </dgm:pt>
    <dgm:pt modelId="{298DD3F1-2EF2-40DB-83F7-E7EE5D2EF542}" type="parTrans" cxnId="{7CA65C66-6428-4B98-AB14-175C5A484B8A}">
      <dgm:prSet/>
      <dgm:spPr/>
      <dgm:t>
        <a:bodyPr/>
        <a:lstStyle/>
        <a:p>
          <a:endParaRPr lang="hu-HU"/>
        </a:p>
      </dgm:t>
    </dgm:pt>
    <dgm:pt modelId="{CEC0B35D-A749-490B-9F9E-E188BCE2215F}" type="sibTrans" cxnId="{7CA65C66-6428-4B98-AB14-175C5A484B8A}">
      <dgm:prSet/>
      <dgm:spPr/>
      <dgm:t>
        <a:bodyPr/>
        <a:lstStyle/>
        <a:p>
          <a:endParaRPr lang="hu-HU"/>
        </a:p>
      </dgm:t>
    </dgm:pt>
    <dgm:pt modelId="{B6ADC6EE-377A-4787-9FDB-AE7DEFB89D17}">
      <dgm:prSet phldrT="[Szöveg]"/>
      <dgm:spPr/>
      <dgm:t>
        <a:bodyPr/>
        <a:lstStyle/>
        <a:p>
          <a:r>
            <a:rPr lang="hu-HU" dirty="0"/>
            <a:t>Vizsga: 80</a:t>
          </a:r>
        </a:p>
      </dgm:t>
    </dgm:pt>
    <dgm:pt modelId="{6ACDDA59-34DD-4967-857B-BC83859B07C8}" type="parTrans" cxnId="{6F3FCBF5-571B-49C7-938E-1A0500068181}">
      <dgm:prSet/>
      <dgm:spPr/>
      <dgm:t>
        <a:bodyPr/>
        <a:lstStyle/>
        <a:p>
          <a:endParaRPr lang="hu-HU"/>
        </a:p>
      </dgm:t>
    </dgm:pt>
    <dgm:pt modelId="{8A0AE86E-9750-488A-B9E1-17D004AB6180}" type="sibTrans" cxnId="{6F3FCBF5-571B-49C7-938E-1A0500068181}">
      <dgm:prSet/>
      <dgm:spPr/>
      <dgm:t>
        <a:bodyPr/>
        <a:lstStyle/>
        <a:p>
          <a:endParaRPr lang="hu-HU"/>
        </a:p>
      </dgm:t>
    </dgm:pt>
    <dgm:pt modelId="{C94B82ED-668D-4B0B-9B5E-E26B34AC7AFD}">
      <dgm:prSet phldrT="[Szöveg]"/>
      <dgm:spPr/>
      <dgm:t>
        <a:bodyPr/>
        <a:lstStyle/>
        <a:p>
          <a:r>
            <a:rPr lang="hu-HU" dirty="0"/>
            <a:t>Elméleti vizsga: 40</a:t>
          </a:r>
        </a:p>
      </dgm:t>
    </dgm:pt>
    <dgm:pt modelId="{BEC1D9F0-35A3-48D6-ACCF-6729BA4B10FD}" type="parTrans" cxnId="{96BA29B5-B104-42A2-BD82-2B6B8D3C276E}">
      <dgm:prSet/>
      <dgm:spPr/>
      <dgm:t>
        <a:bodyPr/>
        <a:lstStyle/>
        <a:p>
          <a:endParaRPr lang="hu-HU"/>
        </a:p>
      </dgm:t>
    </dgm:pt>
    <dgm:pt modelId="{8B002BCC-1097-4411-AC46-9CBFF6AC48C2}" type="sibTrans" cxnId="{96BA29B5-B104-42A2-BD82-2B6B8D3C276E}">
      <dgm:prSet/>
      <dgm:spPr/>
      <dgm:t>
        <a:bodyPr/>
        <a:lstStyle/>
        <a:p>
          <a:endParaRPr lang="hu-HU"/>
        </a:p>
      </dgm:t>
    </dgm:pt>
    <dgm:pt modelId="{5DD8B6CB-3AC7-463F-8B17-511B65A82191}">
      <dgm:prSet/>
      <dgm:spPr/>
      <dgm:t>
        <a:bodyPr/>
        <a:lstStyle/>
        <a:p>
          <a:r>
            <a:rPr lang="hu-HU" dirty="0"/>
            <a:t>Gyakorlati kritérium teszt: 0</a:t>
          </a:r>
        </a:p>
      </dgm:t>
    </dgm:pt>
    <dgm:pt modelId="{CDE63DFE-4B1A-428D-A039-C917087EB0AA}" type="parTrans" cxnId="{ECF91CC5-9876-4B8E-B1AC-21B866467C6D}">
      <dgm:prSet/>
      <dgm:spPr/>
      <dgm:t>
        <a:bodyPr/>
        <a:lstStyle/>
        <a:p>
          <a:endParaRPr lang="hu-HU"/>
        </a:p>
      </dgm:t>
    </dgm:pt>
    <dgm:pt modelId="{2A4387FE-B8EC-4EDB-9D73-F4AB0D561629}" type="sibTrans" cxnId="{ECF91CC5-9876-4B8E-B1AC-21B866467C6D}">
      <dgm:prSet/>
      <dgm:spPr/>
      <dgm:t>
        <a:bodyPr/>
        <a:lstStyle/>
        <a:p>
          <a:endParaRPr lang="hu-HU"/>
        </a:p>
      </dgm:t>
    </dgm:pt>
    <dgm:pt modelId="{088F8AB4-E55C-4494-B572-C4E5795D747D}">
      <dgm:prSet/>
      <dgm:spPr/>
      <dgm:t>
        <a:bodyPr/>
        <a:lstStyle/>
        <a:p>
          <a:r>
            <a:rPr lang="hu-HU" dirty="0"/>
            <a:t>Gyakorlati vizsga: 40</a:t>
          </a:r>
        </a:p>
      </dgm:t>
    </dgm:pt>
    <dgm:pt modelId="{FA73C3DC-04CF-482F-BFF0-03005BF0C3FD}" type="parTrans" cxnId="{3675072A-4E78-42CF-A605-F1D7A45A7E26}">
      <dgm:prSet/>
      <dgm:spPr/>
      <dgm:t>
        <a:bodyPr/>
        <a:lstStyle/>
        <a:p>
          <a:endParaRPr lang="hu-HU"/>
        </a:p>
      </dgm:t>
    </dgm:pt>
    <dgm:pt modelId="{EBE9255E-2BC8-4C9E-B757-CE24CA7B9C5D}" type="sibTrans" cxnId="{3675072A-4E78-42CF-A605-F1D7A45A7E26}">
      <dgm:prSet/>
      <dgm:spPr/>
      <dgm:t>
        <a:bodyPr/>
        <a:lstStyle/>
        <a:p>
          <a:endParaRPr lang="hu-HU"/>
        </a:p>
      </dgm:t>
    </dgm:pt>
    <dgm:pt modelId="{77F13F0B-62A1-4B0B-A88C-E81732C09986}" type="pres">
      <dgm:prSet presAssocID="{579BA3F0-3BD9-4479-9777-14767C57159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373CC8-B4B2-49F2-8EE0-A0DBE9F303E9}" type="pres">
      <dgm:prSet presAssocID="{2BC74607-21EC-4235-A7C4-8635A38CE699}" presName="vertOne" presStyleCnt="0"/>
      <dgm:spPr/>
    </dgm:pt>
    <dgm:pt modelId="{CDF4389E-E477-443C-A42B-389E57ACDD30}" type="pres">
      <dgm:prSet presAssocID="{2BC74607-21EC-4235-A7C4-8635A38CE699}" presName="txOne" presStyleLbl="node0" presStyleIdx="0" presStyleCnt="1">
        <dgm:presLayoutVars>
          <dgm:chPref val="3"/>
        </dgm:presLayoutVars>
      </dgm:prSet>
      <dgm:spPr/>
    </dgm:pt>
    <dgm:pt modelId="{71A4E587-8090-46BE-BAA4-178C95F9778C}" type="pres">
      <dgm:prSet presAssocID="{2BC74607-21EC-4235-A7C4-8635A38CE699}" presName="parTransOne" presStyleCnt="0"/>
      <dgm:spPr/>
    </dgm:pt>
    <dgm:pt modelId="{9E2A8984-E230-402D-A42B-D456BEA67CBB}" type="pres">
      <dgm:prSet presAssocID="{2BC74607-21EC-4235-A7C4-8635A38CE699}" presName="horzOne" presStyleCnt="0"/>
      <dgm:spPr/>
    </dgm:pt>
    <dgm:pt modelId="{2EC2CC3E-E665-4A38-93F7-BF36BFFB9A49}" type="pres">
      <dgm:prSet presAssocID="{62BEC8DD-7FC6-414F-A8C0-B1CAB9854094}" presName="vertTwo" presStyleCnt="0"/>
      <dgm:spPr/>
    </dgm:pt>
    <dgm:pt modelId="{D287D46F-A3E0-478D-A205-FAA81FA023B5}" type="pres">
      <dgm:prSet presAssocID="{62BEC8DD-7FC6-414F-A8C0-B1CAB9854094}" presName="txTwo" presStyleLbl="node2" presStyleIdx="0" presStyleCnt="2">
        <dgm:presLayoutVars>
          <dgm:chPref val="3"/>
        </dgm:presLayoutVars>
      </dgm:prSet>
      <dgm:spPr/>
    </dgm:pt>
    <dgm:pt modelId="{7792A9BB-5644-4E43-94A5-CA68C7FC08EE}" type="pres">
      <dgm:prSet presAssocID="{62BEC8DD-7FC6-414F-A8C0-B1CAB9854094}" presName="horzTwo" presStyleCnt="0"/>
      <dgm:spPr/>
    </dgm:pt>
    <dgm:pt modelId="{752C6984-98C4-4495-B1AF-9DBF0D6872D0}" type="pres">
      <dgm:prSet presAssocID="{CEC0B35D-A749-490B-9F9E-E188BCE2215F}" presName="sibSpaceTwo" presStyleCnt="0"/>
      <dgm:spPr/>
    </dgm:pt>
    <dgm:pt modelId="{01A41371-4CD2-4F86-AB03-387F5E733756}" type="pres">
      <dgm:prSet presAssocID="{B6ADC6EE-377A-4787-9FDB-AE7DEFB89D17}" presName="vertTwo" presStyleCnt="0"/>
      <dgm:spPr/>
    </dgm:pt>
    <dgm:pt modelId="{3D21C2CD-A32F-418D-8A71-D33C93DFA837}" type="pres">
      <dgm:prSet presAssocID="{B6ADC6EE-377A-4787-9FDB-AE7DEFB89D17}" presName="txTwo" presStyleLbl="node2" presStyleIdx="1" presStyleCnt="2">
        <dgm:presLayoutVars>
          <dgm:chPref val="3"/>
        </dgm:presLayoutVars>
      </dgm:prSet>
      <dgm:spPr/>
    </dgm:pt>
    <dgm:pt modelId="{E923F39B-1DD6-4BD8-B6C1-7E158918A65F}" type="pres">
      <dgm:prSet presAssocID="{B6ADC6EE-377A-4787-9FDB-AE7DEFB89D17}" presName="parTransTwo" presStyleCnt="0"/>
      <dgm:spPr/>
    </dgm:pt>
    <dgm:pt modelId="{219E1F6E-654F-4ADF-A265-84FD2340D601}" type="pres">
      <dgm:prSet presAssocID="{B6ADC6EE-377A-4787-9FDB-AE7DEFB89D17}" presName="horzTwo" presStyleCnt="0"/>
      <dgm:spPr/>
    </dgm:pt>
    <dgm:pt modelId="{1E5D526E-341C-49AB-8ABF-E3666F5B02B4}" type="pres">
      <dgm:prSet presAssocID="{C94B82ED-668D-4B0B-9B5E-E26B34AC7AFD}" presName="vertThree" presStyleCnt="0"/>
      <dgm:spPr/>
    </dgm:pt>
    <dgm:pt modelId="{F9649FDD-7132-4E55-A42C-CD98A24F13EA}" type="pres">
      <dgm:prSet presAssocID="{C94B82ED-668D-4B0B-9B5E-E26B34AC7AFD}" presName="txThree" presStyleLbl="node3" presStyleIdx="0" presStyleCnt="3">
        <dgm:presLayoutVars>
          <dgm:chPref val="3"/>
        </dgm:presLayoutVars>
      </dgm:prSet>
      <dgm:spPr/>
    </dgm:pt>
    <dgm:pt modelId="{3F5355BE-3D6E-4900-A4FB-1130AC8B47AC}" type="pres">
      <dgm:prSet presAssocID="{C94B82ED-668D-4B0B-9B5E-E26B34AC7AFD}" presName="horzThree" presStyleCnt="0"/>
      <dgm:spPr/>
    </dgm:pt>
    <dgm:pt modelId="{46555FF5-7072-4A20-8600-1629713BAF4E}" type="pres">
      <dgm:prSet presAssocID="{8B002BCC-1097-4411-AC46-9CBFF6AC48C2}" presName="sibSpaceThree" presStyleCnt="0"/>
      <dgm:spPr/>
    </dgm:pt>
    <dgm:pt modelId="{57A48F0C-B1D4-462C-8BE6-3BD1F617F677}" type="pres">
      <dgm:prSet presAssocID="{5DD8B6CB-3AC7-463F-8B17-511B65A82191}" presName="vertThree" presStyleCnt="0"/>
      <dgm:spPr/>
    </dgm:pt>
    <dgm:pt modelId="{BF5C6311-BA76-4DE6-82E9-9C88689FB43C}" type="pres">
      <dgm:prSet presAssocID="{5DD8B6CB-3AC7-463F-8B17-511B65A82191}" presName="txThree" presStyleLbl="node3" presStyleIdx="1" presStyleCnt="3">
        <dgm:presLayoutVars>
          <dgm:chPref val="3"/>
        </dgm:presLayoutVars>
      </dgm:prSet>
      <dgm:spPr/>
    </dgm:pt>
    <dgm:pt modelId="{6FCACA4F-E418-42AF-9362-A81D42973798}" type="pres">
      <dgm:prSet presAssocID="{5DD8B6CB-3AC7-463F-8B17-511B65A82191}" presName="horzThree" presStyleCnt="0"/>
      <dgm:spPr/>
    </dgm:pt>
    <dgm:pt modelId="{772F16AC-419D-4670-B935-CB578D8ED038}" type="pres">
      <dgm:prSet presAssocID="{2A4387FE-B8EC-4EDB-9D73-F4AB0D561629}" presName="sibSpaceThree" presStyleCnt="0"/>
      <dgm:spPr/>
    </dgm:pt>
    <dgm:pt modelId="{21560628-86C9-4508-862C-3E17AD4E0C6F}" type="pres">
      <dgm:prSet presAssocID="{088F8AB4-E55C-4494-B572-C4E5795D747D}" presName="vertThree" presStyleCnt="0"/>
      <dgm:spPr/>
    </dgm:pt>
    <dgm:pt modelId="{35185A68-336B-4157-A069-58477564F5BB}" type="pres">
      <dgm:prSet presAssocID="{088F8AB4-E55C-4494-B572-C4E5795D747D}" presName="txThree" presStyleLbl="node3" presStyleIdx="2" presStyleCnt="3">
        <dgm:presLayoutVars>
          <dgm:chPref val="3"/>
        </dgm:presLayoutVars>
      </dgm:prSet>
      <dgm:spPr/>
    </dgm:pt>
    <dgm:pt modelId="{2D562932-9D9D-4C13-903B-2AFF6AE70072}" type="pres">
      <dgm:prSet presAssocID="{088F8AB4-E55C-4494-B572-C4E5795D747D}" presName="horzThree" presStyleCnt="0"/>
      <dgm:spPr/>
    </dgm:pt>
  </dgm:ptLst>
  <dgm:cxnLst>
    <dgm:cxn modelId="{E8BD6720-6D30-4898-AE7D-D6B233113B2B}" type="presOf" srcId="{2BC74607-21EC-4235-A7C4-8635A38CE699}" destId="{CDF4389E-E477-443C-A42B-389E57ACDD30}" srcOrd="0" destOrd="0" presId="urn:microsoft.com/office/officeart/2005/8/layout/hierarchy4"/>
    <dgm:cxn modelId="{3675072A-4E78-42CF-A605-F1D7A45A7E26}" srcId="{B6ADC6EE-377A-4787-9FDB-AE7DEFB89D17}" destId="{088F8AB4-E55C-4494-B572-C4E5795D747D}" srcOrd="2" destOrd="0" parTransId="{FA73C3DC-04CF-482F-BFF0-03005BF0C3FD}" sibTransId="{EBE9255E-2BC8-4C9E-B757-CE24CA7B9C5D}"/>
    <dgm:cxn modelId="{86C7EA40-C519-4874-928D-FF8527BC3F07}" srcId="{579BA3F0-3BD9-4479-9777-14767C571593}" destId="{2BC74607-21EC-4235-A7C4-8635A38CE699}" srcOrd="0" destOrd="0" parTransId="{B1F4E805-127E-40F7-9CFC-9C80099F4193}" sibTransId="{EB677CFF-5072-4A1E-BAFC-4EAC0998C5AA}"/>
    <dgm:cxn modelId="{7CA65C66-6428-4B98-AB14-175C5A484B8A}" srcId="{2BC74607-21EC-4235-A7C4-8635A38CE699}" destId="{62BEC8DD-7FC6-414F-A8C0-B1CAB9854094}" srcOrd="0" destOrd="0" parTransId="{298DD3F1-2EF2-40DB-83F7-E7EE5D2EF542}" sibTransId="{CEC0B35D-A749-490B-9F9E-E188BCE2215F}"/>
    <dgm:cxn modelId="{9625CC51-AAEE-438E-BE37-A8E141545F53}" type="presOf" srcId="{579BA3F0-3BD9-4479-9777-14767C571593}" destId="{77F13F0B-62A1-4B0B-A88C-E81732C09986}" srcOrd="0" destOrd="0" presId="urn:microsoft.com/office/officeart/2005/8/layout/hierarchy4"/>
    <dgm:cxn modelId="{D4634E76-4CA4-4BDB-B742-DFC3E9A31C2B}" type="presOf" srcId="{62BEC8DD-7FC6-414F-A8C0-B1CAB9854094}" destId="{D287D46F-A3E0-478D-A205-FAA81FA023B5}" srcOrd="0" destOrd="0" presId="urn:microsoft.com/office/officeart/2005/8/layout/hierarchy4"/>
    <dgm:cxn modelId="{25BCEBB1-80D3-415D-9B6E-75C71D358343}" type="presOf" srcId="{C94B82ED-668D-4B0B-9B5E-E26B34AC7AFD}" destId="{F9649FDD-7132-4E55-A42C-CD98A24F13EA}" srcOrd="0" destOrd="0" presId="urn:microsoft.com/office/officeart/2005/8/layout/hierarchy4"/>
    <dgm:cxn modelId="{96BA29B5-B104-42A2-BD82-2B6B8D3C276E}" srcId="{B6ADC6EE-377A-4787-9FDB-AE7DEFB89D17}" destId="{C94B82ED-668D-4B0B-9B5E-E26B34AC7AFD}" srcOrd="0" destOrd="0" parTransId="{BEC1D9F0-35A3-48D6-ACCF-6729BA4B10FD}" sibTransId="{8B002BCC-1097-4411-AC46-9CBFF6AC48C2}"/>
    <dgm:cxn modelId="{ECF91CC5-9876-4B8E-B1AC-21B866467C6D}" srcId="{B6ADC6EE-377A-4787-9FDB-AE7DEFB89D17}" destId="{5DD8B6CB-3AC7-463F-8B17-511B65A82191}" srcOrd="1" destOrd="0" parTransId="{CDE63DFE-4B1A-428D-A039-C917087EB0AA}" sibTransId="{2A4387FE-B8EC-4EDB-9D73-F4AB0D561629}"/>
    <dgm:cxn modelId="{1CAD51D7-ED14-4C59-8E3C-12C256C89C6E}" type="presOf" srcId="{B6ADC6EE-377A-4787-9FDB-AE7DEFB89D17}" destId="{3D21C2CD-A32F-418D-8A71-D33C93DFA837}" srcOrd="0" destOrd="0" presId="urn:microsoft.com/office/officeart/2005/8/layout/hierarchy4"/>
    <dgm:cxn modelId="{6F3FCBF5-571B-49C7-938E-1A0500068181}" srcId="{2BC74607-21EC-4235-A7C4-8635A38CE699}" destId="{B6ADC6EE-377A-4787-9FDB-AE7DEFB89D17}" srcOrd="1" destOrd="0" parTransId="{6ACDDA59-34DD-4967-857B-BC83859B07C8}" sibTransId="{8A0AE86E-9750-488A-B9E1-17D004AB6180}"/>
    <dgm:cxn modelId="{BDA5C2F6-A39C-4E83-966C-F11A0C622583}" type="presOf" srcId="{088F8AB4-E55C-4494-B572-C4E5795D747D}" destId="{35185A68-336B-4157-A069-58477564F5BB}" srcOrd="0" destOrd="0" presId="urn:microsoft.com/office/officeart/2005/8/layout/hierarchy4"/>
    <dgm:cxn modelId="{68816AFB-A825-4549-96B6-D351768D65E1}" type="presOf" srcId="{5DD8B6CB-3AC7-463F-8B17-511B65A82191}" destId="{BF5C6311-BA76-4DE6-82E9-9C88689FB43C}" srcOrd="0" destOrd="0" presId="urn:microsoft.com/office/officeart/2005/8/layout/hierarchy4"/>
    <dgm:cxn modelId="{8F6111D2-B4A2-4AE7-8210-8EBE3CED95CB}" type="presParOf" srcId="{77F13F0B-62A1-4B0B-A88C-E81732C09986}" destId="{26373CC8-B4B2-49F2-8EE0-A0DBE9F303E9}" srcOrd="0" destOrd="0" presId="urn:microsoft.com/office/officeart/2005/8/layout/hierarchy4"/>
    <dgm:cxn modelId="{C3A442B2-AD57-4D34-A08A-4564440476E9}" type="presParOf" srcId="{26373CC8-B4B2-49F2-8EE0-A0DBE9F303E9}" destId="{CDF4389E-E477-443C-A42B-389E57ACDD30}" srcOrd="0" destOrd="0" presId="urn:microsoft.com/office/officeart/2005/8/layout/hierarchy4"/>
    <dgm:cxn modelId="{E4DE1D24-6287-4412-B27A-FBDB4F9E4D47}" type="presParOf" srcId="{26373CC8-B4B2-49F2-8EE0-A0DBE9F303E9}" destId="{71A4E587-8090-46BE-BAA4-178C95F9778C}" srcOrd="1" destOrd="0" presId="urn:microsoft.com/office/officeart/2005/8/layout/hierarchy4"/>
    <dgm:cxn modelId="{355FF16D-F979-4799-A5D9-85E294F5CDEE}" type="presParOf" srcId="{26373CC8-B4B2-49F2-8EE0-A0DBE9F303E9}" destId="{9E2A8984-E230-402D-A42B-D456BEA67CBB}" srcOrd="2" destOrd="0" presId="urn:microsoft.com/office/officeart/2005/8/layout/hierarchy4"/>
    <dgm:cxn modelId="{AA85D4AD-3B1F-45CD-A273-99C0DCF9B0BA}" type="presParOf" srcId="{9E2A8984-E230-402D-A42B-D456BEA67CBB}" destId="{2EC2CC3E-E665-4A38-93F7-BF36BFFB9A49}" srcOrd="0" destOrd="0" presId="urn:microsoft.com/office/officeart/2005/8/layout/hierarchy4"/>
    <dgm:cxn modelId="{F047208E-13B9-4E1A-B223-AB80FE49019D}" type="presParOf" srcId="{2EC2CC3E-E665-4A38-93F7-BF36BFFB9A49}" destId="{D287D46F-A3E0-478D-A205-FAA81FA023B5}" srcOrd="0" destOrd="0" presId="urn:microsoft.com/office/officeart/2005/8/layout/hierarchy4"/>
    <dgm:cxn modelId="{ED950834-8DDA-4433-9713-90D56DF34E36}" type="presParOf" srcId="{2EC2CC3E-E665-4A38-93F7-BF36BFFB9A49}" destId="{7792A9BB-5644-4E43-94A5-CA68C7FC08EE}" srcOrd="1" destOrd="0" presId="urn:microsoft.com/office/officeart/2005/8/layout/hierarchy4"/>
    <dgm:cxn modelId="{A8279AF6-8C58-453D-A3CD-490AE9C9995A}" type="presParOf" srcId="{9E2A8984-E230-402D-A42B-D456BEA67CBB}" destId="{752C6984-98C4-4495-B1AF-9DBF0D6872D0}" srcOrd="1" destOrd="0" presId="urn:microsoft.com/office/officeart/2005/8/layout/hierarchy4"/>
    <dgm:cxn modelId="{F0C216A3-1BE1-44B0-A35C-CB6D8A5EF52E}" type="presParOf" srcId="{9E2A8984-E230-402D-A42B-D456BEA67CBB}" destId="{01A41371-4CD2-4F86-AB03-387F5E733756}" srcOrd="2" destOrd="0" presId="urn:microsoft.com/office/officeart/2005/8/layout/hierarchy4"/>
    <dgm:cxn modelId="{75ED576C-F98A-4106-9DC3-C5B6D5F586A3}" type="presParOf" srcId="{01A41371-4CD2-4F86-AB03-387F5E733756}" destId="{3D21C2CD-A32F-418D-8A71-D33C93DFA837}" srcOrd="0" destOrd="0" presId="urn:microsoft.com/office/officeart/2005/8/layout/hierarchy4"/>
    <dgm:cxn modelId="{0A911CC0-EA40-4436-894A-25C465455790}" type="presParOf" srcId="{01A41371-4CD2-4F86-AB03-387F5E733756}" destId="{E923F39B-1DD6-4BD8-B6C1-7E158918A65F}" srcOrd="1" destOrd="0" presId="urn:microsoft.com/office/officeart/2005/8/layout/hierarchy4"/>
    <dgm:cxn modelId="{159EC22D-313E-453C-A40B-D316F0FE1167}" type="presParOf" srcId="{01A41371-4CD2-4F86-AB03-387F5E733756}" destId="{219E1F6E-654F-4ADF-A265-84FD2340D601}" srcOrd="2" destOrd="0" presId="urn:microsoft.com/office/officeart/2005/8/layout/hierarchy4"/>
    <dgm:cxn modelId="{DFD794BA-811E-434A-8A5A-25F36F1D72B5}" type="presParOf" srcId="{219E1F6E-654F-4ADF-A265-84FD2340D601}" destId="{1E5D526E-341C-49AB-8ABF-E3666F5B02B4}" srcOrd="0" destOrd="0" presId="urn:microsoft.com/office/officeart/2005/8/layout/hierarchy4"/>
    <dgm:cxn modelId="{41FFAB8A-8E9C-4452-928D-903F6F8E5081}" type="presParOf" srcId="{1E5D526E-341C-49AB-8ABF-E3666F5B02B4}" destId="{F9649FDD-7132-4E55-A42C-CD98A24F13EA}" srcOrd="0" destOrd="0" presId="urn:microsoft.com/office/officeart/2005/8/layout/hierarchy4"/>
    <dgm:cxn modelId="{8FB803C6-7B79-4418-9E37-C27B44794E79}" type="presParOf" srcId="{1E5D526E-341C-49AB-8ABF-E3666F5B02B4}" destId="{3F5355BE-3D6E-4900-A4FB-1130AC8B47AC}" srcOrd="1" destOrd="0" presId="urn:microsoft.com/office/officeart/2005/8/layout/hierarchy4"/>
    <dgm:cxn modelId="{DD9958CE-B782-4506-8D9A-57C37CDDF06C}" type="presParOf" srcId="{219E1F6E-654F-4ADF-A265-84FD2340D601}" destId="{46555FF5-7072-4A20-8600-1629713BAF4E}" srcOrd="1" destOrd="0" presId="urn:microsoft.com/office/officeart/2005/8/layout/hierarchy4"/>
    <dgm:cxn modelId="{BDF24506-241C-495A-A9D8-A5168116ADEF}" type="presParOf" srcId="{219E1F6E-654F-4ADF-A265-84FD2340D601}" destId="{57A48F0C-B1D4-462C-8BE6-3BD1F617F677}" srcOrd="2" destOrd="0" presId="urn:microsoft.com/office/officeart/2005/8/layout/hierarchy4"/>
    <dgm:cxn modelId="{7678C2A0-0EB5-474E-A270-E75C539DA0E0}" type="presParOf" srcId="{57A48F0C-B1D4-462C-8BE6-3BD1F617F677}" destId="{BF5C6311-BA76-4DE6-82E9-9C88689FB43C}" srcOrd="0" destOrd="0" presId="urn:microsoft.com/office/officeart/2005/8/layout/hierarchy4"/>
    <dgm:cxn modelId="{6E98D139-2EF6-45FF-AF00-424C77907778}" type="presParOf" srcId="{57A48F0C-B1D4-462C-8BE6-3BD1F617F677}" destId="{6FCACA4F-E418-42AF-9362-A81D42973798}" srcOrd="1" destOrd="0" presId="urn:microsoft.com/office/officeart/2005/8/layout/hierarchy4"/>
    <dgm:cxn modelId="{26BE7AB2-DE04-475D-83EF-24AE6A4F6BF1}" type="presParOf" srcId="{219E1F6E-654F-4ADF-A265-84FD2340D601}" destId="{772F16AC-419D-4670-B935-CB578D8ED038}" srcOrd="3" destOrd="0" presId="urn:microsoft.com/office/officeart/2005/8/layout/hierarchy4"/>
    <dgm:cxn modelId="{8EC767E7-4A22-4975-879B-6690B20028DF}" type="presParOf" srcId="{219E1F6E-654F-4ADF-A265-84FD2340D601}" destId="{21560628-86C9-4508-862C-3E17AD4E0C6F}" srcOrd="4" destOrd="0" presId="urn:microsoft.com/office/officeart/2005/8/layout/hierarchy4"/>
    <dgm:cxn modelId="{81ACD8A6-FEFC-400C-88E9-2AF49CC5DB62}" type="presParOf" srcId="{21560628-86C9-4508-862C-3E17AD4E0C6F}" destId="{35185A68-336B-4157-A069-58477564F5BB}" srcOrd="0" destOrd="0" presId="urn:microsoft.com/office/officeart/2005/8/layout/hierarchy4"/>
    <dgm:cxn modelId="{631AD8A0-1BFF-48F8-BD8C-14A98BA37A4A}" type="presParOf" srcId="{21560628-86C9-4508-862C-3E17AD4E0C6F}" destId="{2D562932-9D9D-4C13-903B-2AFF6AE7007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BF6822-C942-499A-B43D-FF93458E13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EE73A3D1-AB32-4F28-ADEA-9326DFF4AD19}">
      <dgm:prSet phldrT="[Szöveg]"/>
      <dgm:spPr/>
      <dgm:t>
        <a:bodyPr/>
        <a:lstStyle/>
        <a:p>
          <a:r>
            <a:rPr lang="hu-HU" dirty="0"/>
            <a:t>Minden héten a gyakorlaton az előző hét elméleti és gyakorlati anyagából</a:t>
          </a:r>
        </a:p>
      </dgm:t>
    </dgm:pt>
    <dgm:pt modelId="{BC00FB5D-CA13-426F-A2BA-708F3C6E7860}" type="parTrans" cxnId="{C2B2F172-BC81-416B-8854-22CA91C13580}">
      <dgm:prSet/>
      <dgm:spPr/>
      <dgm:t>
        <a:bodyPr/>
        <a:lstStyle/>
        <a:p>
          <a:endParaRPr lang="hu-HU"/>
        </a:p>
      </dgm:t>
    </dgm:pt>
    <dgm:pt modelId="{4966ADCA-4F57-4980-AC4C-C874FA689337}" type="sibTrans" cxnId="{C2B2F172-BC81-416B-8854-22CA91C13580}">
      <dgm:prSet/>
      <dgm:spPr/>
      <dgm:t>
        <a:bodyPr/>
        <a:lstStyle/>
        <a:p>
          <a:endParaRPr lang="hu-HU"/>
        </a:p>
      </dgm:t>
    </dgm:pt>
    <dgm:pt modelId="{F505C3FC-5469-475E-8D82-F45E3947502E}">
      <dgm:prSet phldrT="[Szöveg]"/>
      <dgm:spPr/>
      <dgm:t>
        <a:bodyPr/>
        <a:lstStyle/>
        <a:p>
          <a:r>
            <a:rPr lang="hu-HU" dirty="0"/>
            <a:t>A gyakorlatok 3 modulra oszlanak (5+5+4)</a:t>
          </a:r>
        </a:p>
      </dgm:t>
    </dgm:pt>
    <dgm:pt modelId="{B4B2BC2F-D47A-4721-948D-840700311EC0}" type="parTrans" cxnId="{47F85417-86C5-4646-88B3-BE043A9258EC}">
      <dgm:prSet/>
      <dgm:spPr/>
      <dgm:t>
        <a:bodyPr/>
        <a:lstStyle/>
        <a:p>
          <a:endParaRPr lang="hu-HU"/>
        </a:p>
      </dgm:t>
    </dgm:pt>
    <dgm:pt modelId="{0EEC8590-C363-467E-A472-88292F486D70}" type="sibTrans" cxnId="{47F85417-86C5-4646-88B3-BE043A9258EC}">
      <dgm:prSet/>
      <dgm:spPr/>
      <dgm:t>
        <a:bodyPr/>
        <a:lstStyle/>
        <a:p>
          <a:endParaRPr lang="hu-HU"/>
        </a:p>
      </dgm:t>
    </dgm:pt>
    <dgm:pt modelId="{BE83387C-B2D8-4C54-936D-5E7BB0EFD936}">
      <dgm:prSet phldrT="[Szöveg]"/>
      <dgm:spPr/>
      <dgm:t>
        <a:bodyPr/>
        <a:lstStyle/>
        <a:p>
          <a:r>
            <a:rPr lang="hu-HU" dirty="0"/>
            <a:t>Modulonként összesítjük a pontszámokat, 40%-ot kell elérni mindhárom modulból a 20 pont megszerzéséhez (részpontszám nincs)</a:t>
          </a:r>
        </a:p>
      </dgm:t>
    </dgm:pt>
    <dgm:pt modelId="{622AE254-2966-4E20-B9BE-420E28028D03}" type="parTrans" cxnId="{2676F7FF-D712-4503-A46C-61A103FDB82D}">
      <dgm:prSet/>
      <dgm:spPr/>
      <dgm:t>
        <a:bodyPr/>
        <a:lstStyle/>
        <a:p>
          <a:endParaRPr lang="hu-HU"/>
        </a:p>
      </dgm:t>
    </dgm:pt>
    <dgm:pt modelId="{4782FC7C-FD8C-4BD3-839E-5888B5AB32D2}" type="sibTrans" cxnId="{2676F7FF-D712-4503-A46C-61A103FDB82D}">
      <dgm:prSet/>
      <dgm:spPr/>
      <dgm:t>
        <a:bodyPr/>
        <a:lstStyle/>
        <a:p>
          <a:endParaRPr lang="hu-HU"/>
        </a:p>
      </dgm:t>
    </dgm:pt>
    <dgm:pt modelId="{1989908A-482D-4B30-AD3C-4F64C1133607}" type="pres">
      <dgm:prSet presAssocID="{B0BF6822-C942-499A-B43D-FF93458E13D9}" presName="Name0" presStyleCnt="0">
        <dgm:presLayoutVars>
          <dgm:chMax val="7"/>
          <dgm:chPref val="7"/>
          <dgm:dir/>
        </dgm:presLayoutVars>
      </dgm:prSet>
      <dgm:spPr/>
    </dgm:pt>
    <dgm:pt modelId="{EA9BA353-B8E4-4256-96AD-1150A8D134A6}" type="pres">
      <dgm:prSet presAssocID="{B0BF6822-C942-499A-B43D-FF93458E13D9}" presName="Name1" presStyleCnt="0"/>
      <dgm:spPr/>
    </dgm:pt>
    <dgm:pt modelId="{5A222B1F-D58B-4D4C-A606-B3AC7CA527B1}" type="pres">
      <dgm:prSet presAssocID="{B0BF6822-C942-499A-B43D-FF93458E13D9}" presName="cycle" presStyleCnt="0"/>
      <dgm:spPr/>
    </dgm:pt>
    <dgm:pt modelId="{94D6487E-3BBC-4581-ADC0-711A092877B9}" type="pres">
      <dgm:prSet presAssocID="{B0BF6822-C942-499A-B43D-FF93458E13D9}" presName="srcNode" presStyleLbl="node1" presStyleIdx="0" presStyleCnt="3"/>
      <dgm:spPr/>
    </dgm:pt>
    <dgm:pt modelId="{EDF9BEDF-E3C5-4A5D-89F1-68408007015B}" type="pres">
      <dgm:prSet presAssocID="{B0BF6822-C942-499A-B43D-FF93458E13D9}" presName="conn" presStyleLbl="parChTrans1D2" presStyleIdx="0" presStyleCnt="1"/>
      <dgm:spPr/>
    </dgm:pt>
    <dgm:pt modelId="{94728966-A504-4E99-B700-51B646EF8E51}" type="pres">
      <dgm:prSet presAssocID="{B0BF6822-C942-499A-B43D-FF93458E13D9}" presName="extraNode" presStyleLbl="node1" presStyleIdx="0" presStyleCnt="3"/>
      <dgm:spPr/>
    </dgm:pt>
    <dgm:pt modelId="{C24E2DC6-6474-4830-8B5E-E51C64907C32}" type="pres">
      <dgm:prSet presAssocID="{B0BF6822-C942-499A-B43D-FF93458E13D9}" presName="dstNode" presStyleLbl="node1" presStyleIdx="0" presStyleCnt="3"/>
      <dgm:spPr/>
    </dgm:pt>
    <dgm:pt modelId="{3BB76CEF-7AF3-48B2-A443-8D3073FA476E}" type="pres">
      <dgm:prSet presAssocID="{EE73A3D1-AB32-4F28-ADEA-9326DFF4AD19}" presName="text_1" presStyleLbl="node1" presStyleIdx="0" presStyleCnt="3">
        <dgm:presLayoutVars>
          <dgm:bulletEnabled val="1"/>
        </dgm:presLayoutVars>
      </dgm:prSet>
      <dgm:spPr/>
    </dgm:pt>
    <dgm:pt modelId="{F981AE08-5FB0-4A80-87DA-D8EE0F8A2ED9}" type="pres">
      <dgm:prSet presAssocID="{EE73A3D1-AB32-4F28-ADEA-9326DFF4AD19}" presName="accent_1" presStyleCnt="0"/>
      <dgm:spPr/>
    </dgm:pt>
    <dgm:pt modelId="{C60219BD-0690-4B15-9932-2D1A0800DCD9}" type="pres">
      <dgm:prSet presAssocID="{EE73A3D1-AB32-4F28-ADEA-9326DFF4AD19}" presName="accentRepeatNode" presStyleLbl="solidFgAcc1" presStyleIdx="0" presStyleCnt="3"/>
      <dgm:spPr/>
    </dgm:pt>
    <dgm:pt modelId="{895FD927-5F7A-4EB7-B9F4-5EE8F6E7370C}" type="pres">
      <dgm:prSet presAssocID="{F505C3FC-5469-475E-8D82-F45E3947502E}" presName="text_2" presStyleLbl="node1" presStyleIdx="1" presStyleCnt="3">
        <dgm:presLayoutVars>
          <dgm:bulletEnabled val="1"/>
        </dgm:presLayoutVars>
      </dgm:prSet>
      <dgm:spPr/>
    </dgm:pt>
    <dgm:pt modelId="{AF2863A0-9896-4D83-8F21-73292A849367}" type="pres">
      <dgm:prSet presAssocID="{F505C3FC-5469-475E-8D82-F45E3947502E}" presName="accent_2" presStyleCnt="0"/>
      <dgm:spPr/>
    </dgm:pt>
    <dgm:pt modelId="{A660C66D-CE3D-488C-A00C-9DA591C23C4D}" type="pres">
      <dgm:prSet presAssocID="{F505C3FC-5469-475E-8D82-F45E3947502E}" presName="accentRepeatNode" presStyleLbl="solidFgAcc1" presStyleIdx="1" presStyleCnt="3"/>
      <dgm:spPr/>
    </dgm:pt>
    <dgm:pt modelId="{1A145D4B-207A-4261-A87D-9B8AC85C6A51}" type="pres">
      <dgm:prSet presAssocID="{BE83387C-B2D8-4C54-936D-5E7BB0EFD936}" presName="text_3" presStyleLbl="node1" presStyleIdx="2" presStyleCnt="3">
        <dgm:presLayoutVars>
          <dgm:bulletEnabled val="1"/>
        </dgm:presLayoutVars>
      </dgm:prSet>
      <dgm:spPr/>
    </dgm:pt>
    <dgm:pt modelId="{F6B817AA-BD81-480E-A4A9-0F738F69171D}" type="pres">
      <dgm:prSet presAssocID="{BE83387C-B2D8-4C54-936D-5E7BB0EFD936}" presName="accent_3" presStyleCnt="0"/>
      <dgm:spPr/>
    </dgm:pt>
    <dgm:pt modelId="{BC6C3044-A925-4986-807A-AC64207AB2D2}" type="pres">
      <dgm:prSet presAssocID="{BE83387C-B2D8-4C54-936D-5E7BB0EFD936}" presName="accentRepeatNode" presStyleLbl="solidFgAcc1" presStyleIdx="2" presStyleCnt="3"/>
      <dgm:spPr/>
    </dgm:pt>
  </dgm:ptLst>
  <dgm:cxnLst>
    <dgm:cxn modelId="{81E25700-C8C8-47EF-841B-7206F694052C}" type="presOf" srcId="{F505C3FC-5469-475E-8D82-F45E3947502E}" destId="{895FD927-5F7A-4EB7-B9F4-5EE8F6E7370C}" srcOrd="0" destOrd="0" presId="urn:microsoft.com/office/officeart/2008/layout/VerticalCurvedList"/>
    <dgm:cxn modelId="{47F85417-86C5-4646-88B3-BE043A9258EC}" srcId="{B0BF6822-C942-499A-B43D-FF93458E13D9}" destId="{F505C3FC-5469-475E-8D82-F45E3947502E}" srcOrd="1" destOrd="0" parTransId="{B4B2BC2F-D47A-4721-948D-840700311EC0}" sibTransId="{0EEC8590-C363-467E-A472-88292F486D70}"/>
    <dgm:cxn modelId="{D605D039-F2C7-485A-9398-4A89F1313808}" type="presOf" srcId="{BE83387C-B2D8-4C54-936D-5E7BB0EFD936}" destId="{1A145D4B-207A-4261-A87D-9B8AC85C6A51}" srcOrd="0" destOrd="0" presId="urn:microsoft.com/office/officeart/2008/layout/VerticalCurvedList"/>
    <dgm:cxn modelId="{B421145F-3049-49F4-AD9C-FC388AF9F3A5}" type="presOf" srcId="{4966ADCA-4F57-4980-AC4C-C874FA689337}" destId="{EDF9BEDF-E3C5-4A5D-89F1-68408007015B}" srcOrd="0" destOrd="0" presId="urn:microsoft.com/office/officeart/2008/layout/VerticalCurvedList"/>
    <dgm:cxn modelId="{8A2F2872-B145-4707-BCE4-8C1437FBE21D}" type="presOf" srcId="{EE73A3D1-AB32-4F28-ADEA-9326DFF4AD19}" destId="{3BB76CEF-7AF3-48B2-A443-8D3073FA476E}" srcOrd="0" destOrd="0" presId="urn:microsoft.com/office/officeart/2008/layout/VerticalCurvedList"/>
    <dgm:cxn modelId="{C2B2F172-BC81-416B-8854-22CA91C13580}" srcId="{B0BF6822-C942-499A-B43D-FF93458E13D9}" destId="{EE73A3D1-AB32-4F28-ADEA-9326DFF4AD19}" srcOrd="0" destOrd="0" parTransId="{BC00FB5D-CA13-426F-A2BA-708F3C6E7860}" sibTransId="{4966ADCA-4F57-4980-AC4C-C874FA689337}"/>
    <dgm:cxn modelId="{5F5DACF4-0D9D-43B0-BB19-6658629255BF}" type="presOf" srcId="{B0BF6822-C942-499A-B43D-FF93458E13D9}" destId="{1989908A-482D-4B30-AD3C-4F64C1133607}" srcOrd="0" destOrd="0" presId="urn:microsoft.com/office/officeart/2008/layout/VerticalCurvedList"/>
    <dgm:cxn modelId="{2676F7FF-D712-4503-A46C-61A103FDB82D}" srcId="{B0BF6822-C942-499A-B43D-FF93458E13D9}" destId="{BE83387C-B2D8-4C54-936D-5E7BB0EFD936}" srcOrd="2" destOrd="0" parTransId="{622AE254-2966-4E20-B9BE-420E28028D03}" sibTransId="{4782FC7C-FD8C-4BD3-839E-5888B5AB32D2}"/>
    <dgm:cxn modelId="{5288170A-956E-4991-966C-82818FFE7E33}" type="presParOf" srcId="{1989908A-482D-4B30-AD3C-4F64C1133607}" destId="{EA9BA353-B8E4-4256-96AD-1150A8D134A6}" srcOrd="0" destOrd="0" presId="urn:microsoft.com/office/officeart/2008/layout/VerticalCurvedList"/>
    <dgm:cxn modelId="{97A7CB63-2CE9-43AA-A4B0-3131D430D7A3}" type="presParOf" srcId="{EA9BA353-B8E4-4256-96AD-1150A8D134A6}" destId="{5A222B1F-D58B-4D4C-A606-B3AC7CA527B1}" srcOrd="0" destOrd="0" presId="urn:microsoft.com/office/officeart/2008/layout/VerticalCurvedList"/>
    <dgm:cxn modelId="{92CDD27C-6DB6-4485-A55E-43C8CBF1E80B}" type="presParOf" srcId="{5A222B1F-D58B-4D4C-A606-B3AC7CA527B1}" destId="{94D6487E-3BBC-4581-ADC0-711A092877B9}" srcOrd="0" destOrd="0" presId="urn:microsoft.com/office/officeart/2008/layout/VerticalCurvedList"/>
    <dgm:cxn modelId="{30172D59-A168-4D46-818A-0828ECDF8C24}" type="presParOf" srcId="{5A222B1F-D58B-4D4C-A606-B3AC7CA527B1}" destId="{EDF9BEDF-E3C5-4A5D-89F1-68408007015B}" srcOrd="1" destOrd="0" presId="urn:microsoft.com/office/officeart/2008/layout/VerticalCurvedList"/>
    <dgm:cxn modelId="{04526023-6DBE-474E-ACC8-C81DA7CC0F64}" type="presParOf" srcId="{5A222B1F-D58B-4D4C-A606-B3AC7CA527B1}" destId="{94728966-A504-4E99-B700-51B646EF8E51}" srcOrd="2" destOrd="0" presId="urn:microsoft.com/office/officeart/2008/layout/VerticalCurvedList"/>
    <dgm:cxn modelId="{6093F79D-47E6-42B7-879F-3E99E687E500}" type="presParOf" srcId="{5A222B1F-D58B-4D4C-A606-B3AC7CA527B1}" destId="{C24E2DC6-6474-4830-8B5E-E51C64907C32}" srcOrd="3" destOrd="0" presId="urn:microsoft.com/office/officeart/2008/layout/VerticalCurvedList"/>
    <dgm:cxn modelId="{D981605E-2249-4E4D-A099-184998FD1284}" type="presParOf" srcId="{EA9BA353-B8E4-4256-96AD-1150A8D134A6}" destId="{3BB76CEF-7AF3-48B2-A443-8D3073FA476E}" srcOrd="1" destOrd="0" presId="urn:microsoft.com/office/officeart/2008/layout/VerticalCurvedList"/>
    <dgm:cxn modelId="{A1BF29DF-8DCE-4670-9E1D-6B266F4EE59B}" type="presParOf" srcId="{EA9BA353-B8E4-4256-96AD-1150A8D134A6}" destId="{F981AE08-5FB0-4A80-87DA-D8EE0F8A2ED9}" srcOrd="2" destOrd="0" presId="urn:microsoft.com/office/officeart/2008/layout/VerticalCurvedList"/>
    <dgm:cxn modelId="{9B6D591A-27AA-4ACE-9AEC-401DC6EE89EA}" type="presParOf" srcId="{F981AE08-5FB0-4A80-87DA-D8EE0F8A2ED9}" destId="{C60219BD-0690-4B15-9932-2D1A0800DCD9}" srcOrd="0" destOrd="0" presId="urn:microsoft.com/office/officeart/2008/layout/VerticalCurvedList"/>
    <dgm:cxn modelId="{82B06331-348E-4356-9B0E-2DBC79D90519}" type="presParOf" srcId="{EA9BA353-B8E4-4256-96AD-1150A8D134A6}" destId="{895FD927-5F7A-4EB7-B9F4-5EE8F6E7370C}" srcOrd="3" destOrd="0" presId="urn:microsoft.com/office/officeart/2008/layout/VerticalCurvedList"/>
    <dgm:cxn modelId="{0B81F6E8-7AC5-478A-B1C9-BABA56FFCE6E}" type="presParOf" srcId="{EA9BA353-B8E4-4256-96AD-1150A8D134A6}" destId="{AF2863A0-9896-4D83-8F21-73292A849367}" srcOrd="4" destOrd="0" presId="urn:microsoft.com/office/officeart/2008/layout/VerticalCurvedList"/>
    <dgm:cxn modelId="{1C7BB894-65E2-468F-A3CA-2186AE829870}" type="presParOf" srcId="{AF2863A0-9896-4D83-8F21-73292A849367}" destId="{A660C66D-CE3D-488C-A00C-9DA591C23C4D}" srcOrd="0" destOrd="0" presId="urn:microsoft.com/office/officeart/2008/layout/VerticalCurvedList"/>
    <dgm:cxn modelId="{C9504A79-8607-4D7F-98D4-E3B53793D5DB}" type="presParOf" srcId="{EA9BA353-B8E4-4256-96AD-1150A8D134A6}" destId="{1A145D4B-207A-4261-A87D-9B8AC85C6A51}" srcOrd="5" destOrd="0" presId="urn:microsoft.com/office/officeart/2008/layout/VerticalCurvedList"/>
    <dgm:cxn modelId="{07B7B4AD-5DC5-4BCC-882E-DFAE8E02DBA5}" type="presParOf" srcId="{EA9BA353-B8E4-4256-96AD-1150A8D134A6}" destId="{F6B817AA-BD81-480E-A4A9-0F738F69171D}" srcOrd="6" destOrd="0" presId="urn:microsoft.com/office/officeart/2008/layout/VerticalCurvedList"/>
    <dgm:cxn modelId="{B1622CB6-BD4D-4292-BC55-E0183E520564}" type="presParOf" srcId="{F6B817AA-BD81-480E-A4A9-0F738F69171D}" destId="{BC6C3044-A925-4986-807A-AC64207AB2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7D1E21-5197-45C5-9C3B-0FC24B67256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CB10EDCD-555E-4E21-9B70-7969EBC83006}">
      <dgm:prSet phldrT="[Szöveg]"/>
      <dgm:spPr/>
      <dgm:t>
        <a:bodyPr/>
        <a:lstStyle/>
        <a:p>
          <a:r>
            <a:rPr lang="hu-HU" dirty="0"/>
            <a:t>Darabonként 1 plusz pont a félévközi pontokhoz </a:t>
          </a:r>
        </a:p>
      </dgm:t>
    </dgm:pt>
    <dgm:pt modelId="{09F82D8E-5453-402C-87B1-00E5347C58DD}" type="parTrans" cxnId="{9D8D6C91-0E3A-4244-83B0-AEC9BBE6922B}">
      <dgm:prSet/>
      <dgm:spPr/>
      <dgm:t>
        <a:bodyPr/>
        <a:lstStyle/>
        <a:p>
          <a:endParaRPr lang="hu-HU"/>
        </a:p>
      </dgm:t>
    </dgm:pt>
    <dgm:pt modelId="{B493D330-A2D2-4453-8A6B-7AFB768D546D}" type="sibTrans" cxnId="{9D8D6C91-0E3A-4244-83B0-AEC9BBE6922B}">
      <dgm:prSet/>
      <dgm:spPr/>
      <dgm:t>
        <a:bodyPr/>
        <a:lstStyle/>
        <a:p>
          <a:endParaRPr lang="hu-HU"/>
        </a:p>
      </dgm:t>
    </dgm:pt>
    <dgm:pt modelId="{6C2BA99C-ED95-4DA6-A633-0784D791B455}">
      <dgm:prSet phldrT="[Szöveg]" custT="1"/>
      <dgm:spPr/>
      <dgm:t>
        <a:bodyPr/>
        <a:lstStyle/>
        <a:p>
          <a:r>
            <a:rPr lang="hu-HU" sz="1400" b="1" dirty="0"/>
            <a:t>Heti sprint jelvények</a:t>
          </a:r>
          <a:r>
            <a:rPr lang="hu-HU" sz="1200" dirty="0"/>
            <a:t>: mindhárom modulból a heti sprintek 80%-os teljesítéséért (</a:t>
          </a:r>
          <a:r>
            <a:rPr lang="hu-HU" sz="1200" dirty="0" err="1"/>
            <a:t>max</a:t>
          </a:r>
          <a:r>
            <a:rPr lang="hu-HU" sz="1200" dirty="0"/>
            <a:t> 3)</a:t>
          </a:r>
        </a:p>
      </dgm:t>
    </dgm:pt>
    <dgm:pt modelId="{1723F557-01BA-4AD4-986E-ECF644502044}" type="parTrans" cxnId="{BA4A1AD4-DE6D-4B61-A4D6-7EDEAB142E96}">
      <dgm:prSet/>
      <dgm:spPr/>
      <dgm:t>
        <a:bodyPr/>
        <a:lstStyle/>
        <a:p>
          <a:endParaRPr lang="hu-HU"/>
        </a:p>
      </dgm:t>
    </dgm:pt>
    <dgm:pt modelId="{18178FE7-EAF5-422C-833B-58C463F48551}" type="sibTrans" cxnId="{BA4A1AD4-DE6D-4B61-A4D6-7EDEAB142E96}">
      <dgm:prSet/>
      <dgm:spPr/>
      <dgm:t>
        <a:bodyPr/>
        <a:lstStyle/>
        <a:p>
          <a:endParaRPr lang="hu-HU"/>
        </a:p>
      </dgm:t>
    </dgm:pt>
    <dgm:pt modelId="{56E9F246-1651-4C89-AFE1-C3EA20F3795A}">
      <dgm:prSet phldrT="[Szöveg]" custT="1"/>
      <dgm:spPr/>
      <dgm:t>
        <a:bodyPr/>
        <a:lstStyle/>
        <a:p>
          <a:r>
            <a:rPr lang="hu-HU" sz="1400" b="1" dirty="0"/>
            <a:t>Előadás jelvények</a:t>
          </a:r>
          <a:r>
            <a:rPr lang="hu-HU" sz="1200" dirty="0"/>
            <a:t>: minden előadásból maximum 15 hallgatónak lehetősége van gondolattérképet készíteni. (</a:t>
          </a:r>
          <a:r>
            <a:rPr lang="hu-HU" sz="1200" dirty="0" err="1"/>
            <a:t>max</a:t>
          </a:r>
          <a:r>
            <a:rPr lang="hu-HU" sz="1200" dirty="0"/>
            <a:t> 2)</a:t>
          </a:r>
        </a:p>
      </dgm:t>
    </dgm:pt>
    <dgm:pt modelId="{5C87730F-F17E-4945-B2DE-58E76FC1E92B}" type="parTrans" cxnId="{3C93E021-0263-4ACB-9B6D-1208FB4A3842}">
      <dgm:prSet/>
      <dgm:spPr/>
      <dgm:t>
        <a:bodyPr/>
        <a:lstStyle/>
        <a:p>
          <a:endParaRPr lang="hu-HU"/>
        </a:p>
      </dgm:t>
    </dgm:pt>
    <dgm:pt modelId="{889FEB62-3A4E-4F32-9DDA-220BEE51D4AC}" type="sibTrans" cxnId="{3C93E021-0263-4ACB-9B6D-1208FB4A3842}">
      <dgm:prSet/>
      <dgm:spPr/>
      <dgm:t>
        <a:bodyPr/>
        <a:lstStyle/>
        <a:p>
          <a:endParaRPr lang="hu-HU"/>
        </a:p>
      </dgm:t>
    </dgm:pt>
    <dgm:pt modelId="{E32E1C33-0C15-4C37-8F63-5CBD36388B0F}">
      <dgm:prSet custT="1"/>
      <dgm:spPr/>
      <dgm:t>
        <a:bodyPr/>
        <a:lstStyle/>
        <a:p>
          <a:r>
            <a:rPr lang="hu-HU" sz="1400" b="1" dirty="0"/>
            <a:t>Kihívás jelvény</a:t>
          </a:r>
          <a:r>
            <a:rPr lang="hu-HU" sz="1200" dirty="0"/>
            <a:t>: az utolsó héten egy nehéz feladatokból álló gyakorlati </a:t>
          </a:r>
          <a:r>
            <a:rPr lang="hu-HU" sz="1200" dirty="0" err="1"/>
            <a:t>zh</a:t>
          </a:r>
          <a:r>
            <a:rPr lang="hu-HU" sz="1200" dirty="0"/>
            <a:t>-n minimum 80% eléréséért. Ezen a </a:t>
          </a:r>
          <a:r>
            <a:rPr lang="hu-HU" sz="1200" dirty="0" err="1"/>
            <a:t>zh</a:t>
          </a:r>
          <a:r>
            <a:rPr lang="hu-HU" sz="1200" dirty="0"/>
            <a:t>-n semmilyen más előny vagy hátrány nem szerezhető. (</a:t>
          </a:r>
          <a:r>
            <a:rPr lang="hu-HU" sz="1200" dirty="0" err="1"/>
            <a:t>max</a:t>
          </a:r>
          <a:r>
            <a:rPr lang="hu-HU" sz="1200" dirty="0"/>
            <a:t> 1)</a:t>
          </a:r>
        </a:p>
      </dgm:t>
    </dgm:pt>
    <dgm:pt modelId="{73F5E867-778C-417A-9544-5DB44F0CFEFA}" type="parTrans" cxnId="{C07ABDEC-C782-4B75-87EE-E668176EAC14}">
      <dgm:prSet/>
      <dgm:spPr/>
      <dgm:t>
        <a:bodyPr/>
        <a:lstStyle/>
        <a:p>
          <a:endParaRPr lang="hu-HU"/>
        </a:p>
      </dgm:t>
    </dgm:pt>
    <dgm:pt modelId="{07579622-351C-43B6-BCF3-EDC3DBD25634}" type="sibTrans" cxnId="{C07ABDEC-C782-4B75-87EE-E668176EAC14}">
      <dgm:prSet/>
      <dgm:spPr/>
      <dgm:t>
        <a:bodyPr/>
        <a:lstStyle/>
        <a:p>
          <a:endParaRPr lang="hu-HU"/>
        </a:p>
      </dgm:t>
    </dgm:pt>
    <dgm:pt modelId="{B797D4E4-B4D2-4A64-B842-F147A2829998}">
      <dgm:prSet/>
      <dgm:spPr/>
      <dgm:t>
        <a:bodyPr/>
        <a:lstStyle/>
        <a:p>
          <a:r>
            <a:rPr lang="hu-HU" dirty="0"/>
            <a:t>24 félévközi pont (azaz 20 félévközi pont + 4 jelvény): megajánlott jeles,</a:t>
          </a:r>
        </a:p>
      </dgm:t>
    </dgm:pt>
    <dgm:pt modelId="{D4CC6E81-78B0-4D79-B7CD-6888D0F3382D}" type="parTrans" cxnId="{A22CC7D6-6609-4682-B344-49DF59DBE211}">
      <dgm:prSet/>
      <dgm:spPr/>
      <dgm:t>
        <a:bodyPr/>
        <a:lstStyle/>
        <a:p>
          <a:endParaRPr lang="hu-HU"/>
        </a:p>
      </dgm:t>
    </dgm:pt>
    <dgm:pt modelId="{BEA65915-FF6E-4D8F-9AB8-DEEC6690F495}" type="sibTrans" cxnId="{A22CC7D6-6609-4682-B344-49DF59DBE211}">
      <dgm:prSet/>
      <dgm:spPr/>
      <dgm:t>
        <a:bodyPr/>
        <a:lstStyle/>
        <a:p>
          <a:endParaRPr lang="hu-HU"/>
        </a:p>
      </dgm:t>
    </dgm:pt>
    <dgm:pt modelId="{5588E9A9-6B05-4EEA-B38D-302B82E189AF}">
      <dgm:prSet/>
      <dgm:spPr/>
      <dgm:t>
        <a:bodyPr/>
        <a:lstStyle/>
        <a:p>
          <a:r>
            <a:rPr lang="hu-HU" dirty="0"/>
            <a:t>3 jelvény: beugrómentesség a vizsgán</a:t>
          </a:r>
        </a:p>
      </dgm:t>
    </dgm:pt>
    <dgm:pt modelId="{0DF648C1-C889-4AA7-B6E4-9F2004ACB1A8}" type="parTrans" cxnId="{7BBF9D83-7F60-4574-A10F-E05D742B3165}">
      <dgm:prSet/>
      <dgm:spPr/>
      <dgm:t>
        <a:bodyPr/>
        <a:lstStyle/>
        <a:p>
          <a:endParaRPr lang="hu-HU"/>
        </a:p>
      </dgm:t>
    </dgm:pt>
    <dgm:pt modelId="{96715F61-E960-4E39-86C9-82DA91267279}" type="sibTrans" cxnId="{7BBF9D83-7F60-4574-A10F-E05D742B3165}">
      <dgm:prSet/>
      <dgm:spPr/>
      <dgm:t>
        <a:bodyPr/>
        <a:lstStyle/>
        <a:p>
          <a:endParaRPr lang="hu-HU"/>
        </a:p>
      </dgm:t>
    </dgm:pt>
    <dgm:pt modelId="{5DE100E0-CF67-4C40-A6AD-476875390CE2}" type="pres">
      <dgm:prSet presAssocID="{677D1E21-5197-45C5-9C3B-0FC24B672565}" presName="Name0" presStyleCnt="0">
        <dgm:presLayoutVars>
          <dgm:chMax val="7"/>
          <dgm:chPref val="7"/>
          <dgm:dir/>
        </dgm:presLayoutVars>
      </dgm:prSet>
      <dgm:spPr/>
    </dgm:pt>
    <dgm:pt modelId="{37798DB3-D280-4777-91FF-CA7FC0F4ED31}" type="pres">
      <dgm:prSet presAssocID="{677D1E21-5197-45C5-9C3B-0FC24B672565}" presName="Name1" presStyleCnt="0"/>
      <dgm:spPr/>
    </dgm:pt>
    <dgm:pt modelId="{87194550-BA5C-421E-9F7C-D4308D123A41}" type="pres">
      <dgm:prSet presAssocID="{677D1E21-5197-45C5-9C3B-0FC24B672565}" presName="cycle" presStyleCnt="0"/>
      <dgm:spPr/>
    </dgm:pt>
    <dgm:pt modelId="{2C7677D0-C805-428A-A196-F95CF6608800}" type="pres">
      <dgm:prSet presAssocID="{677D1E21-5197-45C5-9C3B-0FC24B672565}" presName="srcNode" presStyleLbl="node1" presStyleIdx="0" presStyleCnt="6"/>
      <dgm:spPr/>
    </dgm:pt>
    <dgm:pt modelId="{17DC22C1-7D45-4F67-BD48-B8F3C27775DC}" type="pres">
      <dgm:prSet presAssocID="{677D1E21-5197-45C5-9C3B-0FC24B672565}" presName="conn" presStyleLbl="parChTrans1D2" presStyleIdx="0" presStyleCnt="1"/>
      <dgm:spPr/>
    </dgm:pt>
    <dgm:pt modelId="{E6784AF7-5DE5-4CB5-9CCE-94A099D5F77C}" type="pres">
      <dgm:prSet presAssocID="{677D1E21-5197-45C5-9C3B-0FC24B672565}" presName="extraNode" presStyleLbl="node1" presStyleIdx="0" presStyleCnt="6"/>
      <dgm:spPr/>
    </dgm:pt>
    <dgm:pt modelId="{62344F44-C46F-4BA7-81F0-4D9756D4681A}" type="pres">
      <dgm:prSet presAssocID="{677D1E21-5197-45C5-9C3B-0FC24B672565}" presName="dstNode" presStyleLbl="node1" presStyleIdx="0" presStyleCnt="6"/>
      <dgm:spPr/>
    </dgm:pt>
    <dgm:pt modelId="{37CE07DC-3258-4244-B818-C689A7D1029D}" type="pres">
      <dgm:prSet presAssocID="{CB10EDCD-555E-4E21-9B70-7969EBC83006}" presName="text_1" presStyleLbl="node1" presStyleIdx="0" presStyleCnt="6" custScaleY="119815">
        <dgm:presLayoutVars>
          <dgm:bulletEnabled val="1"/>
        </dgm:presLayoutVars>
      </dgm:prSet>
      <dgm:spPr/>
    </dgm:pt>
    <dgm:pt modelId="{68ABDFE6-82BF-4AF4-BD98-0A63D902B59A}" type="pres">
      <dgm:prSet presAssocID="{CB10EDCD-555E-4E21-9B70-7969EBC83006}" presName="accent_1" presStyleCnt="0"/>
      <dgm:spPr/>
    </dgm:pt>
    <dgm:pt modelId="{4C76ECA6-DA55-46CA-A5D1-3D069AF66487}" type="pres">
      <dgm:prSet presAssocID="{CB10EDCD-555E-4E21-9B70-7969EBC83006}" presName="accentRepeatNode" presStyleLbl="solidFgAcc1" presStyleIdx="0" presStyleCnt="6"/>
      <dgm:spPr/>
    </dgm:pt>
    <dgm:pt modelId="{8CEC24A6-7732-43F9-A075-3F18B3EBCB95}" type="pres">
      <dgm:prSet presAssocID="{B797D4E4-B4D2-4A64-B842-F147A2829998}" presName="text_2" presStyleLbl="node1" presStyleIdx="1" presStyleCnt="6" custScaleY="119815">
        <dgm:presLayoutVars>
          <dgm:bulletEnabled val="1"/>
        </dgm:presLayoutVars>
      </dgm:prSet>
      <dgm:spPr/>
    </dgm:pt>
    <dgm:pt modelId="{803AC3C2-FA8E-49B5-B049-261FDBE0DD76}" type="pres">
      <dgm:prSet presAssocID="{B797D4E4-B4D2-4A64-B842-F147A2829998}" presName="accent_2" presStyleCnt="0"/>
      <dgm:spPr/>
    </dgm:pt>
    <dgm:pt modelId="{BBD5FEA7-7128-46CF-BC41-9DB2B9A8390D}" type="pres">
      <dgm:prSet presAssocID="{B797D4E4-B4D2-4A64-B842-F147A2829998}" presName="accentRepeatNode" presStyleLbl="solidFgAcc1" presStyleIdx="1" presStyleCnt="6"/>
      <dgm:spPr/>
    </dgm:pt>
    <dgm:pt modelId="{0B7F3BB7-662C-444E-88AA-26A59321B8D2}" type="pres">
      <dgm:prSet presAssocID="{5588E9A9-6B05-4EEA-B38D-302B82E189AF}" presName="text_3" presStyleLbl="node1" presStyleIdx="2" presStyleCnt="6" custScaleY="119815">
        <dgm:presLayoutVars>
          <dgm:bulletEnabled val="1"/>
        </dgm:presLayoutVars>
      </dgm:prSet>
      <dgm:spPr/>
    </dgm:pt>
    <dgm:pt modelId="{943FC448-644D-4180-A8FA-1E24FEF78363}" type="pres">
      <dgm:prSet presAssocID="{5588E9A9-6B05-4EEA-B38D-302B82E189AF}" presName="accent_3" presStyleCnt="0"/>
      <dgm:spPr/>
    </dgm:pt>
    <dgm:pt modelId="{E5C53AB0-943C-47C4-9D8D-7D9A15AE06E2}" type="pres">
      <dgm:prSet presAssocID="{5588E9A9-6B05-4EEA-B38D-302B82E189AF}" presName="accentRepeatNode" presStyleLbl="solidFgAcc1" presStyleIdx="2" presStyleCnt="6"/>
      <dgm:spPr/>
    </dgm:pt>
    <dgm:pt modelId="{252FA86B-B558-43CD-8401-91F3D2C4C6F5}" type="pres">
      <dgm:prSet presAssocID="{6C2BA99C-ED95-4DA6-A633-0784D791B455}" presName="text_4" presStyleLbl="node1" presStyleIdx="3" presStyleCnt="6" custScaleY="119815">
        <dgm:presLayoutVars>
          <dgm:bulletEnabled val="1"/>
        </dgm:presLayoutVars>
      </dgm:prSet>
      <dgm:spPr/>
    </dgm:pt>
    <dgm:pt modelId="{18B635C3-4B17-4178-93DF-109E98DD5082}" type="pres">
      <dgm:prSet presAssocID="{6C2BA99C-ED95-4DA6-A633-0784D791B455}" presName="accent_4" presStyleCnt="0"/>
      <dgm:spPr/>
    </dgm:pt>
    <dgm:pt modelId="{30EF85DC-400B-4EE0-ACE5-724548B3D16C}" type="pres">
      <dgm:prSet presAssocID="{6C2BA99C-ED95-4DA6-A633-0784D791B455}" presName="accentRepeatNode" presStyleLbl="solidFgAcc1" presStyleIdx="3" presStyleCnt="6"/>
      <dgm:spPr/>
    </dgm:pt>
    <dgm:pt modelId="{4CFFC442-5880-4D3D-9853-64FBB71E10A7}" type="pres">
      <dgm:prSet presAssocID="{56E9F246-1651-4C89-AFE1-C3EA20F3795A}" presName="text_5" presStyleLbl="node1" presStyleIdx="4" presStyleCnt="6" custScaleY="119815">
        <dgm:presLayoutVars>
          <dgm:bulletEnabled val="1"/>
        </dgm:presLayoutVars>
      </dgm:prSet>
      <dgm:spPr/>
    </dgm:pt>
    <dgm:pt modelId="{537EDBE8-F0F9-485F-B82B-DB33BAAF99C7}" type="pres">
      <dgm:prSet presAssocID="{56E9F246-1651-4C89-AFE1-C3EA20F3795A}" presName="accent_5" presStyleCnt="0"/>
      <dgm:spPr/>
    </dgm:pt>
    <dgm:pt modelId="{F91CED3D-E6ED-444D-951A-80FDA658E166}" type="pres">
      <dgm:prSet presAssocID="{56E9F246-1651-4C89-AFE1-C3EA20F3795A}" presName="accentRepeatNode" presStyleLbl="solidFgAcc1" presStyleIdx="4" presStyleCnt="6"/>
      <dgm:spPr/>
    </dgm:pt>
    <dgm:pt modelId="{D1D236CF-B63C-4960-A2AE-A9255B5B98FD}" type="pres">
      <dgm:prSet presAssocID="{E32E1C33-0C15-4C37-8F63-5CBD36388B0F}" presName="text_6" presStyleLbl="node1" presStyleIdx="5" presStyleCnt="6" custScaleY="119815">
        <dgm:presLayoutVars>
          <dgm:bulletEnabled val="1"/>
        </dgm:presLayoutVars>
      </dgm:prSet>
      <dgm:spPr/>
    </dgm:pt>
    <dgm:pt modelId="{EEEFC469-87AE-42BC-AD7E-F88FBA83AA48}" type="pres">
      <dgm:prSet presAssocID="{E32E1C33-0C15-4C37-8F63-5CBD36388B0F}" presName="accent_6" presStyleCnt="0"/>
      <dgm:spPr/>
    </dgm:pt>
    <dgm:pt modelId="{A2EF462F-7E18-4BF8-96CA-7789E8427262}" type="pres">
      <dgm:prSet presAssocID="{E32E1C33-0C15-4C37-8F63-5CBD36388B0F}" presName="accentRepeatNode" presStyleLbl="solidFgAcc1" presStyleIdx="5" presStyleCnt="6"/>
      <dgm:spPr/>
    </dgm:pt>
  </dgm:ptLst>
  <dgm:cxnLst>
    <dgm:cxn modelId="{CD1C7A01-938C-4915-9820-945E0F9780D6}" type="presOf" srcId="{5588E9A9-6B05-4EEA-B38D-302B82E189AF}" destId="{0B7F3BB7-662C-444E-88AA-26A59321B8D2}" srcOrd="0" destOrd="0" presId="urn:microsoft.com/office/officeart/2008/layout/VerticalCurvedList"/>
    <dgm:cxn modelId="{645DE90C-6D41-4FFF-9F75-D00D8F31C199}" type="presOf" srcId="{56E9F246-1651-4C89-AFE1-C3EA20F3795A}" destId="{4CFFC442-5880-4D3D-9853-64FBB71E10A7}" srcOrd="0" destOrd="0" presId="urn:microsoft.com/office/officeart/2008/layout/VerticalCurvedList"/>
    <dgm:cxn modelId="{3C93E021-0263-4ACB-9B6D-1208FB4A3842}" srcId="{677D1E21-5197-45C5-9C3B-0FC24B672565}" destId="{56E9F246-1651-4C89-AFE1-C3EA20F3795A}" srcOrd="4" destOrd="0" parTransId="{5C87730F-F17E-4945-B2DE-58E76FC1E92B}" sibTransId="{889FEB62-3A4E-4F32-9DDA-220BEE51D4AC}"/>
    <dgm:cxn modelId="{9F3BFA2D-1778-4B90-BFA3-7E91E1DB46CB}" type="presOf" srcId="{B797D4E4-B4D2-4A64-B842-F147A2829998}" destId="{8CEC24A6-7732-43F9-A075-3F18B3EBCB95}" srcOrd="0" destOrd="0" presId="urn:microsoft.com/office/officeart/2008/layout/VerticalCurvedList"/>
    <dgm:cxn modelId="{2004753E-6568-48E7-B8D1-9A6F013C52DA}" type="presOf" srcId="{CB10EDCD-555E-4E21-9B70-7969EBC83006}" destId="{37CE07DC-3258-4244-B818-C689A7D1029D}" srcOrd="0" destOrd="0" presId="urn:microsoft.com/office/officeart/2008/layout/VerticalCurvedList"/>
    <dgm:cxn modelId="{7BBF9D83-7F60-4574-A10F-E05D742B3165}" srcId="{677D1E21-5197-45C5-9C3B-0FC24B672565}" destId="{5588E9A9-6B05-4EEA-B38D-302B82E189AF}" srcOrd="2" destOrd="0" parTransId="{0DF648C1-C889-4AA7-B6E4-9F2004ACB1A8}" sibTransId="{96715F61-E960-4E39-86C9-82DA91267279}"/>
    <dgm:cxn modelId="{9D8D6C91-0E3A-4244-83B0-AEC9BBE6922B}" srcId="{677D1E21-5197-45C5-9C3B-0FC24B672565}" destId="{CB10EDCD-555E-4E21-9B70-7969EBC83006}" srcOrd="0" destOrd="0" parTransId="{09F82D8E-5453-402C-87B1-00E5347C58DD}" sibTransId="{B493D330-A2D2-4453-8A6B-7AFB768D546D}"/>
    <dgm:cxn modelId="{9E1147A2-C340-469A-A5F4-25EB38FD20F5}" type="presOf" srcId="{E32E1C33-0C15-4C37-8F63-5CBD36388B0F}" destId="{D1D236CF-B63C-4960-A2AE-A9255B5B98FD}" srcOrd="0" destOrd="0" presId="urn:microsoft.com/office/officeart/2008/layout/VerticalCurvedList"/>
    <dgm:cxn modelId="{BA4A1AD4-DE6D-4B61-A4D6-7EDEAB142E96}" srcId="{677D1E21-5197-45C5-9C3B-0FC24B672565}" destId="{6C2BA99C-ED95-4DA6-A633-0784D791B455}" srcOrd="3" destOrd="0" parTransId="{1723F557-01BA-4AD4-986E-ECF644502044}" sibTransId="{18178FE7-EAF5-422C-833B-58C463F48551}"/>
    <dgm:cxn modelId="{A22CC7D6-6609-4682-B344-49DF59DBE211}" srcId="{677D1E21-5197-45C5-9C3B-0FC24B672565}" destId="{B797D4E4-B4D2-4A64-B842-F147A2829998}" srcOrd="1" destOrd="0" parTransId="{D4CC6E81-78B0-4D79-B7CD-6888D0F3382D}" sibTransId="{BEA65915-FF6E-4D8F-9AB8-DEEC6690F495}"/>
    <dgm:cxn modelId="{FAF632EB-4792-4B19-A98E-6A09F29C84E5}" type="presOf" srcId="{B493D330-A2D2-4453-8A6B-7AFB768D546D}" destId="{17DC22C1-7D45-4F67-BD48-B8F3C27775DC}" srcOrd="0" destOrd="0" presId="urn:microsoft.com/office/officeart/2008/layout/VerticalCurvedList"/>
    <dgm:cxn modelId="{C07ABDEC-C782-4B75-87EE-E668176EAC14}" srcId="{677D1E21-5197-45C5-9C3B-0FC24B672565}" destId="{E32E1C33-0C15-4C37-8F63-5CBD36388B0F}" srcOrd="5" destOrd="0" parTransId="{73F5E867-778C-417A-9544-5DB44F0CFEFA}" sibTransId="{07579622-351C-43B6-BCF3-EDC3DBD25634}"/>
    <dgm:cxn modelId="{C72193F7-DF30-493F-9165-D904CC8CE9C0}" type="presOf" srcId="{677D1E21-5197-45C5-9C3B-0FC24B672565}" destId="{5DE100E0-CF67-4C40-A6AD-476875390CE2}" srcOrd="0" destOrd="0" presId="urn:microsoft.com/office/officeart/2008/layout/VerticalCurvedList"/>
    <dgm:cxn modelId="{8BD54DFB-A477-48E0-935B-D0B22D92A3A6}" type="presOf" srcId="{6C2BA99C-ED95-4DA6-A633-0784D791B455}" destId="{252FA86B-B558-43CD-8401-91F3D2C4C6F5}" srcOrd="0" destOrd="0" presId="urn:microsoft.com/office/officeart/2008/layout/VerticalCurvedList"/>
    <dgm:cxn modelId="{6748734C-C6E6-4316-BC91-3D81F27C5BF3}" type="presParOf" srcId="{5DE100E0-CF67-4C40-A6AD-476875390CE2}" destId="{37798DB3-D280-4777-91FF-CA7FC0F4ED31}" srcOrd="0" destOrd="0" presId="urn:microsoft.com/office/officeart/2008/layout/VerticalCurvedList"/>
    <dgm:cxn modelId="{983AAEDE-030A-4199-90F2-9ACDD4ADA5E7}" type="presParOf" srcId="{37798DB3-D280-4777-91FF-CA7FC0F4ED31}" destId="{87194550-BA5C-421E-9F7C-D4308D123A41}" srcOrd="0" destOrd="0" presId="urn:microsoft.com/office/officeart/2008/layout/VerticalCurvedList"/>
    <dgm:cxn modelId="{FF0799CC-1E2D-4463-B4A5-FDEFBC68C99D}" type="presParOf" srcId="{87194550-BA5C-421E-9F7C-D4308D123A41}" destId="{2C7677D0-C805-428A-A196-F95CF6608800}" srcOrd="0" destOrd="0" presId="urn:microsoft.com/office/officeart/2008/layout/VerticalCurvedList"/>
    <dgm:cxn modelId="{DDCF02DE-81A8-4262-8927-2173E7AD0A46}" type="presParOf" srcId="{87194550-BA5C-421E-9F7C-D4308D123A41}" destId="{17DC22C1-7D45-4F67-BD48-B8F3C27775DC}" srcOrd="1" destOrd="0" presId="urn:microsoft.com/office/officeart/2008/layout/VerticalCurvedList"/>
    <dgm:cxn modelId="{40CBDBD9-8194-42F2-BC90-A0CB25369F48}" type="presParOf" srcId="{87194550-BA5C-421E-9F7C-D4308D123A41}" destId="{E6784AF7-5DE5-4CB5-9CCE-94A099D5F77C}" srcOrd="2" destOrd="0" presId="urn:microsoft.com/office/officeart/2008/layout/VerticalCurvedList"/>
    <dgm:cxn modelId="{7F900860-7188-4958-9991-D7FF4BF31556}" type="presParOf" srcId="{87194550-BA5C-421E-9F7C-D4308D123A41}" destId="{62344F44-C46F-4BA7-81F0-4D9756D4681A}" srcOrd="3" destOrd="0" presId="urn:microsoft.com/office/officeart/2008/layout/VerticalCurvedList"/>
    <dgm:cxn modelId="{323C52AF-520C-483C-B519-56E630649041}" type="presParOf" srcId="{37798DB3-D280-4777-91FF-CA7FC0F4ED31}" destId="{37CE07DC-3258-4244-B818-C689A7D1029D}" srcOrd="1" destOrd="0" presId="urn:microsoft.com/office/officeart/2008/layout/VerticalCurvedList"/>
    <dgm:cxn modelId="{1AEC6153-40DE-407C-9CA8-81E6122F439C}" type="presParOf" srcId="{37798DB3-D280-4777-91FF-CA7FC0F4ED31}" destId="{68ABDFE6-82BF-4AF4-BD98-0A63D902B59A}" srcOrd="2" destOrd="0" presId="urn:microsoft.com/office/officeart/2008/layout/VerticalCurvedList"/>
    <dgm:cxn modelId="{B9B3159C-DAF3-4BE4-8FA4-33549E04A36D}" type="presParOf" srcId="{68ABDFE6-82BF-4AF4-BD98-0A63D902B59A}" destId="{4C76ECA6-DA55-46CA-A5D1-3D069AF66487}" srcOrd="0" destOrd="0" presId="urn:microsoft.com/office/officeart/2008/layout/VerticalCurvedList"/>
    <dgm:cxn modelId="{EE842985-DA01-4ECD-82FD-91CAFD8996F3}" type="presParOf" srcId="{37798DB3-D280-4777-91FF-CA7FC0F4ED31}" destId="{8CEC24A6-7732-43F9-A075-3F18B3EBCB95}" srcOrd="3" destOrd="0" presId="urn:microsoft.com/office/officeart/2008/layout/VerticalCurvedList"/>
    <dgm:cxn modelId="{4EA6CE78-6275-4B1A-9535-04C3DD38453F}" type="presParOf" srcId="{37798DB3-D280-4777-91FF-CA7FC0F4ED31}" destId="{803AC3C2-FA8E-49B5-B049-261FDBE0DD76}" srcOrd="4" destOrd="0" presId="urn:microsoft.com/office/officeart/2008/layout/VerticalCurvedList"/>
    <dgm:cxn modelId="{8FDC0A76-F2D1-4DBF-965D-1E0030246395}" type="presParOf" srcId="{803AC3C2-FA8E-49B5-B049-261FDBE0DD76}" destId="{BBD5FEA7-7128-46CF-BC41-9DB2B9A8390D}" srcOrd="0" destOrd="0" presId="urn:microsoft.com/office/officeart/2008/layout/VerticalCurvedList"/>
    <dgm:cxn modelId="{1FB2A708-9B4C-436C-9DF7-78219EDBBA28}" type="presParOf" srcId="{37798DB3-D280-4777-91FF-CA7FC0F4ED31}" destId="{0B7F3BB7-662C-444E-88AA-26A59321B8D2}" srcOrd="5" destOrd="0" presId="urn:microsoft.com/office/officeart/2008/layout/VerticalCurvedList"/>
    <dgm:cxn modelId="{703E8A81-02F1-41BD-8A8D-E50951CC3B98}" type="presParOf" srcId="{37798DB3-D280-4777-91FF-CA7FC0F4ED31}" destId="{943FC448-644D-4180-A8FA-1E24FEF78363}" srcOrd="6" destOrd="0" presId="urn:microsoft.com/office/officeart/2008/layout/VerticalCurvedList"/>
    <dgm:cxn modelId="{F211C36C-63AB-4723-A5BE-ECA08378FD75}" type="presParOf" srcId="{943FC448-644D-4180-A8FA-1E24FEF78363}" destId="{E5C53AB0-943C-47C4-9D8D-7D9A15AE06E2}" srcOrd="0" destOrd="0" presId="urn:microsoft.com/office/officeart/2008/layout/VerticalCurvedList"/>
    <dgm:cxn modelId="{5DCA9D8D-94EF-46F4-A192-59703F6821D5}" type="presParOf" srcId="{37798DB3-D280-4777-91FF-CA7FC0F4ED31}" destId="{252FA86B-B558-43CD-8401-91F3D2C4C6F5}" srcOrd="7" destOrd="0" presId="urn:microsoft.com/office/officeart/2008/layout/VerticalCurvedList"/>
    <dgm:cxn modelId="{ED2ACC52-C24E-462F-8EEE-911296779CB4}" type="presParOf" srcId="{37798DB3-D280-4777-91FF-CA7FC0F4ED31}" destId="{18B635C3-4B17-4178-93DF-109E98DD5082}" srcOrd="8" destOrd="0" presId="urn:microsoft.com/office/officeart/2008/layout/VerticalCurvedList"/>
    <dgm:cxn modelId="{33E41CBA-681A-49E1-87B3-DAE01EC67674}" type="presParOf" srcId="{18B635C3-4B17-4178-93DF-109E98DD5082}" destId="{30EF85DC-400B-4EE0-ACE5-724548B3D16C}" srcOrd="0" destOrd="0" presId="urn:microsoft.com/office/officeart/2008/layout/VerticalCurvedList"/>
    <dgm:cxn modelId="{7C06DE98-88C9-49FE-9E1A-7174482F0CB7}" type="presParOf" srcId="{37798DB3-D280-4777-91FF-CA7FC0F4ED31}" destId="{4CFFC442-5880-4D3D-9853-64FBB71E10A7}" srcOrd="9" destOrd="0" presId="urn:microsoft.com/office/officeart/2008/layout/VerticalCurvedList"/>
    <dgm:cxn modelId="{2B053097-7409-47C1-BD5B-E035BB64556E}" type="presParOf" srcId="{37798DB3-D280-4777-91FF-CA7FC0F4ED31}" destId="{537EDBE8-F0F9-485F-B82B-DB33BAAF99C7}" srcOrd="10" destOrd="0" presId="urn:microsoft.com/office/officeart/2008/layout/VerticalCurvedList"/>
    <dgm:cxn modelId="{C73D254E-9B06-4A43-B6BC-C0E36E2AE764}" type="presParOf" srcId="{537EDBE8-F0F9-485F-B82B-DB33BAAF99C7}" destId="{F91CED3D-E6ED-444D-951A-80FDA658E166}" srcOrd="0" destOrd="0" presId="urn:microsoft.com/office/officeart/2008/layout/VerticalCurvedList"/>
    <dgm:cxn modelId="{BF0F734B-AA35-47FA-9070-48D288E9382D}" type="presParOf" srcId="{37798DB3-D280-4777-91FF-CA7FC0F4ED31}" destId="{D1D236CF-B63C-4960-A2AE-A9255B5B98FD}" srcOrd="11" destOrd="0" presId="urn:microsoft.com/office/officeart/2008/layout/VerticalCurvedList"/>
    <dgm:cxn modelId="{A4FA2A11-3A97-4B76-8675-9DDCC6C536C3}" type="presParOf" srcId="{37798DB3-D280-4777-91FF-CA7FC0F4ED31}" destId="{EEEFC469-87AE-42BC-AD7E-F88FBA83AA48}" srcOrd="12" destOrd="0" presId="urn:microsoft.com/office/officeart/2008/layout/VerticalCurvedList"/>
    <dgm:cxn modelId="{0726D6E7-93B4-4B70-A765-D066D9906960}" type="presParOf" srcId="{EEEFC469-87AE-42BC-AD7E-F88FBA83AA48}" destId="{A2EF462F-7E18-4BF8-96CA-7789E842726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54CCD9-C874-4104-9F71-33628AA62CC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6B3A824-7CF8-4D62-A28B-75B09462ED84}">
      <dgm:prSet phldrT="[Szöveg]"/>
      <dgm:spPr/>
      <dgm:t>
        <a:bodyPr/>
        <a:lstStyle/>
        <a:p>
          <a:r>
            <a:rPr lang="hu-HU" dirty="0"/>
            <a:t>Elégséges</a:t>
          </a:r>
        </a:p>
      </dgm:t>
    </dgm:pt>
    <dgm:pt modelId="{2912D1AF-1A32-4A66-A9F5-D0A9FB3CDECC}" type="parTrans" cxnId="{423A028C-332D-4676-9C53-4AFD33FA3BE9}">
      <dgm:prSet/>
      <dgm:spPr/>
      <dgm:t>
        <a:bodyPr/>
        <a:lstStyle/>
        <a:p>
          <a:endParaRPr lang="hu-HU"/>
        </a:p>
      </dgm:t>
    </dgm:pt>
    <dgm:pt modelId="{BA8267D5-B1B6-46F8-951C-22821140B493}" type="sibTrans" cxnId="{423A028C-332D-4676-9C53-4AFD33FA3BE9}">
      <dgm:prSet/>
      <dgm:spPr/>
      <dgm:t>
        <a:bodyPr/>
        <a:lstStyle/>
        <a:p>
          <a:endParaRPr lang="hu-HU"/>
        </a:p>
      </dgm:t>
    </dgm:pt>
    <dgm:pt modelId="{F99BDB55-70C5-461A-B699-B6B129489397}">
      <dgm:prSet phldrT="[Szöveg]"/>
      <dgm:spPr/>
      <dgm:t>
        <a:bodyPr/>
        <a:lstStyle/>
        <a:p>
          <a:r>
            <a:rPr lang="hu-HU" dirty="0"/>
            <a:t>A 40 pontos elméleti vizsgán minimum 20 pont</a:t>
          </a:r>
        </a:p>
      </dgm:t>
    </dgm:pt>
    <dgm:pt modelId="{FAE02EC6-1323-4100-B49E-5360BC74E7E6}" type="parTrans" cxnId="{B925AD43-7153-4D0C-90DC-78744E34F070}">
      <dgm:prSet/>
      <dgm:spPr/>
      <dgm:t>
        <a:bodyPr/>
        <a:lstStyle/>
        <a:p>
          <a:endParaRPr lang="hu-HU"/>
        </a:p>
      </dgm:t>
    </dgm:pt>
    <dgm:pt modelId="{7997D2E4-19EF-4E75-8B7F-6C3935D0546E}" type="sibTrans" cxnId="{B925AD43-7153-4D0C-90DC-78744E34F070}">
      <dgm:prSet/>
      <dgm:spPr/>
      <dgm:t>
        <a:bodyPr/>
        <a:lstStyle/>
        <a:p>
          <a:endParaRPr lang="hu-HU"/>
        </a:p>
      </dgm:t>
    </dgm:pt>
    <dgm:pt modelId="{84045C96-349D-4B2D-866D-F0C566C47696}">
      <dgm:prSet phldrT="[Szöveg]"/>
      <dgm:spPr/>
      <dgm:t>
        <a:bodyPr/>
        <a:lstStyle/>
        <a:p>
          <a:r>
            <a:rPr lang="hu-HU" dirty="0"/>
            <a:t>Közepes</a:t>
          </a:r>
        </a:p>
      </dgm:t>
    </dgm:pt>
    <dgm:pt modelId="{A6F79407-80F6-40A5-8B38-13D248D02CD0}" type="parTrans" cxnId="{2BA335AD-D0B2-4860-BC1D-F8816381979C}">
      <dgm:prSet/>
      <dgm:spPr/>
      <dgm:t>
        <a:bodyPr/>
        <a:lstStyle/>
        <a:p>
          <a:endParaRPr lang="hu-HU"/>
        </a:p>
      </dgm:t>
    </dgm:pt>
    <dgm:pt modelId="{B24A11A6-397A-48FF-8C32-2622FA428D72}" type="sibTrans" cxnId="{2BA335AD-D0B2-4860-BC1D-F8816381979C}">
      <dgm:prSet/>
      <dgm:spPr/>
      <dgm:t>
        <a:bodyPr/>
        <a:lstStyle/>
        <a:p>
          <a:endParaRPr lang="hu-HU"/>
        </a:p>
      </dgm:t>
    </dgm:pt>
    <dgm:pt modelId="{6ED56296-AA62-498E-804F-24E4F66B4A45}">
      <dgm:prSet phldrT="[Szöveg]"/>
      <dgm:spPr/>
      <dgm:t>
        <a:bodyPr/>
        <a:lstStyle/>
        <a:p>
          <a:r>
            <a:rPr lang="hu-HU" dirty="0"/>
            <a:t>A 40 pontos elméleti vizsgán minimum 20 pont</a:t>
          </a:r>
        </a:p>
      </dgm:t>
    </dgm:pt>
    <dgm:pt modelId="{15573A56-86F6-44C7-8E72-BF47CA569BB0}" type="parTrans" cxnId="{901E2A67-7C7F-4251-B6C2-5509BA9E4420}">
      <dgm:prSet/>
      <dgm:spPr/>
      <dgm:t>
        <a:bodyPr/>
        <a:lstStyle/>
        <a:p>
          <a:endParaRPr lang="hu-HU"/>
        </a:p>
      </dgm:t>
    </dgm:pt>
    <dgm:pt modelId="{65779F7D-A164-4933-8A7D-B3C433301D0E}" type="sibTrans" cxnId="{901E2A67-7C7F-4251-B6C2-5509BA9E4420}">
      <dgm:prSet/>
      <dgm:spPr/>
      <dgm:t>
        <a:bodyPr/>
        <a:lstStyle/>
        <a:p>
          <a:endParaRPr lang="hu-HU"/>
        </a:p>
      </dgm:t>
    </dgm:pt>
    <dgm:pt modelId="{9F1321F6-BA6F-401E-94DF-796E38D6B819}">
      <dgm:prSet phldrT="[Szöveg]"/>
      <dgm:spPr/>
      <dgm:t>
        <a:bodyPr/>
        <a:lstStyle/>
        <a:p>
          <a:r>
            <a:rPr lang="hu-HU" dirty="0"/>
            <a:t>A gyakorlati kritérium teszten minimum 80%</a:t>
          </a:r>
        </a:p>
      </dgm:t>
    </dgm:pt>
    <dgm:pt modelId="{EAC9DC70-2492-4D6B-9A29-1242C65F486A}" type="parTrans" cxnId="{07D7F3DB-F9DF-4E10-A099-AF1548B5B949}">
      <dgm:prSet/>
      <dgm:spPr/>
      <dgm:t>
        <a:bodyPr/>
        <a:lstStyle/>
        <a:p>
          <a:endParaRPr lang="hu-HU"/>
        </a:p>
      </dgm:t>
    </dgm:pt>
    <dgm:pt modelId="{11C5813A-EB38-4241-967B-EA1482735882}" type="sibTrans" cxnId="{07D7F3DB-F9DF-4E10-A099-AF1548B5B949}">
      <dgm:prSet/>
      <dgm:spPr/>
      <dgm:t>
        <a:bodyPr/>
        <a:lstStyle/>
        <a:p>
          <a:endParaRPr lang="hu-HU"/>
        </a:p>
      </dgm:t>
    </dgm:pt>
    <dgm:pt modelId="{D4D64A67-6175-4E2E-A6CA-6653CE057D94}">
      <dgm:prSet phldrT="[Szöveg]" custT="1"/>
      <dgm:spPr/>
      <dgm:t>
        <a:bodyPr/>
        <a:lstStyle/>
        <a:p>
          <a:r>
            <a:rPr lang="hu-HU" sz="1500" dirty="0"/>
            <a:t>A teljes </a:t>
          </a:r>
          <a:r>
            <a:rPr lang="hu-HU" sz="1500" dirty="0" err="1"/>
            <a:t>össz</a:t>
          </a:r>
          <a:r>
            <a:rPr lang="hu-HU" sz="1500" dirty="0"/>
            <a:t>. pontszám minimum </a:t>
          </a:r>
          <a:r>
            <a:rPr lang="hu-HU" sz="1600" b="1" dirty="0"/>
            <a:t>50</a:t>
          </a:r>
          <a:r>
            <a:rPr lang="hu-HU" sz="1500" dirty="0"/>
            <a:t> pont</a:t>
          </a:r>
        </a:p>
      </dgm:t>
    </dgm:pt>
    <dgm:pt modelId="{ED5A2AA7-6FAF-49F8-AA10-74FBC021F3AF}" type="parTrans" cxnId="{CD5F0AED-B09D-49F8-B8A6-0DBA453054D6}">
      <dgm:prSet/>
      <dgm:spPr/>
      <dgm:t>
        <a:bodyPr/>
        <a:lstStyle/>
        <a:p>
          <a:endParaRPr lang="hu-HU"/>
        </a:p>
      </dgm:t>
    </dgm:pt>
    <dgm:pt modelId="{87EA7650-9A99-41A9-8FDE-45F985759141}" type="sibTrans" cxnId="{CD5F0AED-B09D-49F8-B8A6-0DBA453054D6}">
      <dgm:prSet/>
      <dgm:spPr/>
      <dgm:t>
        <a:bodyPr/>
        <a:lstStyle/>
        <a:p>
          <a:endParaRPr lang="hu-HU"/>
        </a:p>
      </dgm:t>
    </dgm:pt>
    <dgm:pt modelId="{6EF2DA0F-D552-4132-88FF-9DD45EAD3AED}">
      <dgm:prSet/>
      <dgm:spPr/>
      <dgm:t>
        <a:bodyPr/>
        <a:lstStyle/>
        <a:p>
          <a:r>
            <a:rPr lang="hu-HU" dirty="0"/>
            <a:t>A gyakorlati kritérium teszten minimum 80%</a:t>
          </a:r>
        </a:p>
      </dgm:t>
    </dgm:pt>
    <dgm:pt modelId="{F86D431D-37A3-4AB5-9AB0-6353BF56B279}" type="parTrans" cxnId="{EAD1CF00-C1A9-4818-987D-6131638EFD3B}">
      <dgm:prSet/>
      <dgm:spPr/>
      <dgm:t>
        <a:bodyPr/>
        <a:lstStyle/>
        <a:p>
          <a:endParaRPr lang="hu-HU"/>
        </a:p>
      </dgm:t>
    </dgm:pt>
    <dgm:pt modelId="{5F598992-F8BA-4EA4-ADC8-620609925046}" type="sibTrans" cxnId="{EAD1CF00-C1A9-4818-987D-6131638EFD3B}">
      <dgm:prSet/>
      <dgm:spPr/>
      <dgm:t>
        <a:bodyPr/>
        <a:lstStyle/>
        <a:p>
          <a:endParaRPr lang="hu-HU"/>
        </a:p>
      </dgm:t>
    </dgm:pt>
    <dgm:pt modelId="{D783BB4D-CCDF-47F0-A0C8-D04359254464}">
      <dgm:prSet custT="1"/>
      <dgm:spPr/>
      <dgm:t>
        <a:bodyPr/>
        <a:lstStyle/>
        <a:p>
          <a:r>
            <a:rPr lang="hu-HU" sz="1500" dirty="0"/>
            <a:t>A teljes </a:t>
          </a:r>
          <a:r>
            <a:rPr lang="hu-HU" sz="1500" dirty="0" err="1"/>
            <a:t>össz</a:t>
          </a:r>
          <a:r>
            <a:rPr lang="hu-HU" sz="1500" dirty="0"/>
            <a:t>. pontszám minimum </a:t>
          </a:r>
          <a:r>
            <a:rPr lang="hu-HU" sz="1600" b="1" dirty="0"/>
            <a:t>63</a:t>
          </a:r>
          <a:r>
            <a:rPr lang="hu-HU" sz="1500" dirty="0"/>
            <a:t> pont</a:t>
          </a:r>
        </a:p>
      </dgm:t>
    </dgm:pt>
    <dgm:pt modelId="{0BC77757-FCF6-403E-A894-1ADE892432B4}" type="parTrans" cxnId="{E356345B-56A7-4DD6-B2FC-F50641FBDC90}">
      <dgm:prSet/>
      <dgm:spPr/>
      <dgm:t>
        <a:bodyPr/>
        <a:lstStyle/>
        <a:p>
          <a:endParaRPr lang="hu-HU"/>
        </a:p>
      </dgm:t>
    </dgm:pt>
    <dgm:pt modelId="{325D2A36-E10C-43B9-80CC-6CF32DB1B8B1}" type="sibTrans" cxnId="{E356345B-56A7-4DD6-B2FC-F50641FBDC90}">
      <dgm:prSet/>
      <dgm:spPr/>
      <dgm:t>
        <a:bodyPr/>
        <a:lstStyle/>
        <a:p>
          <a:endParaRPr lang="hu-HU"/>
        </a:p>
      </dgm:t>
    </dgm:pt>
    <dgm:pt modelId="{C7DAAA14-5CAE-47A7-B082-0FDB3117C2EF}">
      <dgm:prSet/>
      <dgm:spPr/>
      <dgm:t>
        <a:bodyPr/>
        <a:lstStyle/>
        <a:p>
          <a:r>
            <a:rPr lang="hu-HU" dirty="0"/>
            <a:t>Jó</a:t>
          </a:r>
        </a:p>
      </dgm:t>
    </dgm:pt>
    <dgm:pt modelId="{B419CD60-8B4F-449B-9511-F1D45043C7C6}" type="parTrans" cxnId="{F9B77F35-805F-4789-B132-CF0FC127A6EE}">
      <dgm:prSet/>
      <dgm:spPr/>
      <dgm:t>
        <a:bodyPr/>
        <a:lstStyle/>
        <a:p>
          <a:endParaRPr lang="hu-HU"/>
        </a:p>
      </dgm:t>
    </dgm:pt>
    <dgm:pt modelId="{68352CE5-318F-4BE0-9D68-56CB8F455FD5}" type="sibTrans" cxnId="{F9B77F35-805F-4789-B132-CF0FC127A6EE}">
      <dgm:prSet/>
      <dgm:spPr/>
      <dgm:t>
        <a:bodyPr/>
        <a:lstStyle/>
        <a:p>
          <a:endParaRPr lang="hu-HU"/>
        </a:p>
      </dgm:t>
    </dgm:pt>
    <dgm:pt modelId="{96BBED37-D05B-49CD-B8CF-37E55F859C9B}">
      <dgm:prSet/>
      <dgm:spPr/>
      <dgm:t>
        <a:bodyPr/>
        <a:lstStyle/>
        <a:p>
          <a:r>
            <a:rPr lang="hu-HU" dirty="0"/>
            <a:t>A 40 pontos elméleti vizsgán minimum 20 pont</a:t>
          </a:r>
        </a:p>
      </dgm:t>
    </dgm:pt>
    <dgm:pt modelId="{D954B4DD-6914-429B-8678-B7E78F864DD1}" type="parTrans" cxnId="{42EC819A-F564-4472-B650-DDDF133DA70E}">
      <dgm:prSet/>
      <dgm:spPr/>
      <dgm:t>
        <a:bodyPr/>
        <a:lstStyle/>
        <a:p>
          <a:endParaRPr lang="hu-HU"/>
        </a:p>
      </dgm:t>
    </dgm:pt>
    <dgm:pt modelId="{8279725C-884E-42A0-A357-2D8780AD9112}" type="sibTrans" cxnId="{42EC819A-F564-4472-B650-DDDF133DA70E}">
      <dgm:prSet/>
      <dgm:spPr/>
      <dgm:t>
        <a:bodyPr/>
        <a:lstStyle/>
        <a:p>
          <a:endParaRPr lang="hu-HU"/>
        </a:p>
      </dgm:t>
    </dgm:pt>
    <dgm:pt modelId="{786BDD5D-B20D-446C-A602-EF77C6D7A3DF}">
      <dgm:prSet/>
      <dgm:spPr/>
      <dgm:t>
        <a:bodyPr/>
        <a:lstStyle/>
        <a:p>
          <a:r>
            <a:rPr lang="hu-HU" dirty="0"/>
            <a:t>A gyakorlati kritérium teszten minimum 80%</a:t>
          </a:r>
        </a:p>
      </dgm:t>
    </dgm:pt>
    <dgm:pt modelId="{EFCBAA1F-67ED-4C99-98FD-AF2F3D208214}" type="parTrans" cxnId="{7198E9E9-68E7-40BF-81AA-FD840521CDC3}">
      <dgm:prSet/>
      <dgm:spPr/>
      <dgm:t>
        <a:bodyPr/>
        <a:lstStyle/>
        <a:p>
          <a:endParaRPr lang="hu-HU"/>
        </a:p>
      </dgm:t>
    </dgm:pt>
    <dgm:pt modelId="{B60BB72D-814C-494A-87E7-9898F9E91C14}" type="sibTrans" cxnId="{7198E9E9-68E7-40BF-81AA-FD840521CDC3}">
      <dgm:prSet/>
      <dgm:spPr/>
      <dgm:t>
        <a:bodyPr/>
        <a:lstStyle/>
        <a:p>
          <a:endParaRPr lang="hu-HU"/>
        </a:p>
      </dgm:t>
    </dgm:pt>
    <dgm:pt modelId="{B4161202-E887-407B-976D-ADC0BC6FE926}">
      <dgm:prSet custT="1"/>
      <dgm:spPr/>
      <dgm:t>
        <a:bodyPr/>
        <a:lstStyle/>
        <a:p>
          <a:r>
            <a:rPr lang="hu-HU" sz="1500" dirty="0"/>
            <a:t>A teljes </a:t>
          </a:r>
          <a:r>
            <a:rPr lang="hu-HU" sz="1500" dirty="0" err="1"/>
            <a:t>össz</a:t>
          </a:r>
          <a:r>
            <a:rPr lang="hu-HU" sz="1500" dirty="0"/>
            <a:t>. pontszám minimum </a:t>
          </a:r>
          <a:r>
            <a:rPr lang="hu-HU" sz="1600" b="1" dirty="0"/>
            <a:t>76</a:t>
          </a:r>
          <a:r>
            <a:rPr lang="hu-HU" sz="1500" dirty="0"/>
            <a:t> pont</a:t>
          </a:r>
        </a:p>
      </dgm:t>
    </dgm:pt>
    <dgm:pt modelId="{790E6B8B-3DD2-45CC-8DAB-09058131F28D}" type="parTrans" cxnId="{89E8B700-C46B-41C0-9FFD-2AAE787BC3F5}">
      <dgm:prSet/>
      <dgm:spPr/>
      <dgm:t>
        <a:bodyPr/>
        <a:lstStyle/>
        <a:p>
          <a:endParaRPr lang="hu-HU"/>
        </a:p>
      </dgm:t>
    </dgm:pt>
    <dgm:pt modelId="{B0EF402F-740A-4A44-ACEE-6CF9B3BA604D}" type="sibTrans" cxnId="{89E8B700-C46B-41C0-9FFD-2AAE787BC3F5}">
      <dgm:prSet/>
      <dgm:spPr/>
      <dgm:t>
        <a:bodyPr/>
        <a:lstStyle/>
        <a:p>
          <a:endParaRPr lang="hu-HU"/>
        </a:p>
      </dgm:t>
    </dgm:pt>
    <dgm:pt modelId="{DDB48C1D-5EE0-4ED4-B1F5-3B7C442CE643}">
      <dgm:prSet/>
      <dgm:spPr/>
      <dgm:t>
        <a:bodyPr/>
        <a:lstStyle/>
        <a:p>
          <a:r>
            <a:rPr lang="hu-HU" dirty="0"/>
            <a:t>Jeles</a:t>
          </a:r>
        </a:p>
      </dgm:t>
    </dgm:pt>
    <dgm:pt modelId="{13EFA6E5-50D4-4A18-B8F8-B65E6DA77BDC}" type="parTrans" cxnId="{99D2FA54-5250-401D-BA29-B17585D043CB}">
      <dgm:prSet/>
      <dgm:spPr/>
      <dgm:t>
        <a:bodyPr/>
        <a:lstStyle/>
        <a:p>
          <a:endParaRPr lang="hu-HU"/>
        </a:p>
      </dgm:t>
    </dgm:pt>
    <dgm:pt modelId="{F717FF51-95C3-413C-BB74-EEB8CF699473}" type="sibTrans" cxnId="{99D2FA54-5250-401D-BA29-B17585D043CB}">
      <dgm:prSet/>
      <dgm:spPr/>
      <dgm:t>
        <a:bodyPr/>
        <a:lstStyle/>
        <a:p>
          <a:endParaRPr lang="hu-HU"/>
        </a:p>
      </dgm:t>
    </dgm:pt>
    <dgm:pt modelId="{24EA9BC6-3070-459F-9B83-28308639EB9B}">
      <dgm:prSet/>
      <dgm:spPr/>
      <dgm:t>
        <a:bodyPr/>
        <a:lstStyle/>
        <a:p>
          <a:r>
            <a:rPr lang="hu-HU" dirty="0"/>
            <a:t>A 40 pontos elméleti vizsgán minimum 20 pont</a:t>
          </a:r>
        </a:p>
      </dgm:t>
    </dgm:pt>
    <dgm:pt modelId="{30629085-1575-4474-ADF7-90E1198CA046}" type="parTrans" cxnId="{893FA08B-67C5-4728-887F-87B236CA64AE}">
      <dgm:prSet/>
      <dgm:spPr/>
      <dgm:t>
        <a:bodyPr/>
        <a:lstStyle/>
        <a:p>
          <a:endParaRPr lang="hu-HU"/>
        </a:p>
      </dgm:t>
    </dgm:pt>
    <dgm:pt modelId="{9F2933A5-D560-4B0E-9F0C-EEF7C786C7AF}" type="sibTrans" cxnId="{893FA08B-67C5-4728-887F-87B236CA64AE}">
      <dgm:prSet/>
      <dgm:spPr/>
      <dgm:t>
        <a:bodyPr/>
        <a:lstStyle/>
        <a:p>
          <a:endParaRPr lang="hu-HU"/>
        </a:p>
      </dgm:t>
    </dgm:pt>
    <dgm:pt modelId="{2755C763-A21D-4F9F-8D57-DA281B559036}">
      <dgm:prSet/>
      <dgm:spPr/>
      <dgm:t>
        <a:bodyPr/>
        <a:lstStyle/>
        <a:p>
          <a:r>
            <a:rPr lang="hu-HU" dirty="0"/>
            <a:t>A gyakorlati kritérium teszten minimum 80%</a:t>
          </a:r>
        </a:p>
      </dgm:t>
    </dgm:pt>
    <dgm:pt modelId="{44C35984-2F33-4F8D-8DF3-931AEA9F8616}" type="parTrans" cxnId="{47F12D78-FC1C-45BE-B0F2-8DCDF35D1A9D}">
      <dgm:prSet/>
      <dgm:spPr/>
      <dgm:t>
        <a:bodyPr/>
        <a:lstStyle/>
        <a:p>
          <a:endParaRPr lang="hu-HU"/>
        </a:p>
      </dgm:t>
    </dgm:pt>
    <dgm:pt modelId="{C64FA8AB-A8E2-4CA9-B157-4AC7A212D1C4}" type="sibTrans" cxnId="{47F12D78-FC1C-45BE-B0F2-8DCDF35D1A9D}">
      <dgm:prSet/>
      <dgm:spPr/>
      <dgm:t>
        <a:bodyPr/>
        <a:lstStyle/>
        <a:p>
          <a:endParaRPr lang="hu-HU"/>
        </a:p>
      </dgm:t>
    </dgm:pt>
    <dgm:pt modelId="{073B683B-2F81-458C-B4DC-B2AD82997DFD}">
      <dgm:prSet custT="1"/>
      <dgm:spPr/>
      <dgm:t>
        <a:bodyPr/>
        <a:lstStyle/>
        <a:p>
          <a:r>
            <a:rPr lang="hu-HU" sz="1500" dirty="0"/>
            <a:t>A teljes </a:t>
          </a:r>
          <a:r>
            <a:rPr lang="hu-HU" sz="1500" dirty="0" err="1"/>
            <a:t>össz</a:t>
          </a:r>
          <a:r>
            <a:rPr lang="hu-HU" sz="1500" dirty="0"/>
            <a:t>. pontszám minimum </a:t>
          </a:r>
          <a:r>
            <a:rPr lang="hu-HU" sz="1600" b="1" dirty="0"/>
            <a:t>89</a:t>
          </a:r>
          <a:r>
            <a:rPr lang="hu-HU" sz="1500" dirty="0"/>
            <a:t> pont</a:t>
          </a:r>
        </a:p>
      </dgm:t>
    </dgm:pt>
    <dgm:pt modelId="{F6DEBB01-7B3A-4E4F-99C4-203F43E1C786}" type="parTrans" cxnId="{824B57D2-217A-4661-8CBD-B141ED389570}">
      <dgm:prSet/>
      <dgm:spPr/>
      <dgm:t>
        <a:bodyPr/>
        <a:lstStyle/>
        <a:p>
          <a:endParaRPr lang="hu-HU"/>
        </a:p>
      </dgm:t>
    </dgm:pt>
    <dgm:pt modelId="{F484529C-F2F0-4B8C-BF23-E8CAD4C82560}" type="sibTrans" cxnId="{824B57D2-217A-4661-8CBD-B141ED389570}">
      <dgm:prSet/>
      <dgm:spPr/>
      <dgm:t>
        <a:bodyPr/>
        <a:lstStyle/>
        <a:p>
          <a:endParaRPr lang="hu-HU"/>
        </a:p>
      </dgm:t>
    </dgm:pt>
    <dgm:pt modelId="{10B9E03A-601A-45B9-982C-C4269373EC1D}">
      <dgm:prSet/>
      <dgm:spPr/>
      <dgm:t>
        <a:bodyPr/>
        <a:lstStyle/>
        <a:p>
          <a:r>
            <a:rPr lang="hu-HU" dirty="0"/>
            <a:t>Megajánlott jeles</a:t>
          </a:r>
        </a:p>
      </dgm:t>
    </dgm:pt>
    <dgm:pt modelId="{D2F0A6CC-FBE4-4D87-A2CA-DBF4AE2E1B38}" type="parTrans" cxnId="{8AA37882-9D43-498C-B05A-7599C5040270}">
      <dgm:prSet/>
      <dgm:spPr/>
      <dgm:t>
        <a:bodyPr/>
        <a:lstStyle/>
        <a:p>
          <a:endParaRPr lang="hu-HU"/>
        </a:p>
      </dgm:t>
    </dgm:pt>
    <dgm:pt modelId="{A9CBF083-D480-41A9-8E60-24563E48E9A6}" type="sibTrans" cxnId="{8AA37882-9D43-498C-B05A-7599C5040270}">
      <dgm:prSet/>
      <dgm:spPr/>
      <dgm:t>
        <a:bodyPr/>
        <a:lstStyle/>
        <a:p>
          <a:endParaRPr lang="hu-HU"/>
        </a:p>
      </dgm:t>
    </dgm:pt>
    <dgm:pt modelId="{19C6C009-852A-4167-8437-2F36A511EFBD}">
      <dgm:prSet custT="1"/>
      <dgm:spPr/>
      <dgm:t>
        <a:bodyPr/>
        <a:lstStyle/>
        <a:p>
          <a:r>
            <a:rPr lang="hu-HU" sz="2000" dirty="0"/>
            <a:t>24 félévközi pont</a:t>
          </a:r>
        </a:p>
        <a:p>
          <a:r>
            <a:rPr lang="hu-HU" sz="2000" dirty="0"/>
            <a:t>(20 + 4 jelvény)</a:t>
          </a:r>
        </a:p>
      </dgm:t>
    </dgm:pt>
    <dgm:pt modelId="{1161B75A-152F-4746-81B1-538EBF1581DA}" type="parTrans" cxnId="{7A6D046F-C78E-43E7-98A9-BFC74A084A61}">
      <dgm:prSet/>
      <dgm:spPr/>
      <dgm:t>
        <a:bodyPr/>
        <a:lstStyle/>
        <a:p>
          <a:endParaRPr lang="hu-HU"/>
        </a:p>
      </dgm:t>
    </dgm:pt>
    <dgm:pt modelId="{D12A4DEE-BBEF-47AA-AD44-F3008F513160}" type="sibTrans" cxnId="{7A6D046F-C78E-43E7-98A9-BFC74A084A61}">
      <dgm:prSet/>
      <dgm:spPr/>
      <dgm:t>
        <a:bodyPr/>
        <a:lstStyle/>
        <a:p>
          <a:endParaRPr lang="hu-HU"/>
        </a:p>
      </dgm:t>
    </dgm:pt>
    <dgm:pt modelId="{3A4FF1EB-A567-4BEE-9F0D-C12F81D3F8E8}" type="pres">
      <dgm:prSet presAssocID="{DE54CCD9-C874-4104-9F71-33628AA62CC2}" presName="theList" presStyleCnt="0">
        <dgm:presLayoutVars>
          <dgm:dir/>
          <dgm:animLvl val="lvl"/>
          <dgm:resizeHandles val="exact"/>
        </dgm:presLayoutVars>
      </dgm:prSet>
      <dgm:spPr/>
    </dgm:pt>
    <dgm:pt modelId="{5C8747F0-3BBE-4257-B464-C5D0E2CC3F5F}" type="pres">
      <dgm:prSet presAssocID="{D6B3A824-7CF8-4D62-A28B-75B09462ED84}" presName="compNode" presStyleCnt="0"/>
      <dgm:spPr/>
    </dgm:pt>
    <dgm:pt modelId="{21F3CFEC-6537-4B5F-AB32-696AB4BDA8F5}" type="pres">
      <dgm:prSet presAssocID="{D6B3A824-7CF8-4D62-A28B-75B09462ED84}" presName="aNode" presStyleLbl="bgShp" presStyleIdx="0" presStyleCnt="5"/>
      <dgm:spPr/>
    </dgm:pt>
    <dgm:pt modelId="{03CC0A40-A474-45F7-A6CE-FE3149A9B8AA}" type="pres">
      <dgm:prSet presAssocID="{D6B3A824-7CF8-4D62-A28B-75B09462ED84}" presName="textNode" presStyleLbl="bgShp" presStyleIdx="0" presStyleCnt="5"/>
      <dgm:spPr/>
    </dgm:pt>
    <dgm:pt modelId="{D6BD6E36-33E9-45E1-A905-A94C84D04CEC}" type="pres">
      <dgm:prSet presAssocID="{D6B3A824-7CF8-4D62-A28B-75B09462ED84}" presName="compChildNode" presStyleCnt="0"/>
      <dgm:spPr/>
    </dgm:pt>
    <dgm:pt modelId="{2E4ABAC8-D687-4618-BF1B-1698805610FD}" type="pres">
      <dgm:prSet presAssocID="{D6B3A824-7CF8-4D62-A28B-75B09462ED84}" presName="theInnerList" presStyleCnt="0"/>
      <dgm:spPr/>
    </dgm:pt>
    <dgm:pt modelId="{389F72F9-E4D7-4334-A3D5-A9C30B8A700D}" type="pres">
      <dgm:prSet presAssocID="{F99BDB55-70C5-461A-B699-B6B129489397}" presName="childNode" presStyleLbl="node1" presStyleIdx="0" presStyleCnt="13">
        <dgm:presLayoutVars>
          <dgm:bulletEnabled val="1"/>
        </dgm:presLayoutVars>
      </dgm:prSet>
      <dgm:spPr/>
    </dgm:pt>
    <dgm:pt modelId="{030B3F5A-87DD-437F-9BDA-0FD8C7362977}" type="pres">
      <dgm:prSet presAssocID="{F99BDB55-70C5-461A-B699-B6B129489397}" presName="aSpace2" presStyleCnt="0"/>
      <dgm:spPr/>
    </dgm:pt>
    <dgm:pt modelId="{77262690-B8E0-4451-8337-333B6203DF0C}" type="pres">
      <dgm:prSet presAssocID="{9F1321F6-BA6F-401E-94DF-796E38D6B819}" presName="childNode" presStyleLbl="node1" presStyleIdx="1" presStyleCnt="13">
        <dgm:presLayoutVars>
          <dgm:bulletEnabled val="1"/>
        </dgm:presLayoutVars>
      </dgm:prSet>
      <dgm:spPr/>
    </dgm:pt>
    <dgm:pt modelId="{A94C26DD-D255-40DE-A782-30F4FA22E418}" type="pres">
      <dgm:prSet presAssocID="{9F1321F6-BA6F-401E-94DF-796E38D6B819}" presName="aSpace2" presStyleCnt="0"/>
      <dgm:spPr/>
    </dgm:pt>
    <dgm:pt modelId="{ADF5FA2B-0885-49F2-A013-F15B6E745C3F}" type="pres">
      <dgm:prSet presAssocID="{D4D64A67-6175-4E2E-A6CA-6653CE057D94}" presName="childNode" presStyleLbl="node1" presStyleIdx="2" presStyleCnt="13">
        <dgm:presLayoutVars>
          <dgm:bulletEnabled val="1"/>
        </dgm:presLayoutVars>
      </dgm:prSet>
      <dgm:spPr/>
    </dgm:pt>
    <dgm:pt modelId="{C989E987-EC87-4C87-BF48-03FD518FAE94}" type="pres">
      <dgm:prSet presAssocID="{D6B3A824-7CF8-4D62-A28B-75B09462ED84}" presName="aSpace" presStyleCnt="0"/>
      <dgm:spPr/>
    </dgm:pt>
    <dgm:pt modelId="{3951E127-735A-4C30-8B17-71883CFA1666}" type="pres">
      <dgm:prSet presAssocID="{84045C96-349D-4B2D-866D-F0C566C47696}" presName="compNode" presStyleCnt="0"/>
      <dgm:spPr/>
    </dgm:pt>
    <dgm:pt modelId="{A995AA3F-D7B3-4725-856A-BD0D159ED1D3}" type="pres">
      <dgm:prSet presAssocID="{84045C96-349D-4B2D-866D-F0C566C47696}" presName="aNode" presStyleLbl="bgShp" presStyleIdx="1" presStyleCnt="5"/>
      <dgm:spPr/>
    </dgm:pt>
    <dgm:pt modelId="{4C2E39D3-1FAA-4B28-8B3F-2413B469D635}" type="pres">
      <dgm:prSet presAssocID="{84045C96-349D-4B2D-866D-F0C566C47696}" presName="textNode" presStyleLbl="bgShp" presStyleIdx="1" presStyleCnt="5"/>
      <dgm:spPr/>
    </dgm:pt>
    <dgm:pt modelId="{00FE5198-A954-4AB6-9308-E3D50E0DB806}" type="pres">
      <dgm:prSet presAssocID="{84045C96-349D-4B2D-866D-F0C566C47696}" presName="compChildNode" presStyleCnt="0"/>
      <dgm:spPr/>
    </dgm:pt>
    <dgm:pt modelId="{B8700C09-41AE-4837-8511-FEBA409D50FE}" type="pres">
      <dgm:prSet presAssocID="{84045C96-349D-4B2D-866D-F0C566C47696}" presName="theInnerList" presStyleCnt="0"/>
      <dgm:spPr/>
    </dgm:pt>
    <dgm:pt modelId="{E246371D-9C73-4BAC-A045-350A0B4EA39F}" type="pres">
      <dgm:prSet presAssocID="{6ED56296-AA62-498E-804F-24E4F66B4A45}" presName="childNode" presStyleLbl="node1" presStyleIdx="3" presStyleCnt="13">
        <dgm:presLayoutVars>
          <dgm:bulletEnabled val="1"/>
        </dgm:presLayoutVars>
      </dgm:prSet>
      <dgm:spPr/>
    </dgm:pt>
    <dgm:pt modelId="{93D888A0-0BE6-4871-B499-73A605FAE5A5}" type="pres">
      <dgm:prSet presAssocID="{6ED56296-AA62-498E-804F-24E4F66B4A45}" presName="aSpace2" presStyleCnt="0"/>
      <dgm:spPr/>
    </dgm:pt>
    <dgm:pt modelId="{9673D304-FC63-43A2-8917-1AA42B4312F3}" type="pres">
      <dgm:prSet presAssocID="{6EF2DA0F-D552-4132-88FF-9DD45EAD3AED}" presName="childNode" presStyleLbl="node1" presStyleIdx="4" presStyleCnt="13">
        <dgm:presLayoutVars>
          <dgm:bulletEnabled val="1"/>
        </dgm:presLayoutVars>
      </dgm:prSet>
      <dgm:spPr/>
    </dgm:pt>
    <dgm:pt modelId="{6EEE2ADA-3A45-4501-B751-815E441F5357}" type="pres">
      <dgm:prSet presAssocID="{6EF2DA0F-D552-4132-88FF-9DD45EAD3AED}" presName="aSpace2" presStyleCnt="0"/>
      <dgm:spPr/>
    </dgm:pt>
    <dgm:pt modelId="{175E9009-5D9E-4772-A5E0-9D806F99AFF3}" type="pres">
      <dgm:prSet presAssocID="{D783BB4D-CCDF-47F0-A0C8-D04359254464}" presName="childNode" presStyleLbl="node1" presStyleIdx="5" presStyleCnt="13">
        <dgm:presLayoutVars>
          <dgm:bulletEnabled val="1"/>
        </dgm:presLayoutVars>
      </dgm:prSet>
      <dgm:spPr/>
    </dgm:pt>
    <dgm:pt modelId="{BED9953C-AA81-4912-82EB-9033DC108C54}" type="pres">
      <dgm:prSet presAssocID="{84045C96-349D-4B2D-866D-F0C566C47696}" presName="aSpace" presStyleCnt="0"/>
      <dgm:spPr/>
    </dgm:pt>
    <dgm:pt modelId="{66A5D656-7DCE-4264-8DAA-316F76CA1919}" type="pres">
      <dgm:prSet presAssocID="{C7DAAA14-5CAE-47A7-B082-0FDB3117C2EF}" presName="compNode" presStyleCnt="0"/>
      <dgm:spPr/>
    </dgm:pt>
    <dgm:pt modelId="{8F2E53A8-7DE8-46CF-BE09-2E4D946C5F6A}" type="pres">
      <dgm:prSet presAssocID="{C7DAAA14-5CAE-47A7-B082-0FDB3117C2EF}" presName="aNode" presStyleLbl="bgShp" presStyleIdx="2" presStyleCnt="5"/>
      <dgm:spPr/>
    </dgm:pt>
    <dgm:pt modelId="{C96B982B-473B-4CAE-A8BD-9D4C5B170C42}" type="pres">
      <dgm:prSet presAssocID="{C7DAAA14-5CAE-47A7-B082-0FDB3117C2EF}" presName="textNode" presStyleLbl="bgShp" presStyleIdx="2" presStyleCnt="5"/>
      <dgm:spPr/>
    </dgm:pt>
    <dgm:pt modelId="{6C765A7F-B84C-4EC0-A6BE-746E942AFB5A}" type="pres">
      <dgm:prSet presAssocID="{C7DAAA14-5CAE-47A7-B082-0FDB3117C2EF}" presName="compChildNode" presStyleCnt="0"/>
      <dgm:spPr/>
    </dgm:pt>
    <dgm:pt modelId="{40689113-DF5E-49FF-9BF9-AE18F62F484C}" type="pres">
      <dgm:prSet presAssocID="{C7DAAA14-5CAE-47A7-B082-0FDB3117C2EF}" presName="theInnerList" presStyleCnt="0"/>
      <dgm:spPr/>
    </dgm:pt>
    <dgm:pt modelId="{769F1D60-D814-4C34-B2BA-F779F98DA636}" type="pres">
      <dgm:prSet presAssocID="{96BBED37-D05B-49CD-B8CF-37E55F859C9B}" presName="childNode" presStyleLbl="node1" presStyleIdx="6" presStyleCnt="13">
        <dgm:presLayoutVars>
          <dgm:bulletEnabled val="1"/>
        </dgm:presLayoutVars>
      </dgm:prSet>
      <dgm:spPr/>
    </dgm:pt>
    <dgm:pt modelId="{3EEB97B2-6364-4432-9DA8-CA647E53BBA7}" type="pres">
      <dgm:prSet presAssocID="{96BBED37-D05B-49CD-B8CF-37E55F859C9B}" presName="aSpace2" presStyleCnt="0"/>
      <dgm:spPr/>
    </dgm:pt>
    <dgm:pt modelId="{A926AC9B-16DF-4966-9244-327ECE7556C5}" type="pres">
      <dgm:prSet presAssocID="{786BDD5D-B20D-446C-A602-EF77C6D7A3DF}" presName="childNode" presStyleLbl="node1" presStyleIdx="7" presStyleCnt="13">
        <dgm:presLayoutVars>
          <dgm:bulletEnabled val="1"/>
        </dgm:presLayoutVars>
      </dgm:prSet>
      <dgm:spPr/>
    </dgm:pt>
    <dgm:pt modelId="{6EC4DFCC-B329-447F-ACF4-FD951477F9A3}" type="pres">
      <dgm:prSet presAssocID="{786BDD5D-B20D-446C-A602-EF77C6D7A3DF}" presName="aSpace2" presStyleCnt="0"/>
      <dgm:spPr/>
    </dgm:pt>
    <dgm:pt modelId="{91A7E781-DA4A-4202-8B2A-ACBEDB94CC50}" type="pres">
      <dgm:prSet presAssocID="{B4161202-E887-407B-976D-ADC0BC6FE926}" presName="childNode" presStyleLbl="node1" presStyleIdx="8" presStyleCnt="13">
        <dgm:presLayoutVars>
          <dgm:bulletEnabled val="1"/>
        </dgm:presLayoutVars>
      </dgm:prSet>
      <dgm:spPr/>
    </dgm:pt>
    <dgm:pt modelId="{CDF539F6-528A-4DD7-85CB-22CFF3058239}" type="pres">
      <dgm:prSet presAssocID="{C7DAAA14-5CAE-47A7-B082-0FDB3117C2EF}" presName="aSpace" presStyleCnt="0"/>
      <dgm:spPr/>
    </dgm:pt>
    <dgm:pt modelId="{747F8D63-F9E1-41E3-B288-BDE23E186484}" type="pres">
      <dgm:prSet presAssocID="{DDB48C1D-5EE0-4ED4-B1F5-3B7C442CE643}" presName="compNode" presStyleCnt="0"/>
      <dgm:spPr/>
    </dgm:pt>
    <dgm:pt modelId="{A6F9E9A6-6379-46FC-A7BA-FCD702CA965F}" type="pres">
      <dgm:prSet presAssocID="{DDB48C1D-5EE0-4ED4-B1F5-3B7C442CE643}" presName="aNode" presStyleLbl="bgShp" presStyleIdx="3" presStyleCnt="5"/>
      <dgm:spPr/>
    </dgm:pt>
    <dgm:pt modelId="{AA471680-ADAD-44EC-9C35-7261CF561C12}" type="pres">
      <dgm:prSet presAssocID="{DDB48C1D-5EE0-4ED4-B1F5-3B7C442CE643}" presName="textNode" presStyleLbl="bgShp" presStyleIdx="3" presStyleCnt="5"/>
      <dgm:spPr/>
    </dgm:pt>
    <dgm:pt modelId="{976F51E8-624D-4CF3-83FE-89CD64A12E9C}" type="pres">
      <dgm:prSet presAssocID="{DDB48C1D-5EE0-4ED4-B1F5-3B7C442CE643}" presName="compChildNode" presStyleCnt="0"/>
      <dgm:spPr/>
    </dgm:pt>
    <dgm:pt modelId="{384C5B5E-5891-46CE-BB2A-0E9A1A5718D4}" type="pres">
      <dgm:prSet presAssocID="{DDB48C1D-5EE0-4ED4-B1F5-3B7C442CE643}" presName="theInnerList" presStyleCnt="0"/>
      <dgm:spPr/>
    </dgm:pt>
    <dgm:pt modelId="{15634995-D507-454E-AC1C-2984CC7F01EC}" type="pres">
      <dgm:prSet presAssocID="{24EA9BC6-3070-459F-9B83-28308639EB9B}" presName="childNode" presStyleLbl="node1" presStyleIdx="9" presStyleCnt="13">
        <dgm:presLayoutVars>
          <dgm:bulletEnabled val="1"/>
        </dgm:presLayoutVars>
      </dgm:prSet>
      <dgm:spPr/>
    </dgm:pt>
    <dgm:pt modelId="{08F2100F-5DC5-40BB-8F4E-86618DE36251}" type="pres">
      <dgm:prSet presAssocID="{24EA9BC6-3070-459F-9B83-28308639EB9B}" presName="aSpace2" presStyleCnt="0"/>
      <dgm:spPr/>
    </dgm:pt>
    <dgm:pt modelId="{D839F7DC-202B-4D99-B52B-308922E0E0D9}" type="pres">
      <dgm:prSet presAssocID="{2755C763-A21D-4F9F-8D57-DA281B559036}" presName="childNode" presStyleLbl="node1" presStyleIdx="10" presStyleCnt="13">
        <dgm:presLayoutVars>
          <dgm:bulletEnabled val="1"/>
        </dgm:presLayoutVars>
      </dgm:prSet>
      <dgm:spPr/>
    </dgm:pt>
    <dgm:pt modelId="{456917B3-9789-4DDE-B8CB-1FFA3DDE5255}" type="pres">
      <dgm:prSet presAssocID="{2755C763-A21D-4F9F-8D57-DA281B559036}" presName="aSpace2" presStyleCnt="0"/>
      <dgm:spPr/>
    </dgm:pt>
    <dgm:pt modelId="{B9027620-099B-4107-AFDF-D8AF29475681}" type="pres">
      <dgm:prSet presAssocID="{073B683B-2F81-458C-B4DC-B2AD82997DFD}" presName="childNode" presStyleLbl="node1" presStyleIdx="11" presStyleCnt="13">
        <dgm:presLayoutVars>
          <dgm:bulletEnabled val="1"/>
        </dgm:presLayoutVars>
      </dgm:prSet>
      <dgm:spPr/>
    </dgm:pt>
    <dgm:pt modelId="{64BD4252-3873-4D0B-B9F6-19E8DFA31201}" type="pres">
      <dgm:prSet presAssocID="{DDB48C1D-5EE0-4ED4-B1F5-3B7C442CE643}" presName="aSpace" presStyleCnt="0"/>
      <dgm:spPr/>
    </dgm:pt>
    <dgm:pt modelId="{40639D6A-7732-4847-9B77-4BEE47FFE44A}" type="pres">
      <dgm:prSet presAssocID="{10B9E03A-601A-45B9-982C-C4269373EC1D}" presName="compNode" presStyleCnt="0"/>
      <dgm:spPr/>
    </dgm:pt>
    <dgm:pt modelId="{B2D6C179-3F10-4A97-B259-7417D905E79D}" type="pres">
      <dgm:prSet presAssocID="{10B9E03A-601A-45B9-982C-C4269373EC1D}" presName="aNode" presStyleLbl="bgShp" presStyleIdx="4" presStyleCnt="5"/>
      <dgm:spPr/>
    </dgm:pt>
    <dgm:pt modelId="{A6712097-1D86-40DD-BBDC-CD22FF3606B9}" type="pres">
      <dgm:prSet presAssocID="{10B9E03A-601A-45B9-982C-C4269373EC1D}" presName="textNode" presStyleLbl="bgShp" presStyleIdx="4" presStyleCnt="5"/>
      <dgm:spPr/>
    </dgm:pt>
    <dgm:pt modelId="{A6547BB8-4545-4AA2-934F-753043F4C9E3}" type="pres">
      <dgm:prSet presAssocID="{10B9E03A-601A-45B9-982C-C4269373EC1D}" presName="compChildNode" presStyleCnt="0"/>
      <dgm:spPr/>
    </dgm:pt>
    <dgm:pt modelId="{D2CBD3ED-D48F-4A14-9146-D7EFBA42E41F}" type="pres">
      <dgm:prSet presAssocID="{10B9E03A-601A-45B9-982C-C4269373EC1D}" presName="theInnerList" presStyleCnt="0"/>
      <dgm:spPr/>
    </dgm:pt>
    <dgm:pt modelId="{E7333048-ACAF-42FA-BF41-4DD87721AFEC}" type="pres">
      <dgm:prSet presAssocID="{19C6C009-852A-4167-8437-2F36A511EFBD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89E8B700-C46B-41C0-9FFD-2AAE787BC3F5}" srcId="{C7DAAA14-5CAE-47A7-B082-0FDB3117C2EF}" destId="{B4161202-E887-407B-976D-ADC0BC6FE926}" srcOrd="2" destOrd="0" parTransId="{790E6B8B-3DD2-45CC-8DAB-09058131F28D}" sibTransId="{B0EF402F-740A-4A44-ACEE-6CF9B3BA604D}"/>
    <dgm:cxn modelId="{EAD1CF00-C1A9-4818-987D-6131638EFD3B}" srcId="{84045C96-349D-4B2D-866D-F0C566C47696}" destId="{6EF2DA0F-D552-4132-88FF-9DD45EAD3AED}" srcOrd="1" destOrd="0" parTransId="{F86D431D-37A3-4AB5-9AB0-6353BF56B279}" sibTransId="{5F598992-F8BA-4EA4-ADC8-620609925046}"/>
    <dgm:cxn modelId="{193B3907-2D86-4743-9252-9C9ACB967867}" type="presOf" srcId="{D6B3A824-7CF8-4D62-A28B-75B09462ED84}" destId="{21F3CFEC-6537-4B5F-AB32-696AB4BDA8F5}" srcOrd="0" destOrd="0" presId="urn:microsoft.com/office/officeart/2005/8/layout/lProcess2"/>
    <dgm:cxn modelId="{349FEB19-C0FC-4177-823B-902F43C9F320}" type="presOf" srcId="{C7DAAA14-5CAE-47A7-B082-0FDB3117C2EF}" destId="{8F2E53A8-7DE8-46CF-BE09-2E4D946C5F6A}" srcOrd="0" destOrd="0" presId="urn:microsoft.com/office/officeart/2005/8/layout/lProcess2"/>
    <dgm:cxn modelId="{34ADF724-FA0E-47EA-8B57-A2CBDD3464EB}" type="presOf" srcId="{DDB48C1D-5EE0-4ED4-B1F5-3B7C442CE643}" destId="{AA471680-ADAD-44EC-9C35-7261CF561C12}" srcOrd="1" destOrd="0" presId="urn:microsoft.com/office/officeart/2005/8/layout/lProcess2"/>
    <dgm:cxn modelId="{0477E932-AD75-468E-9834-B1C118712C53}" type="presOf" srcId="{84045C96-349D-4B2D-866D-F0C566C47696}" destId="{4C2E39D3-1FAA-4B28-8B3F-2413B469D635}" srcOrd="1" destOrd="0" presId="urn:microsoft.com/office/officeart/2005/8/layout/lProcess2"/>
    <dgm:cxn modelId="{F9B77F35-805F-4789-B132-CF0FC127A6EE}" srcId="{DE54CCD9-C874-4104-9F71-33628AA62CC2}" destId="{C7DAAA14-5CAE-47A7-B082-0FDB3117C2EF}" srcOrd="2" destOrd="0" parTransId="{B419CD60-8B4F-449B-9511-F1D45043C7C6}" sibTransId="{68352CE5-318F-4BE0-9D68-56CB8F455FD5}"/>
    <dgm:cxn modelId="{6EC06436-4AB3-4DDF-AF62-DA901BED8C11}" type="presOf" srcId="{6EF2DA0F-D552-4132-88FF-9DD45EAD3AED}" destId="{9673D304-FC63-43A2-8917-1AA42B4312F3}" srcOrd="0" destOrd="0" presId="urn:microsoft.com/office/officeart/2005/8/layout/lProcess2"/>
    <dgm:cxn modelId="{766CB03A-3558-4F55-B0EE-3C3FD3401310}" type="presOf" srcId="{DDB48C1D-5EE0-4ED4-B1F5-3B7C442CE643}" destId="{A6F9E9A6-6379-46FC-A7BA-FCD702CA965F}" srcOrd="0" destOrd="0" presId="urn:microsoft.com/office/officeart/2005/8/layout/lProcess2"/>
    <dgm:cxn modelId="{AC2A473D-73DB-43E6-B8C9-B4FBD9D82E24}" type="presOf" srcId="{6ED56296-AA62-498E-804F-24E4F66B4A45}" destId="{E246371D-9C73-4BAC-A045-350A0B4EA39F}" srcOrd="0" destOrd="0" presId="urn:microsoft.com/office/officeart/2005/8/layout/lProcess2"/>
    <dgm:cxn modelId="{E356345B-56A7-4DD6-B2FC-F50641FBDC90}" srcId="{84045C96-349D-4B2D-866D-F0C566C47696}" destId="{D783BB4D-CCDF-47F0-A0C8-D04359254464}" srcOrd="2" destOrd="0" parTransId="{0BC77757-FCF6-403E-A894-1ADE892432B4}" sibTransId="{325D2A36-E10C-43B9-80CC-6CF32DB1B8B1}"/>
    <dgm:cxn modelId="{B925AD43-7153-4D0C-90DC-78744E34F070}" srcId="{D6B3A824-7CF8-4D62-A28B-75B09462ED84}" destId="{F99BDB55-70C5-461A-B699-B6B129489397}" srcOrd="0" destOrd="0" parTransId="{FAE02EC6-1323-4100-B49E-5360BC74E7E6}" sibTransId="{7997D2E4-19EF-4E75-8B7F-6C3935D0546E}"/>
    <dgm:cxn modelId="{5E9AEC43-87D7-46F7-ABCF-0E3EB8FDE969}" type="presOf" srcId="{073B683B-2F81-458C-B4DC-B2AD82997DFD}" destId="{B9027620-099B-4107-AFDF-D8AF29475681}" srcOrd="0" destOrd="0" presId="urn:microsoft.com/office/officeart/2005/8/layout/lProcess2"/>
    <dgm:cxn modelId="{901E2A67-7C7F-4251-B6C2-5509BA9E4420}" srcId="{84045C96-349D-4B2D-866D-F0C566C47696}" destId="{6ED56296-AA62-498E-804F-24E4F66B4A45}" srcOrd="0" destOrd="0" parTransId="{15573A56-86F6-44C7-8E72-BF47CA569BB0}" sibTransId="{65779F7D-A164-4933-8A7D-B3C433301D0E}"/>
    <dgm:cxn modelId="{7A6D046F-C78E-43E7-98A9-BFC74A084A61}" srcId="{10B9E03A-601A-45B9-982C-C4269373EC1D}" destId="{19C6C009-852A-4167-8437-2F36A511EFBD}" srcOrd="0" destOrd="0" parTransId="{1161B75A-152F-4746-81B1-538EBF1581DA}" sibTransId="{D12A4DEE-BBEF-47AA-AD44-F3008F513160}"/>
    <dgm:cxn modelId="{99D2FA54-5250-401D-BA29-B17585D043CB}" srcId="{DE54CCD9-C874-4104-9F71-33628AA62CC2}" destId="{DDB48C1D-5EE0-4ED4-B1F5-3B7C442CE643}" srcOrd="3" destOrd="0" parTransId="{13EFA6E5-50D4-4A18-B8F8-B65E6DA77BDC}" sibTransId="{F717FF51-95C3-413C-BB74-EEB8CF699473}"/>
    <dgm:cxn modelId="{47F12D78-FC1C-45BE-B0F2-8DCDF35D1A9D}" srcId="{DDB48C1D-5EE0-4ED4-B1F5-3B7C442CE643}" destId="{2755C763-A21D-4F9F-8D57-DA281B559036}" srcOrd="1" destOrd="0" parTransId="{44C35984-2F33-4F8D-8DF3-931AEA9F8616}" sibTransId="{C64FA8AB-A8E2-4CA9-B157-4AC7A212D1C4}"/>
    <dgm:cxn modelId="{8AA37882-9D43-498C-B05A-7599C5040270}" srcId="{DE54CCD9-C874-4104-9F71-33628AA62CC2}" destId="{10B9E03A-601A-45B9-982C-C4269373EC1D}" srcOrd="4" destOrd="0" parTransId="{D2F0A6CC-FBE4-4D87-A2CA-DBF4AE2E1B38}" sibTransId="{A9CBF083-D480-41A9-8E60-24563E48E9A6}"/>
    <dgm:cxn modelId="{893FA08B-67C5-4728-887F-87B236CA64AE}" srcId="{DDB48C1D-5EE0-4ED4-B1F5-3B7C442CE643}" destId="{24EA9BC6-3070-459F-9B83-28308639EB9B}" srcOrd="0" destOrd="0" parTransId="{30629085-1575-4474-ADF7-90E1198CA046}" sibTransId="{9F2933A5-D560-4B0E-9F0C-EEF7C786C7AF}"/>
    <dgm:cxn modelId="{423A028C-332D-4676-9C53-4AFD33FA3BE9}" srcId="{DE54CCD9-C874-4104-9F71-33628AA62CC2}" destId="{D6B3A824-7CF8-4D62-A28B-75B09462ED84}" srcOrd="0" destOrd="0" parTransId="{2912D1AF-1A32-4A66-A9F5-D0A9FB3CDECC}" sibTransId="{BA8267D5-B1B6-46F8-951C-22821140B493}"/>
    <dgm:cxn modelId="{710B608D-56FA-450D-8C30-A786931EEC38}" type="presOf" srcId="{24EA9BC6-3070-459F-9B83-28308639EB9B}" destId="{15634995-D507-454E-AC1C-2984CC7F01EC}" srcOrd="0" destOrd="0" presId="urn:microsoft.com/office/officeart/2005/8/layout/lProcess2"/>
    <dgm:cxn modelId="{9D67E18E-A9AA-4EDA-B9BD-79C5DDFDF36A}" type="presOf" srcId="{84045C96-349D-4B2D-866D-F0C566C47696}" destId="{A995AA3F-D7B3-4725-856A-BD0D159ED1D3}" srcOrd="0" destOrd="0" presId="urn:microsoft.com/office/officeart/2005/8/layout/lProcess2"/>
    <dgm:cxn modelId="{BAC5A88F-8511-4897-B13F-836B1EA5EEE0}" type="presOf" srcId="{2755C763-A21D-4F9F-8D57-DA281B559036}" destId="{D839F7DC-202B-4D99-B52B-308922E0E0D9}" srcOrd="0" destOrd="0" presId="urn:microsoft.com/office/officeart/2005/8/layout/lProcess2"/>
    <dgm:cxn modelId="{D6F7DA8F-B155-49F6-8BB6-B491346E2FA8}" type="presOf" srcId="{D783BB4D-CCDF-47F0-A0C8-D04359254464}" destId="{175E9009-5D9E-4772-A5E0-9D806F99AFF3}" srcOrd="0" destOrd="0" presId="urn:microsoft.com/office/officeart/2005/8/layout/lProcess2"/>
    <dgm:cxn modelId="{E587DF92-1FD7-4789-84B2-1068A29F747F}" type="presOf" srcId="{10B9E03A-601A-45B9-982C-C4269373EC1D}" destId="{A6712097-1D86-40DD-BBDC-CD22FF3606B9}" srcOrd="1" destOrd="0" presId="urn:microsoft.com/office/officeart/2005/8/layout/lProcess2"/>
    <dgm:cxn modelId="{409F0F99-D2B0-4540-8F95-94FFB6C759B7}" type="presOf" srcId="{D4D64A67-6175-4E2E-A6CA-6653CE057D94}" destId="{ADF5FA2B-0885-49F2-A013-F15B6E745C3F}" srcOrd="0" destOrd="0" presId="urn:microsoft.com/office/officeart/2005/8/layout/lProcess2"/>
    <dgm:cxn modelId="{42EC819A-F564-4472-B650-DDDF133DA70E}" srcId="{C7DAAA14-5CAE-47A7-B082-0FDB3117C2EF}" destId="{96BBED37-D05B-49CD-B8CF-37E55F859C9B}" srcOrd="0" destOrd="0" parTransId="{D954B4DD-6914-429B-8678-B7E78F864DD1}" sibTransId="{8279725C-884E-42A0-A357-2D8780AD9112}"/>
    <dgm:cxn modelId="{9E97469E-F297-4509-8EC6-B669BBE6B6B5}" type="presOf" srcId="{10B9E03A-601A-45B9-982C-C4269373EC1D}" destId="{B2D6C179-3F10-4A97-B259-7417D905E79D}" srcOrd="0" destOrd="0" presId="urn:microsoft.com/office/officeart/2005/8/layout/lProcess2"/>
    <dgm:cxn modelId="{9BCC1AA2-50B8-4EFE-AD8D-59D57909A9FE}" type="presOf" srcId="{C7DAAA14-5CAE-47A7-B082-0FDB3117C2EF}" destId="{C96B982B-473B-4CAE-A8BD-9D4C5B170C42}" srcOrd="1" destOrd="0" presId="urn:microsoft.com/office/officeart/2005/8/layout/lProcess2"/>
    <dgm:cxn modelId="{C97F3BA7-6B76-4D53-B638-212A738236C9}" type="presOf" srcId="{F99BDB55-70C5-461A-B699-B6B129489397}" destId="{389F72F9-E4D7-4334-A3D5-A9C30B8A700D}" srcOrd="0" destOrd="0" presId="urn:microsoft.com/office/officeart/2005/8/layout/lProcess2"/>
    <dgm:cxn modelId="{2BA335AD-D0B2-4860-BC1D-F8816381979C}" srcId="{DE54CCD9-C874-4104-9F71-33628AA62CC2}" destId="{84045C96-349D-4B2D-866D-F0C566C47696}" srcOrd="1" destOrd="0" parTransId="{A6F79407-80F6-40A5-8B38-13D248D02CD0}" sibTransId="{B24A11A6-397A-48FF-8C32-2622FA428D72}"/>
    <dgm:cxn modelId="{533A6ABF-7567-44EA-8ADE-69377845FBA4}" type="presOf" srcId="{9F1321F6-BA6F-401E-94DF-796E38D6B819}" destId="{77262690-B8E0-4451-8337-333B6203DF0C}" srcOrd="0" destOrd="0" presId="urn:microsoft.com/office/officeart/2005/8/layout/lProcess2"/>
    <dgm:cxn modelId="{EF2C9BBF-F7A1-4AFD-815C-7993BEBEB17E}" type="presOf" srcId="{B4161202-E887-407B-976D-ADC0BC6FE926}" destId="{91A7E781-DA4A-4202-8B2A-ACBEDB94CC50}" srcOrd="0" destOrd="0" presId="urn:microsoft.com/office/officeart/2005/8/layout/lProcess2"/>
    <dgm:cxn modelId="{51792EC5-A218-4E51-9B38-F164E5E4C9DB}" type="presOf" srcId="{DE54CCD9-C874-4104-9F71-33628AA62CC2}" destId="{3A4FF1EB-A567-4BEE-9F0D-C12F81D3F8E8}" srcOrd="0" destOrd="0" presId="urn:microsoft.com/office/officeart/2005/8/layout/lProcess2"/>
    <dgm:cxn modelId="{B8CDD4CB-3017-4C48-ACE9-D4E4E0399B74}" type="presOf" srcId="{D6B3A824-7CF8-4D62-A28B-75B09462ED84}" destId="{03CC0A40-A474-45F7-A6CE-FE3149A9B8AA}" srcOrd="1" destOrd="0" presId="urn:microsoft.com/office/officeart/2005/8/layout/lProcess2"/>
    <dgm:cxn modelId="{5C90B3D0-A55F-4D46-ADFA-D14140E698AB}" type="presOf" srcId="{96BBED37-D05B-49CD-B8CF-37E55F859C9B}" destId="{769F1D60-D814-4C34-B2BA-F779F98DA636}" srcOrd="0" destOrd="0" presId="urn:microsoft.com/office/officeart/2005/8/layout/lProcess2"/>
    <dgm:cxn modelId="{824B57D2-217A-4661-8CBD-B141ED389570}" srcId="{DDB48C1D-5EE0-4ED4-B1F5-3B7C442CE643}" destId="{073B683B-2F81-458C-B4DC-B2AD82997DFD}" srcOrd="2" destOrd="0" parTransId="{F6DEBB01-7B3A-4E4F-99C4-203F43E1C786}" sibTransId="{F484529C-F2F0-4B8C-BF23-E8CAD4C82560}"/>
    <dgm:cxn modelId="{07AF3AD6-D016-4C3B-8CDE-567466043C17}" type="presOf" srcId="{19C6C009-852A-4167-8437-2F36A511EFBD}" destId="{E7333048-ACAF-42FA-BF41-4DD87721AFEC}" srcOrd="0" destOrd="0" presId="urn:microsoft.com/office/officeart/2005/8/layout/lProcess2"/>
    <dgm:cxn modelId="{07D7F3DB-F9DF-4E10-A099-AF1548B5B949}" srcId="{D6B3A824-7CF8-4D62-A28B-75B09462ED84}" destId="{9F1321F6-BA6F-401E-94DF-796E38D6B819}" srcOrd="1" destOrd="0" parTransId="{EAC9DC70-2492-4D6B-9A29-1242C65F486A}" sibTransId="{11C5813A-EB38-4241-967B-EA1482735882}"/>
    <dgm:cxn modelId="{7198E9E9-68E7-40BF-81AA-FD840521CDC3}" srcId="{C7DAAA14-5CAE-47A7-B082-0FDB3117C2EF}" destId="{786BDD5D-B20D-446C-A602-EF77C6D7A3DF}" srcOrd="1" destOrd="0" parTransId="{EFCBAA1F-67ED-4C99-98FD-AF2F3D208214}" sibTransId="{B60BB72D-814C-494A-87E7-9898F9E91C14}"/>
    <dgm:cxn modelId="{6A1518EB-1B53-4148-B505-50F641EE32D1}" type="presOf" srcId="{786BDD5D-B20D-446C-A602-EF77C6D7A3DF}" destId="{A926AC9B-16DF-4966-9244-327ECE7556C5}" srcOrd="0" destOrd="0" presId="urn:microsoft.com/office/officeart/2005/8/layout/lProcess2"/>
    <dgm:cxn modelId="{CD5F0AED-B09D-49F8-B8A6-0DBA453054D6}" srcId="{D6B3A824-7CF8-4D62-A28B-75B09462ED84}" destId="{D4D64A67-6175-4E2E-A6CA-6653CE057D94}" srcOrd="2" destOrd="0" parTransId="{ED5A2AA7-6FAF-49F8-AA10-74FBC021F3AF}" sibTransId="{87EA7650-9A99-41A9-8FDE-45F985759141}"/>
    <dgm:cxn modelId="{4143014A-DD59-4DA4-953D-CA5CE2DEAC43}" type="presParOf" srcId="{3A4FF1EB-A567-4BEE-9F0D-C12F81D3F8E8}" destId="{5C8747F0-3BBE-4257-B464-C5D0E2CC3F5F}" srcOrd="0" destOrd="0" presId="urn:microsoft.com/office/officeart/2005/8/layout/lProcess2"/>
    <dgm:cxn modelId="{C0822DDE-B142-43FD-BE80-C37C68FF9394}" type="presParOf" srcId="{5C8747F0-3BBE-4257-B464-C5D0E2CC3F5F}" destId="{21F3CFEC-6537-4B5F-AB32-696AB4BDA8F5}" srcOrd="0" destOrd="0" presId="urn:microsoft.com/office/officeart/2005/8/layout/lProcess2"/>
    <dgm:cxn modelId="{D1282C35-26E1-47D7-9674-A8D310E5EB50}" type="presParOf" srcId="{5C8747F0-3BBE-4257-B464-C5D0E2CC3F5F}" destId="{03CC0A40-A474-45F7-A6CE-FE3149A9B8AA}" srcOrd="1" destOrd="0" presId="urn:microsoft.com/office/officeart/2005/8/layout/lProcess2"/>
    <dgm:cxn modelId="{78E3C60F-E8FD-492C-8E74-9C9DB3E119D4}" type="presParOf" srcId="{5C8747F0-3BBE-4257-B464-C5D0E2CC3F5F}" destId="{D6BD6E36-33E9-45E1-A905-A94C84D04CEC}" srcOrd="2" destOrd="0" presId="urn:microsoft.com/office/officeart/2005/8/layout/lProcess2"/>
    <dgm:cxn modelId="{43400AB4-7D14-4D82-9F47-F4F688F6135D}" type="presParOf" srcId="{D6BD6E36-33E9-45E1-A905-A94C84D04CEC}" destId="{2E4ABAC8-D687-4618-BF1B-1698805610FD}" srcOrd="0" destOrd="0" presId="urn:microsoft.com/office/officeart/2005/8/layout/lProcess2"/>
    <dgm:cxn modelId="{1D84C938-5AA2-4A68-A5AE-189C3F1969E4}" type="presParOf" srcId="{2E4ABAC8-D687-4618-BF1B-1698805610FD}" destId="{389F72F9-E4D7-4334-A3D5-A9C30B8A700D}" srcOrd="0" destOrd="0" presId="urn:microsoft.com/office/officeart/2005/8/layout/lProcess2"/>
    <dgm:cxn modelId="{27DC2633-9000-4541-AB3A-CC3212C8D40D}" type="presParOf" srcId="{2E4ABAC8-D687-4618-BF1B-1698805610FD}" destId="{030B3F5A-87DD-437F-9BDA-0FD8C7362977}" srcOrd="1" destOrd="0" presId="urn:microsoft.com/office/officeart/2005/8/layout/lProcess2"/>
    <dgm:cxn modelId="{C63498F3-55F0-43D0-B654-BA040AA95023}" type="presParOf" srcId="{2E4ABAC8-D687-4618-BF1B-1698805610FD}" destId="{77262690-B8E0-4451-8337-333B6203DF0C}" srcOrd="2" destOrd="0" presId="urn:microsoft.com/office/officeart/2005/8/layout/lProcess2"/>
    <dgm:cxn modelId="{031B69B0-B2E8-4E8E-A067-0F72FA801307}" type="presParOf" srcId="{2E4ABAC8-D687-4618-BF1B-1698805610FD}" destId="{A94C26DD-D255-40DE-A782-30F4FA22E418}" srcOrd="3" destOrd="0" presId="urn:microsoft.com/office/officeart/2005/8/layout/lProcess2"/>
    <dgm:cxn modelId="{0B63AD37-FD9A-41E9-8E57-68BE48B8C959}" type="presParOf" srcId="{2E4ABAC8-D687-4618-BF1B-1698805610FD}" destId="{ADF5FA2B-0885-49F2-A013-F15B6E745C3F}" srcOrd="4" destOrd="0" presId="urn:microsoft.com/office/officeart/2005/8/layout/lProcess2"/>
    <dgm:cxn modelId="{85047B9F-3920-4DBC-A103-7661A9BFC660}" type="presParOf" srcId="{3A4FF1EB-A567-4BEE-9F0D-C12F81D3F8E8}" destId="{C989E987-EC87-4C87-BF48-03FD518FAE94}" srcOrd="1" destOrd="0" presId="urn:microsoft.com/office/officeart/2005/8/layout/lProcess2"/>
    <dgm:cxn modelId="{DBCEDC0E-08E5-4E90-9D6A-FBF78B84CC0D}" type="presParOf" srcId="{3A4FF1EB-A567-4BEE-9F0D-C12F81D3F8E8}" destId="{3951E127-735A-4C30-8B17-71883CFA1666}" srcOrd="2" destOrd="0" presId="urn:microsoft.com/office/officeart/2005/8/layout/lProcess2"/>
    <dgm:cxn modelId="{20DE0E79-EB82-478A-9C76-73ADB79B740B}" type="presParOf" srcId="{3951E127-735A-4C30-8B17-71883CFA1666}" destId="{A995AA3F-D7B3-4725-856A-BD0D159ED1D3}" srcOrd="0" destOrd="0" presId="urn:microsoft.com/office/officeart/2005/8/layout/lProcess2"/>
    <dgm:cxn modelId="{C3CE4CED-24DB-47CC-85B1-BED114F1B4B8}" type="presParOf" srcId="{3951E127-735A-4C30-8B17-71883CFA1666}" destId="{4C2E39D3-1FAA-4B28-8B3F-2413B469D635}" srcOrd="1" destOrd="0" presId="urn:microsoft.com/office/officeart/2005/8/layout/lProcess2"/>
    <dgm:cxn modelId="{9083A91D-7688-49F0-B8B0-9CC85489DD3F}" type="presParOf" srcId="{3951E127-735A-4C30-8B17-71883CFA1666}" destId="{00FE5198-A954-4AB6-9308-E3D50E0DB806}" srcOrd="2" destOrd="0" presId="urn:microsoft.com/office/officeart/2005/8/layout/lProcess2"/>
    <dgm:cxn modelId="{BD76B7C8-96B4-43EF-85C4-ECDE00877DB4}" type="presParOf" srcId="{00FE5198-A954-4AB6-9308-E3D50E0DB806}" destId="{B8700C09-41AE-4837-8511-FEBA409D50FE}" srcOrd="0" destOrd="0" presId="urn:microsoft.com/office/officeart/2005/8/layout/lProcess2"/>
    <dgm:cxn modelId="{78F57BE4-BCD5-4BB7-BC04-882A34772C29}" type="presParOf" srcId="{B8700C09-41AE-4837-8511-FEBA409D50FE}" destId="{E246371D-9C73-4BAC-A045-350A0B4EA39F}" srcOrd="0" destOrd="0" presId="urn:microsoft.com/office/officeart/2005/8/layout/lProcess2"/>
    <dgm:cxn modelId="{F8A81E7F-6338-4510-A6A2-485EB3A1CCBD}" type="presParOf" srcId="{B8700C09-41AE-4837-8511-FEBA409D50FE}" destId="{93D888A0-0BE6-4871-B499-73A605FAE5A5}" srcOrd="1" destOrd="0" presId="urn:microsoft.com/office/officeart/2005/8/layout/lProcess2"/>
    <dgm:cxn modelId="{778F662D-50B1-44D8-BC40-2E1954C8A86D}" type="presParOf" srcId="{B8700C09-41AE-4837-8511-FEBA409D50FE}" destId="{9673D304-FC63-43A2-8917-1AA42B4312F3}" srcOrd="2" destOrd="0" presId="urn:microsoft.com/office/officeart/2005/8/layout/lProcess2"/>
    <dgm:cxn modelId="{07849A6D-1443-4A2D-A4B1-862A990D77AC}" type="presParOf" srcId="{B8700C09-41AE-4837-8511-FEBA409D50FE}" destId="{6EEE2ADA-3A45-4501-B751-815E441F5357}" srcOrd="3" destOrd="0" presId="urn:microsoft.com/office/officeart/2005/8/layout/lProcess2"/>
    <dgm:cxn modelId="{E6D5FA77-3508-43DA-9121-0DFBC499C4E2}" type="presParOf" srcId="{B8700C09-41AE-4837-8511-FEBA409D50FE}" destId="{175E9009-5D9E-4772-A5E0-9D806F99AFF3}" srcOrd="4" destOrd="0" presId="urn:microsoft.com/office/officeart/2005/8/layout/lProcess2"/>
    <dgm:cxn modelId="{9DF618A8-E1E2-4705-BED3-05FB16A8AF41}" type="presParOf" srcId="{3A4FF1EB-A567-4BEE-9F0D-C12F81D3F8E8}" destId="{BED9953C-AA81-4912-82EB-9033DC108C54}" srcOrd="3" destOrd="0" presId="urn:microsoft.com/office/officeart/2005/8/layout/lProcess2"/>
    <dgm:cxn modelId="{4B3F71E5-9DE9-4E03-A577-C88E16F77C05}" type="presParOf" srcId="{3A4FF1EB-A567-4BEE-9F0D-C12F81D3F8E8}" destId="{66A5D656-7DCE-4264-8DAA-316F76CA1919}" srcOrd="4" destOrd="0" presId="urn:microsoft.com/office/officeart/2005/8/layout/lProcess2"/>
    <dgm:cxn modelId="{6CF320E8-EFC5-454F-8513-2B6819089563}" type="presParOf" srcId="{66A5D656-7DCE-4264-8DAA-316F76CA1919}" destId="{8F2E53A8-7DE8-46CF-BE09-2E4D946C5F6A}" srcOrd="0" destOrd="0" presId="urn:microsoft.com/office/officeart/2005/8/layout/lProcess2"/>
    <dgm:cxn modelId="{5D24740A-73AB-4425-8E2F-A7E596CD4302}" type="presParOf" srcId="{66A5D656-7DCE-4264-8DAA-316F76CA1919}" destId="{C96B982B-473B-4CAE-A8BD-9D4C5B170C42}" srcOrd="1" destOrd="0" presId="urn:microsoft.com/office/officeart/2005/8/layout/lProcess2"/>
    <dgm:cxn modelId="{DDC1AD45-66A5-4BAC-8878-F52C3729B45C}" type="presParOf" srcId="{66A5D656-7DCE-4264-8DAA-316F76CA1919}" destId="{6C765A7F-B84C-4EC0-A6BE-746E942AFB5A}" srcOrd="2" destOrd="0" presId="urn:microsoft.com/office/officeart/2005/8/layout/lProcess2"/>
    <dgm:cxn modelId="{893B0980-94EA-42A2-BBD5-5C9F8906D6F8}" type="presParOf" srcId="{6C765A7F-B84C-4EC0-A6BE-746E942AFB5A}" destId="{40689113-DF5E-49FF-9BF9-AE18F62F484C}" srcOrd="0" destOrd="0" presId="urn:microsoft.com/office/officeart/2005/8/layout/lProcess2"/>
    <dgm:cxn modelId="{6F94D321-221B-4D5D-964E-0F5714AFED21}" type="presParOf" srcId="{40689113-DF5E-49FF-9BF9-AE18F62F484C}" destId="{769F1D60-D814-4C34-B2BA-F779F98DA636}" srcOrd="0" destOrd="0" presId="urn:microsoft.com/office/officeart/2005/8/layout/lProcess2"/>
    <dgm:cxn modelId="{A4215FBF-D281-49EE-988D-A528BCDF3736}" type="presParOf" srcId="{40689113-DF5E-49FF-9BF9-AE18F62F484C}" destId="{3EEB97B2-6364-4432-9DA8-CA647E53BBA7}" srcOrd="1" destOrd="0" presId="urn:microsoft.com/office/officeart/2005/8/layout/lProcess2"/>
    <dgm:cxn modelId="{4BAD2220-1829-4263-8AF2-5A6C4CCF9736}" type="presParOf" srcId="{40689113-DF5E-49FF-9BF9-AE18F62F484C}" destId="{A926AC9B-16DF-4966-9244-327ECE7556C5}" srcOrd="2" destOrd="0" presId="urn:microsoft.com/office/officeart/2005/8/layout/lProcess2"/>
    <dgm:cxn modelId="{4A0D4FDE-5E0E-47C0-AC31-4F78D04C67F8}" type="presParOf" srcId="{40689113-DF5E-49FF-9BF9-AE18F62F484C}" destId="{6EC4DFCC-B329-447F-ACF4-FD951477F9A3}" srcOrd="3" destOrd="0" presId="urn:microsoft.com/office/officeart/2005/8/layout/lProcess2"/>
    <dgm:cxn modelId="{9FDBB5D2-2BA7-4F7F-8A54-0383EC291B80}" type="presParOf" srcId="{40689113-DF5E-49FF-9BF9-AE18F62F484C}" destId="{91A7E781-DA4A-4202-8B2A-ACBEDB94CC50}" srcOrd="4" destOrd="0" presId="urn:microsoft.com/office/officeart/2005/8/layout/lProcess2"/>
    <dgm:cxn modelId="{98915818-50A0-4374-807C-8ABCE2A10DFE}" type="presParOf" srcId="{3A4FF1EB-A567-4BEE-9F0D-C12F81D3F8E8}" destId="{CDF539F6-528A-4DD7-85CB-22CFF3058239}" srcOrd="5" destOrd="0" presId="urn:microsoft.com/office/officeart/2005/8/layout/lProcess2"/>
    <dgm:cxn modelId="{D49E1349-5D20-4C7C-B5A1-AEDF6403F85F}" type="presParOf" srcId="{3A4FF1EB-A567-4BEE-9F0D-C12F81D3F8E8}" destId="{747F8D63-F9E1-41E3-B288-BDE23E186484}" srcOrd="6" destOrd="0" presId="urn:microsoft.com/office/officeart/2005/8/layout/lProcess2"/>
    <dgm:cxn modelId="{E46ECD34-FA26-4DA4-9329-362F455372F0}" type="presParOf" srcId="{747F8D63-F9E1-41E3-B288-BDE23E186484}" destId="{A6F9E9A6-6379-46FC-A7BA-FCD702CA965F}" srcOrd="0" destOrd="0" presId="urn:microsoft.com/office/officeart/2005/8/layout/lProcess2"/>
    <dgm:cxn modelId="{DFB5F20E-4D94-4388-A1F0-AF6ED74C960D}" type="presParOf" srcId="{747F8D63-F9E1-41E3-B288-BDE23E186484}" destId="{AA471680-ADAD-44EC-9C35-7261CF561C12}" srcOrd="1" destOrd="0" presId="urn:microsoft.com/office/officeart/2005/8/layout/lProcess2"/>
    <dgm:cxn modelId="{65504266-4BEC-4A74-A655-1F591836E08A}" type="presParOf" srcId="{747F8D63-F9E1-41E3-B288-BDE23E186484}" destId="{976F51E8-624D-4CF3-83FE-89CD64A12E9C}" srcOrd="2" destOrd="0" presId="urn:microsoft.com/office/officeart/2005/8/layout/lProcess2"/>
    <dgm:cxn modelId="{06B55281-DBB1-4BFF-A49D-0F5697C2238D}" type="presParOf" srcId="{976F51E8-624D-4CF3-83FE-89CD64A12E9C}" destId="{384C5B5E-5891-46CE-BB2A-0E9A1A5718D4}" srcOrd="0" destOrd="0" presId="urn:microsoft.com/office/officeart/2005/8/layout/lProcess2"/>
    <dgm:cxn modelId="{4B5C65E4-5DD9-4BC0-9C97-C3BB414548EC}" type="presParOf" srcId="{384C5B5E-5891-46CE-BB2A-0E9A1A5718D4}" destId="{15634995-D507-454E-AC1C-2984CC7F01EC}" srcOrd="0" destOrd="0" presId="urn:microsoft.com/office/officeart/2005/8/layout/lProcess2"/>
    <dgm:cxn modelId="{EB13DD07-5B51-49E9-9162-574B470E60A1}" type="presParOf" srcId="{384C5B5E-5891-46CE-BB2A-0E9A1A5718D4}" destId="{08F2100F-5DC5-40BB-8F4E-86618DE36251}" srcOrd="1" destOrd="0" presId="urn:microsoft.com/office/officeart/2005/8/layout/lProcess2"/>
    <dgm:cxn modelId="{B816A366-731E-4D45-A561-D7E4E4A5F9F5}" type="presParOf" srcId="{384C5B5E-5891-46CE-BB2A-0E9A1A5718D4}" destId="{D839F7DC-202B-4D99-B52B-308922E0E0D9}" srcOrd="2" destOrd="0" presId="urn:microsoft.com/office/officeart/2005/8/layout/lProcess2"/>
    <dgm:cxn modelId="{77BCD94F-13E3-4011-B995-15E31688E16A}" type="presParOf" srcId="{384C5B5E-5891-46CE-BB2A-0E9A1A5718D4}" destId="{456917B3-9789-4DDE-B8CB-1FFA3DDE5255}" srcOrd="3" destOrd="0" presId="urn:microsoft.com/office/officeart/2005/8/layout/lProcess2"/>
    <dgm:cxn modelId="{401B0E80-6A54-4D0F-B654-318AB194E5AF}" type="presParOf" srcId="{384C5B5E-5891-46CE-BB2A-0E9A1A5718D4}" destId="{B9027620-099B-4107-AFDF-D8AF29475681}" srcOrd="4" destOrd="0" presId="urn:microsoft.com/office/officeart/2005/8/layout/lProcess2"/>
    <dgm:cxn modelId="{C9C62727-7063-4FC8-94B7-29664BF7CDCE}" type="presParOf" srcId="{3A4FF1EB-A567-4BEE-9F0D-C12F81D3F8E8}" destId="{64BD4252-3873-4D0B-B9F6-19E8DFA31201}" srcOrd="7" destOrd="0" presId="urn:microsoft.com/office/officeart/2005/8/layout/lProcess2"/>
    <dgm:cxn modelId="{44E9D931-73F9-4C35-81B1-7ABDA1B86C73}" type="presParOf" srcId="{3A4FF1EB-A567-4BEE-9F0D-C12F81D3F8E8}" destId="{40639D6A-7732-4847-9B77-4BEE47FFE44A}" srcOrd="8" destOrd="0" presId="urn:microsoft.com/office/officeart/2005/8/layout/lProcess2"/>
    <dgm:cxn modelId="{4D25EC8A-D4B3-4E83-8AB9-3C5D9532784B}" type="presParOf" srcId="{40639D6A-7732-4847-9B77-4BEE47FFE44A}" destId="{B2D6C179-3F10-4A97-B259-7417D905E79D}" srcOrd="0" destOrd="0" presId="urn:microsoft.com/office/officeart/2005/8/layout/lProcess2"/>
    <dgm:cxn modelId="{F7167298-DD97-4E34-B7EE-648E5780AE86}" type="presParOf" srcId="{40639D6A-7732-4847-9B77-4BEE47FFE44A}" destId="{A6712097-1D86-40DD-BBDC-CD22FF3606B9}" srcOrd="1" destOrd="0" presId="urn:microsoft.com/office/officeart/2005/8/layout/lProcess2"/>
    <dgm:cxn modelId="{F34A0A20-0A1F-4E7C-92DF-D19C273A6243}" type="presParOf" srcId="{40639D6A-7732-4847-9B77-4BEE47FFE44A}" destId="{A6547BB8-4545-4AA2-934F-753043F4C9E3}" srcOrd="2" destOrd="0" presId="urn:microsoft.com/office/officeart/2005/8/layout/lProcess2"/>
    <dgm:cxn modelId="{DA15683C-9428-40B6-B1BF-81FB3E69B076}" type="presParOf" srcId="{A6547BB8-4545-4AA2-934F-753043F4C9E3}" destId="{D2CBD3ED-D48F-4A14-9146-D7EFBA42E41F}" srcOrd="0" destOrd="0" presId="urn:microsoft.com/office/officeart/2005/8/layout/lProcess2"/>
    <dgm:cxn modelId="{057271B2-8A93-4CD8-A081-BF37ED6D8D38}" type="presParOf" srcId="{D2CBD3ED-D48F-4A14-9146-D7EFBA42E41F}" destId="{E7333048-ACAF-42FA-BF41-4DD87721AFE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ECEF8A-E157-4830-8ACF-18ABDFC39188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8727CCD-FDC2-4765-A5F4-0CD9095DBA4D}">
      <dgm:prSet phldrT="[Szöveg]"/>
      <dgm:spPr/>
      <dgm:t>
        <a:bodyPr/>
        <a:lstStyle/>
        <a:p>
          <a:r>
            <a:rPr lang="hu-HU" dirty="0"/>
            <a:t>Minimum 30 bejegyzés</a:t>
          </a:r>
        </a:p>
      </dgm:t>
    </dgm:pt>
    <dgm:pt modelId="{C71105D8-3DE5-49D4-9FBE-FE000EEB66C6}" type="parTrans" cxnId="{042D3643-01AB-408F-A51D-540E57C68F01}">
      <dgm:prSet/>
      <dgm:spPr/>
      <dgm:t>
        <a:bodyPr/>
        <a:lstStyle/>
        <a:p>
          <a:endParaRPr lang="hu-HU"/>
        </a:p>
      </dgm:t>
    </dgm:pt>
    <dgm:pt modelId="{23DB4FC8-0723-44C6-A2FD-D2A795204F37}" type="sibTrans" cxnId="{042D3643-01AB-408F-A51D-540E57C68F01}">
      <dgm:prSet/>
      <dgm:spPr/>
      <dgm:t>
        <a:bodyPr/>
        <a:lstStyle/>
        <a:p>
          <a:endParaRPr lang="hu-HU"/>
        </a:p>
      </dgm:t>
    </dgm:pt>
    <dgm:pt modelId="{34AC2EED-85AD-4E52-BE62-99504B5D69E1}">
      <dgm:prSet phldrT="[Szöveg]"/>
      <dgm:spPr/>
      <dgm:t>
        <a:bodyPr/>
        <a:lstStyle/>
        <a:p>
          <a:r>
            <a:rPr lang="hu-HU" dirty="0"/>
            <a:t>Bejegyzések legalább felénél: kép, videó, link, magyarázat</a:t>
          </a:r>
        </a:p>
      </dgm:t>
    </dgm:pt>
    <dgm:pt modelId="{F5BE3030-2428-4C74-A6A4-9B5F281F8EE3}" type="parTrans" cxnId="{5876032A-8E8D-4FF5-8501-1B7060836659}">
      <dgm:prSet/>
      <dgm:spPr/>
      <dgm:t>
        <a:bodyPr/>
        <a:lstStyle/>
        <a:p>
          <a:endParaRPr lang="hu-HU"/>
        </a:p>
      </dgm:t>
    </dgm:pt>
    <dgm:pt modelId="{D18C82E6-9AA6-475A-9A7B-2AABD1CA2551}" type="sibTrans" cxnId="{5876032A-8E8D-4FF5-8501-1B7060836659}">
      <dgm:prSet/>
      <dgm:spPr/>
      <dgm:t>
        <a:bodyPr/>
        <a:lstStyle/>
        <a:p>
          <a:endParaRPr lang="hu-HU"/>
        </a:p>
      </dgm:t>
    </dgm:pt>
    <dgm:pt modelId="{BAC79B1F-3724-49D4-A1DD-729C10348C98}">
      <dgm:prSet phldrT="[Szöveg]"/>
      <dgm:spPr/>
      <dgm:t>
        <a:bodyPr/>
        <a:lstStyle/>
        <a:p>
          <a:r>
            <a:rPr lang="hu-HU" dirty="0"/>
            <a:t>eltérő elemek az előadásfóliákhoz és a korábban feltöltött térképekhez képest </a:t>
          </a:r>
        </a:p>
      </dgm:t>
    </dgm:pt>
    <dgm:pt modelId="{2AFF1EFB-998E-46D3-A529-1BFB8111030E}" type="parTrans" cxnId="{B5D4B4FF-15A7-4571-9BEB-995151BFF5E3}">
      <dgm:prSet/>
      <dgm:spPr/>
      <dgm:t>
        <a:bodyPr/>
        <a:lstStyle/>
        <a:p>
          <a:endParaRPr lang="hu-HU"/>
        </a:p>
      </dgm:t>
    </dgm:pt>
    <dgm:pt modelId="{65CBE321-5EDC-484B-9B8B-F120E57DD5FD}" type="sibTrans" cxnId="{B5D4B4FF-15A7-4571-9BEB-995151BFF5E3}">
      <dgm:prSet/>
      <dgm:spPr/>
      <dgm:t>
        <a:bodyPr/>
        <a:lstStyle/>
        <a:p>
          <a:endParaRPr lang="hu-HU"/>
        </a:p>
      </dgm:t>
    </dgm:pt>
    <dgm:pt modelId="{7B442B6F-029C-4553-B3C0-8776F861CA57}">
      <dgm:prSet phldrT="[Szöveg]"/>
      <dgm:spPr/>
      <dgm:t>
        <a:bodyPr/>
        <a:lstStyle/>
        <a:p>
          <a:r>
            <a:rPr lang="hu-HU" dirty="0"/>
            <a:t>Minden forrás legyen megjelölve</a:t>
          </a:r>
        </a:p>
      </dgm:t>
    </dgm:pt>
    <dgm:pt modelId="{9AA40B8B-088B-41A8-BA8F-BC242022D1D4}" type="parTrans" cxnId="{2CAB42A6-10ED-480A-8ECB-614F23AADB10}">
      <dgm:prSet/>
      <dgm:spPr/>
      <dgm:t>
        <a:bodyPr/>
        <a:lstStyle/>
        <a:p>
          <a:endParaRPr lang="hu-HU"/>
        </a:p>
      </dgm:t>
    </dgm:pt>
    <dgm:pt modelId="{FC884908-1FC9-4A4F-A416-A0CA5B25D33E}" type="sibTrans" cxnId="{2CAB42A6-10ED-480A-8ECB-614F23AADB10}">
      <dgm:prSet/>
      <dgm:spPr/>
      <dgm:t>
        <a:bodyPr/>
        <a:lstStyle/>
        <a:p>
          <a:endParaRPr lang="hu-HU"/>
        </a:p>
      </dgm:t>
    </dgm:pt>
    <dgm:pt modelId="{CF7732AB-BC5A-42FC-B8A9-2ABC1CBE9804}" type="pres">
      <dgm:prSet presAssocID="{7BECEF8A-E157-4830-8ACF-18ABDFC39188}" presName="Name0" presStyleCnt="0">
        <dgm:presLayoutVars>
          <dgm:dir/>
          <dgm:resizeHandles val="exact"/>
        </dgm:presLayoutVars>
      </dgm:prSet>
      <dgm:spPr/>
    </dgm:pt>
    <dgm:pt modelId="{BF23DD63-9CDC-412A-815A-6C03A05436C0}" type="pres">
      <dgm:prSet presAssocID="{7BECEF8A-E157-4830-8ACF-18ABDFC39188}" presName="bkgdShp" presStyleLbl="alignAccFollowNode1" presStyleIdx="0" presStyleCnt="1"/>
      <dgm:spPr/>
    </dgm:pt>
    <dgm:pt modelId="{44308F87-0D9F-40F0-94A6-1B7557767532}" type="pres">
      <dgm:prSet presAssocID="{7BECEF8A-E157-4830-8ACF-18ABDFC39188}" presName="linComp" presStyleCnt="0"/>
      <dgm:spPr/>
    </dgm:pt>
    <dgm:pt modelId="{FB17875F-37A3-4337-9420-09086479FA89}" type="pres">
      <dgm:prSet presAssocID="{D8727CCD-FDC2-4765-A5F4-0CD9095DBA4D}" presName="compNode" presStyleCnt="0"/>
      <dgm:spPr/>
    </dgm:pt>
    <dgm:pt modelId="{A73D0EF7-0B68-45A1-B865-A2217E94F7EB}" type="pres">
      <dgm:prSet presAssocID="{D8727CCD-FDC2-4765-A5F4-0CD9095DBA4D}" presName="node" presStyleLbl="node1" presStyleIdx="0" presStyleCnt="4">
        <dgm:presLayoutVars>
          <dgm:bulletEnabled val="1"/>
        </dgm:presLayoutVars>
      </dgm:prSet>
      <dgm:spPr/>
    </dgm:pt>
    <dgm:pt modelId="{A2C7962C-28AD-4904-8AC1-FFDB55C0E438}" type="pres">
      <dgm:prSet presAssocID="{D8727CCD-FDC2-4765-A5F4-0CD9095DBA4D}" presName="invisiNode" presStyleLbl="node1" presStyleIdx="0" presStyleCnt="4"/>
      <dgm:spPr/>
    </dgm:pt>
    <dgm:pt modelId="{11632517-4AD0-4EB5-9343-FAEFEFB4B654}" type="pres">
      <dgm:prSet presAssocID="{D8727CCD-FDC2-4765-A5F4-0CD9095DBA4D}" presName="imagNod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AF08852-5268-4961-AF77-A10069C14EE0}" type="pres">
      <dgm:prSet presAssocID="{23DB4FC8-0723-44C6-A2FD-D2A795204F37}" presName="sibTrans" presStyleLbl="sibTrans2D1" presStyleIdx="0" presStyleCnt="0"/>
      <dgm:spPr/>
    </dgm:pt>
    <dgm:pt modelId="{43E23EF0-625E-4E97-9D4F-C7A5B67AA4E8}" type="pres">
      <dgm:prSet presAssocID="{34AC2EED-85AD-4E52-BE62-99504B5D69E1}" presName="compNode" presStyleCnt="0"/>
      <dgm:spPr/>
    </dgm:pt>
    <dgm:pt modelId="{7B43B38E-C37D-46E3-A206-3595AF8BCA1B}" type="pres">
      <dgm:prSet presAssocID="{34AC2EED-85AD-4E52-BE62-99504B5D69E1}" presName="node" presStyleLbl="node1" presStyleIdx="1" presStyleCnt="4">
        <dgm:presLayoutVars>
          <dgm:bulletEnabled val="1"/>
        </dgm:presLayoutVars>
      </dgm:prSet>
      <dgm:spPr/>
    </dgm:pt>
    <dgm:pt modelId="{E5B76966-1712-42F6-BF9C-E73590021D3C}" type="pres">
      <dgm:prSet presAssocID="{34AC2EED-85AD-4E52-BE62-99504B5D69E1}" presName="invisiNode" presStyleLbl="node1" presStyleIdx="1" presStyleCnt="4"/>
      <dgm:spPr/>
    </dgm:pt>
    <dgm:pt modelId="{600EE398-3D9F-4760-BFF7-786E78D42896}" type="pres">
      <dgm:prSet presAssocID="{34AC2EED-85AD-4E52-BE62-99504B5D69E1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920CAA8C-DD47-4C5B-B23E-C0E066B82C92}" type="pres">
      <dgm:prSet presAssocID="{D18C82E6-9AA6-475A-9A7B-2AABD1CA2551}" presName="sibTrans" presStyleLbl="sibTrans2D1" presStyleIdx="0" presStyleCnt="0"/>
      <dgm:spPr/>
    </dgm:pt>
    <dgm:pt modelId="{C3C16F92-625C-4A7B-A7B3-7F3C7E37CEF6}" type="pres">
      <dgm:prSet presAssocID="{BAC79B1F-3724-49D4-A1DD-729C10348C98}" presName="compNode" presStyleCnt="0"/>
      <dgm:spPr/>
    </dgm:pt>
    <dgm:pt modelId="{84CC7D8B-ABEA-4376-AA16-D36030ADAA8B}" type="pres">
      <dgm:prSet presAssocID="{BAC79B1F-3724-49D4-A1DD-729C10348C98}" presName="node" presStyleLbl="node1" presStyleIdx="2" presStyleCnt="4">
        <dgm:presLayoutVars>
          <dgm:bulletEnabled val="1"/>
        </dgm:presLayoutVars>
      </dgm:prSet>
      <dgm:spPr/>
    </dgm:pt>
    <dgm:pt modelId="{08A30205-FD41-4699-8B8C-3B60B6A93FC0}" type="pres">
      <dgm:prSet presAssocID="{BAC79B1F-3724-49D4-A1DD-729C10348C98}" presName="invisiNode" presStyleLbl="node1" presStyleIdx="2" presStyleCnt="4"/>
      <dgm:spPr/>
    </dgm:pt>
    <dgm:pt modelId="{98FBC27B-CDF0-4CF3-8C8B-6EEFC877C7D3}" type="pres">
      <dgm:prSet presAssocID="{BAC79B1F-3724-49D4-A1DD-729C10348C98}" presName="imagNod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CDDCB83-B44E-42D0-8AD9-FC95346CB316}" type="pres">
      <dgm:prSet presAssocID="{65CBE321-5EDC-484B-9B8B-F120E57DD5FD}" presName="sibTrans" presStyleLbl="sibTrans2D1" presStyleIdx="0" presStyleCnt="0"/>
      <dgm:spPr/>
    </dgm:pt>
    <dgm:pt modelId="{E39683C8-4A36-4B9E-9DA1-D6F34B2EFC52}" type="pres">
      <dgm:prSet presAssocID="{7B442B6F-029C-4553-B3C0-8776F861CA57}" presName="compNode" presStyleCnt="0"/>
      <dgm:spPr/>
    </dgm:pt>
    <dgm:pt modelId="{052E4F0F-4A46-4DF1-B35B-EDE30A843386}" type="pres">
      <dgm:prSet presAssocID="{7B442B6F-029C-4553-B3C0-8776F861CA57}" presName="node" presStyleLbl="node1" presStyleIdx="3" presStyleCnt="4">
        <dgm:presLayoutVars>
          <dgm:bulletEnabled val="1"/>
        </dgm:presLayoutVars>
      </dgm:prSet>
      <dgm:spPr/>
    </dgm:pt>
    <dgm:pt modelId="{1EF9869E-9643-4822-80E5-68C729C259CF}" type="pres">
      <dgm:prSet presAssocID="{7B442B6F-029C-4553-B3C0-8776F861CA57}" presName="invisiNode" presStyleLbl="node1" presStyleIdx="3" presStyleCnt="4"/>
      <dgm:spPr/>
    </dgm:pt>
    <dgm:pt modelId="{F5C04BF3-FCBA-4A63-B992-11431DFA05AC}" type="pres">
      <dgm:prSet presAssocID="{7B442B6F-029C-4553-B3C0-8776F861CA57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96961915-892B-4802-B58F-3488C4225CE2}" type="presOf" srcId="{34AC2EED-85AD-4E52-BE62-99504B5D69E1}" destId="{7B43B38E-C37D-46E3-A206-3595AF8BCA1B}" srcOrd="0" destOrd="0" presId="urn:microsoft.com/office/officeart/2005/8/layout/pList2"/>
    <dgm:cxn modelId="{5876032A-8E8D-4FF5-8501-1B7060836659}" srcId="{7BECEF8A-E157-4830-8ACF-18ABDFC39188}" destId="{34AC2EED-85AD-4E52-BE62-99504B5D69E1}" srcOrd="1" destOrd="0" parTransId="{F5BE3030-2428-4C74-A6A4-9B5F281F8EE3}" sibTransId="{D18C82E6-9AA6-475A-9A7B-2AABD1CA2551}"/>
    <dgm:cxn modelId="{F070A43B-E8DC-4942-B530-C40EBB168645}" type="presOf" srcId="{D18C82E6-9AA6-475A-9A7B-2AABD1CA2551}" destId="{920CAA8C-DD47-4C5B-B23E-C0E066B82C92}" srcOrd="0" destOrd="0" presId="urn:microsoft.com/office/officeart/2005/8/layout/pList2"/>
    <dgm:cxn modelId="{BEC0E242-DACB-49A1-82D0-ACEC86CD7D59}" type="presOf" srcId="{BAC79B1F-3724-49D4-A1DD-729C10348C98}" destId="{84CC7D8B-ABEA-4376-AA16-D36030ADAA8B}" srcOrd="0" destOrd="0" presId="urn:microsoft.com/office/officeart/2005/8/layout/pList2"/>
    <dgm:cxn modelId="{042D3643-01AB-408F-A51D-540E57C68F01}" srcId="{7BECEF8A-E157-4830-8ACF-18ABDFC39188}" destId="{D8727CCD-FDC2-4765-A5F4-0CD9095DBA4D}" srcOrd="0" destOrd="0" parTransId="{C71105D8-3DE5-49D4-9FBE-FE000EEB66C6}" sibTransId="{23DB4FC8-0723-44C6-A2FD-D2A795204F37}"/>
    <dgm:cxn modelId="{4C28A552-C3BA-4B80-9773-73C598903FB0}" type="presOf" srcId="{D8727CCD-FDC2-4765-A5F4-0CD9095DBA4D}" destId="{A73D0EF7-0B68-45A1-B865-A2217E94F7EB}" srcOrd="0" destOrd="0" presId="urn:microsoft.com/office/officeart/2005/8/layout/pList2"/>
    <dgm:cxn modelId="{F786E496-9D97-45F1-93E6-C45411A24B1C}" type="presOf" srcId="{7B442B6F-029C-4553-B3C0-8776F861CA57}" destId="{052E4F0F-4A46-4DF1-B35B-EDE30A843386}" srcOrd="0" destOrd="0" presId="urn:microsoft.com/office/officeart/2005/8/layout/pList2"/>
    <dgm:cxn modelId="{2CAB42A6-10ED-480A-8ECB-614F23AADB10}" srcId="{7BECEF8A-E157-4830-8ACF-18ABDFC39188}" destId="{7B442B6F-029C-4553-B3C0-8776F861CA57}" srcOrd="3" destOrd="0" parTransId="{9AA40B8B-088B-41A8-BA8F-BC242022D1D4}" sibTransId="{FC884908-1FC9-4A4F-A416-A0CA5B25D33E}"/>
    <dgm:cxn modelId="{F95D00AE-9408-426C-B43A-D9A6C92D6CB2}" type="presOf" srcId="{23DB4FC8-0723-44C6-A2FD-D2A795204F37}" destId="{5AF08852-5268-4961-AF77-A10069C14EE0}" srcOrd="0" destOrd="0" presId="urn:microsoft.com/office/officeart/2005/8/layout/pList2"/>
    <dgm:cxn modelId="{89E41CBE-8490-428D-B4F7-C2771FA1B4F4}" type="presOf" srcId="{65CBE321-5EDC-484B-9B8B-F120E57DD5FD}" destId="{0CDDCB83-B44E-42D0-8AD9-FC95346CB316}" srcOrd="0" destOrd="0" presId="urn:microsoft.com/office/officeart/2005/8/layout/pList2"/>
    <dgm:cxn modelId="{6A4724D4-F463-4F1B-B786-A868FF3B4C74}" type="presOf" srcId="{7BECEF8A-E157-4830-8ACF-18ABDFC39188}" destId="{CF7732AB-BC5A-42FC-B8A9-2ABC1CBE9804}" srcOrd="0" destOrd="0" presId="urn:microsoft.com/office/officeart/2005/8/layout/pList2"/>
    <dgm:cxn modelId="{B5D4B4FF-15A7-4571-9BEB-995151BFF5E3}" srcId="{7BECEF8A-E157-4830-8ACF-18ABDFC39188}" destId="{BAC79B1F-3724-49D4-A1DD-729C10348C98}" srcOrd="2" destOrd="0" parTransId="{2AFF1EFB-998E-46D3-A529-1BFB8111030E}" sibTransId="{65CBE321-5EDC-484B-9B8B-F120E57DD5FD}"/>
    <dgm:cxn modelId="{F071E731-F079-4F74-A1AA-B28DB32F5013}" type="presParOf" srcId="{CF7732AB-BC5A-42FC-B8A9-2ABC1CBE9804}" destId="{BF23DD63-9CDC-412A-815A-6C03A05436C0}" srcOrd="0" destOrd="0" presId="urn:microsoft.com/office/officeart/2005/8/layout/pList2"/>
    <dgm:cxn modelId="{34ED8974-D76E-4139-B27F-0FCAD9E5E9D8}" type="presParOf" srcId="{CF7732AB-BC5A-42FC-B8A9-2ABC1CBE9804}" destId="{44308F87-0D9F-40F0-94A6-1B7557767532}" srcOrd="1" destOrd="0" presId="urn:microsoft.com/office/officeart/2005/8/layout/pList2"/>
    <dgm:cxn modelId="{25C63C26-0846-4C2F-9457-23887D403AC0}" type="presParOf" srcId="{44308F87-0D9F-40F0-94A6-1B7557767532}" destId="{FB17875F-37A3-4337-9420-09086479FA89}" srcOrd="0" destOrd="0" presId="urn:microsoft.com/office/officeart/2005/8/layout/pList2"/>
    <dgm:cxn modelId="{FEAD7534-383E-4C47-A3CC-3A2EA97E8B03}" type="presParOf" srcId="{FB17875F-37A3-4337-9420-09086479FA89}" destId="{A73D0EF7-0B68-45A1-B865-A2217E94F7EB}" srcOrd="0" destOrd="0" presId="urn:microsoft.com/office/officeart/2005/8/layout/pList2"/>
    <dgm:cxn modelId="{016E9AEA-4383-4D1D-8C1A-8DADCEA76198}" type="presParOf" srcId="{FB17875F-37A3-4337-9420-09086479FA89}" destId="{A2C7962C-28AD-4904-8AC1-FFDB55C0E438}" srcOrd="1" destOrd="0" presId="urn:microsoft.com/office/officeart/2005/8/layout/pList2"/>
    <dgm:cxn modelId="{53CC7083-2883-432E-9A65-0DDBF36BDEB5}" type="presParOf" srcId="{FB17875F-37A3-4337-9420-09086479FA89}" destId="{11632517-4AD0-4EB5-9343-FAEFEFB4B654}" srcOrd="2" destOrd="0" presId="urn:microsoft.com/office/officeart/2005/8/layout/pList2"/>
    <dgm:cxn modelId="{CF8A8752-7F99-445E-B6A3-8640AD1FEA2E}" type="presParOf" srcId="{44308F87-0D9F-40F0-94A6-1B7557767532}" destId="{5AF08852-5268-4961-AF77-A10069C14EE0}" srcOrd="1" destOrd="0" presId="urn:microsoft.com/office/officeart/2005/8/layout/pList2"/>
    <dgm:cxn modelId="{688627CB-F6C5-4174-9B8F-4420AA48761E}" type="presParOf" srcId="{44308F87-0D9F-40F0-94A6-1B7557767532}" destId="{43E23EF0-625E-4E97-9D4F-C7A5B67AA4E8}" srcOrd="2" destOrd="0" presId="urn:microsoft.com/office/officeart/2005/8/layout/pList2"/>
    <dgm:cxn modelId="{EACCDFA6-713B-466B-B6A8-3B0CBEF16482}" type="presParOf" srcId="{43E23EF0-625E-4E97-9D4F-C7A5B67AA4E8}" destId="{7B43B38E-C37D-46E3-A206-3595AF8BCA1B}" srcOrd="0" destOrd="0" presId="urn:microsoft.com/office/officeart/2005/8/layout/pList2"/>
    <dgm:cxn modelId="{87909CA6-D5DF-4892-9274-95FB4EF868A8}" type="presParOf" srcId="{43E23EF0-625E-4E97-9D4F-C7A5B67AA4E8}" destId="{E5B76966-1712-42F6-BF9C-E73590021D3C}" srcOrd="1" destOrd="0" presId="urn:microsoft.com/office/officeart/2005/8/layout/pList2"/>
    <dgm:cxn modelId="{64F4393F-9C88-4381-A037-E142F287B05F}" type="presParOf" srcId="{43E23EF0-625E-4E97-9D4F-C7A5B67AA4E8}" destId="{600EE398-3D9F-4760-BFF7-786E78D42896}" srcOrd="2" destOrd="0" presId="urn:microsoft.com/office/officeart/2005/8/layout/pList2"/>
    <dgm:cxn modelId="{17D0600E-5480-4D2B-AC5D-376137BD121C}" type="presParOf" srcId="{44308F87-0D9F-40F0-94A6-1B7557767532}" destId="{920CAA8C-DD47-4C5B-B23E-C0E066B82C92}" srcOrd="3" destOrd="0" presId="urn:microsoft.com/office/officeart/2005/8/layout/pList2"/>
    <dgm:cxn modelId="{4B8D5E83-8687-4489-BBF1-4E915174B511}" type="presParOf" srcId="{44308F87-0D9F-40F0-94A6-1B7557767532}" destId="{C3C16F92-625C-4A7B-A7B3-7F3C7E37CEF6}" srcOrd="4" destOrd="0" presId="urn:microsoft.com/office/officeart/2005/8/layout/pList2"/>
    <dgm:cxn modelId="{AABDB9A5-6A48-457A-BCF9-FE437E0AB507}" type="presParOf" srcId="{C3C16F92-625C-4A7B-A7B3-7F3C7E37CEF6}" destId="{84CC7D8B-ABEA-4376-AA16-D36030ADAA8B}" srcOrd="0" destOrd="0" presId="urn:microsoft.com/office/officeart/2005/8/layout/pList2"/>
    <dgm:cxn modelId="{B18FFA98-7F0D-47A9-8698-DC31B9E094AB}" type="presParOf" srcId="{C3C16F92-625C-4A7B-A7B3-7F3C7E37CEF6}" destId="{08A30205-FD41-4699-8B8C-3B60B6A93FC0}" srcOrd="1" destOrd="0" presId="urn:microsoft.com/office/officeart/2005/8/layout/pList2"/>
    <dgm:cxn modelId="{BC7482D9-17D7-4EDF-A17E-F1D25688F335}" type="presParOf" srcId="{C3C16F92-625C-4A7B-A7B3-7F3C7E37CEF6}" destId="{98FBC27B-CDF0-4CF3-8C8B-6EEFC877C7D3}" srcOrd="2" destOrd="0" presId="urn:microsoft.com/office/officeart/2005/8/layout/pList2"/>
    <dgm:cxn modelId="{19B3C5AD-623F-4A6E-9377-8A12D8FFAA36}" type="presParOf" srcId="{44308F87-0D9F-40F0-94A6-1B7557767532}" destId="{0CDDCB83-B44E-42D0-8AD9-FC95346CB316}" srcOrd="5" destOrd="0" presId="urn:microsoft.com/office/officeart/2005/8/layout/pList2"/>
    <dgm:cxn modelId="{291D6500-8A80-419A-A94E-621D34CEECF8}" type="presParOf" srcId="{44308F87-0D9F-40F0-94A6-1B7557767532}" destId="{E39683C8-4A36-4B9E-9DA1-D6F34B2EFC52}" srcOrd="6" destOrd="0" presId="urn:microsoft.com/office/officeart/2005/8/layout/pList2"/>
    <dgm:cxn modelId="{377DA7ED-BE4C-401F-A045-A28E9A303252}" type="presParOf" srcId="{E39683C8-4A36-4B9E-9DA1-D6F34B2EFC52}" destId="{052E4F0F-4A46-4DF1-B35B-EDE30A843386}" srcOrd="0" destOrd="0" presId="urn:microsoft.com/office/officeart/2005/8/layout/pList2"/>
    <dgm:cxn modelId="{37CA1B0A-286E-4934-8894-4EF94D89F1E7}" type="presParOf" srcId="{E39683C8-4A36-4B9E-9DA1-D6F34B2EFC52}" destId="{1EF9869E-9643-4822-80E5-68C729C259CF}" srcOrd="1" destOrd="0" presId="urn:microsoft.com/office/officeart/2005/8/layout/pList2"/>
    <dgm:cxn modelId="{66175E9D-B091-4992-8B8A-6F17E1535C41}" type="presParOf" srcId="{E39683C8-4A36-4B9E-9DA1-D6F34B2EFC52}" destId="{F5C04BF3-FCBA-4A63-B992-11431DFA05A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4389E-E477-443C-A42B-389E57ACDD30}">
      <dsp:nvSpPr>
        <dsp:cNvPr id="0" name=""/>
        <dsp:cNvSpPr/>
      </dsp:nvSpPr>
      <dsp:spPr>
        <a:xfrm>
          <a:off x="3881" y="600"/>
          <a:ext cx="1050783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800" kern="1200" dirty="0" err="1"/>
            <a:t>Össz</a:t>
          </a:r>
          <a:r>
            <a:rPr lang="hu-HU" sz="5800" kern="1200" dirty="0"/>
            <a:t>. pontszám: 100</a:t>
          </a:r>
        </a:p>
      </dsp:txBody>
      <dsp:txXfrm>
        <a:off x="42837" y="39556"/>
        <a:ext cx="10429924" cy="1252135"/>
      </dsp:txXfrm>
    </dsp:sp>
    <dsp:sp modelId="{D287D46F-A3E0-478D-A205-FAA81FA023B5}">
      <dsp:nvSpPr>
        <dsp:cNvPr id="0" name=""/>
        <dsp:cNvSpPr/>
      </dsp:nvSpPr>
      <dsp:spPr>
        <a:xfrm>
          <a:off x="3881" y="1510645"/>
          <a:ext cx="2521074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 dirty="0"/>
            <a:t>Félévközi pont: 20</a:t>
          </a:r>
        </a:p>
      </dsp:txBody>
      <dsp:txXfrm>
        <a:off x="42837" y="1549601"/>
        <a:ext cx="2443162" cy="1252135"/>
      </dsp:txXfrm>
    </dsp:sp>
    <dsp:sp modelId="{3D21C2CD-A32F-418D-8A71-D33C93DFA837}">
      <dsp:nvSpPr>
        <dsp:cNvPr id="0" name=""/>
        <dsp:cNvSpPr/>
      </dsp:nvSpPr>
      <dsp:spPr>
        <a:xfrm>
          <a:off x="2736725" y="1510645"/>
          <a:ext cx="7774992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 dirty="0"/>
            <a:t>Vizsga: 80</a:t>
          </a:r>
        </a:p>
      </dsp:txBody>
      <dsp:txXfrm>
        <a:off x="2775681" y="1549601"/>
        <a:ext cx="7697080" cy="1252135"/>
      </dsp:txXfrm>
    </dsp:sp>
    <dsp:sp modelId="{F9649FDD-7132-4E55-A42C-CD98A24F13EA}">
      <dsp:nvSpPr>
        <dsp:cNvPr id="0" name=""/>
        <dsp:cNvSpPr/>
      </dsp:nvSpPr>
      <dsp:spPr>
        <a:xfrm>
          <a:off x="2736725" y="3020690"/>
          <a:ext cx="2521074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Elméleti vizsga: 40</a:t>
          </a:r>
        </a:p>
      </dsp:txBody>
      <dsp:txXfrm>
        <a:off x="2775681" y="3059646"/>
        <a:ext cx="2443162" cy="1252135"/>
      </dsp:txXfrm>
    </dsp:sp>
    <dsp:sp modelId="{BF5C6311-BA76-4DE6-82E9-9C88689FB43C}">
      <dsp:nvSpPr>
        <dsp:cNvPr id="0" name=""/>
        <dsp:cNvSpPr/>
      </dsp:nvSpPr>
      <dsp:spPr>
        <a:xfrm>
          <a:off x="5363685" y="3020690"/>
          <a:ext cx="2521074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Gyakorlati kritérium teszt: 0</a:t>
          </a:r>
        </a:p>
      </dsp:txBody>
      <dsp:txXfrm>
        <a:off x="5402641" y="3059646"/>
        <a:ext cx="2443162" cy="1252135"/>
      </dsp:txXfrm>
    </dsp:sp>
    <dsp:sp modelId="{35185A68-336B-4157-A069-58477564F5BB}">
      <dsp:nvSpPr>
        <dsp:cNvPr id="0" name=""/>
        <dsp:cNvSpPr/>
      </dsp:nvSpPr>
      <dsp:spPr>
        <a:xfrm>
          <a:off x="7990644" y="3020690"/>
          <a:ext cx="2521074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Gyakorlati vizsga: 40</a:t>
          </a:r>
        </a:p>
      </dsp:txBody>
      <dsp:txXfrm>
        <a:off x="8029600" y="3059646"/>
        <a:ext cx="2443162" cy="1252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9BEDF-E3C5-4A5D-89F1-68408007015B}">
      <dsp:nvSpPr>
        <dsp:cNvPr id="0" name=""/>
        <dsp:cNvSpPr/>
      </dsp:nvSpPr>
      <dsp:spPr>
        <a:xfrm>
          <a:off x="-5484850" y="-839892"/>
          <a:ext cx="6531483" cy="6531483"/>
        </a:xfrm>
        <a:prstGeom prst="blockArc">
          <a:avLst>
            <a:gd name="adj1" fmla="val 18900000"/>
            <a:gd name="adj2" fmla="val 2700000"/>
            <a:gd name="adj3" fmla="val 33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76CEF-7AF3-48B2-A443-8D3073FA476E}">
      <dsp:nvSpPr>
        <dsp:cNvPr id="0" name=""/>
        <dsp:cNvSpPr/>
      </dsp:nvSpPr>
      <dsp:spPr>
        <a:xfrm>
          <a:off x="673415" y="485169"/>
          <a:ext cx="4417417" cy="970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20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Minden héten a gyakorlaton az előző hét elméleti és gyakorlati anyagából</a:t>
          </a:r>
        </a:p>
      </dsp:txBody>
      <dsp:txXfrm>
        <a:off x="673415" y="485169"/>
        <a:ext cx="4417417" cy="970339"/>
      </dsp:txXfrm>
    </dsp:sp>
    <dsp:sp modelId="{C60219BD-0690-4B15-9932-2D1A0800DCD9}">
      <dsp:nvSpPr>
        <dsp:cNvPr id="0" name=""/>
        <dsp:cNvSpPr/>
      </dsp:nvSpPr>
      <dsp:spPr>
        <a:xfrm>
          <a:off x="66953" y="363877"/>
          <a:ext cx="1212924" cy="12129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FD927-5F7A-4EB7-B9F4-5EE8F6E7370C}">
      <dsp:nvSpPr>
        <dsp:cNvPr id="0" name=""/>
        <dsp:cNvSpPr/>
      </dsp:nvSpPr>
      <dsp:spPr>
        <a:xfrm>
          <a:off x="1026134" y="1940679"/>
          <a:ext cx="4064699" cy="970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20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gyakorlatok 3 modulra oszlanak (5+5+4)</a:t>
          </a:r>
        </a:p>
      </dsp:txBody>
      <dsp:txXfrm>
        <a:off x="1026134" y="1940679"/>
        <a:ext cx="4064699" cy="970339"/>
      </dsp:txXfrm>
    </dsp:sp>
    <dsp:sp modelId="{A660C66D-CE3D-488C-A00C-9DA591C23C4D}">
      <dsp:nvSpPr>
        <dsp:cNvPr id="0" name=""/>
        <dsp:cNvSpPr/>
      </dsp:nvSpPr>
      <dsp:spPr>
        <a:xfrm>
          <a:off x="419671" y="1819387"/>
          <a:ext cx="1212924" cy="12129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45D4B-207A-4261-A87D-9B8AC85C6A51}">
      <dsp:nvSpPr>
        <dsp:cNvPr id="0" name=""/>
        <dsp:cNvSpPr/>
      </dsp:nvSpPr>
      <dsp:spPr>
        <a:xfrm>
          <a:off x="673415" y="3396189"/>
          <a:ext cx="4417417" cy="970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20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Modulonként összesítjük a pontszámokat, 40%-ot kell elérni mindhárom modulból a 20 pont megszerzéséhez (részpontszám nincs)</a:t>
          </a:r>
        </a:p>
      </dsp:txBody>
      <dsp:txXfrm>
        <a:off x="673415" y="3396189"/>
        <a:ext cx="4417417" cy="970339"/>
      </dsp:txXfrm>
    </dsp:sp>
    <dsp:sp modelId="{BC6C3044-A925-4986-807A-AC64207AB2D2}">
      <dsp:nvSpPr>
        <dsp:cNvPr id="0" name=""/>
        <dsp:cNvSpPr/>
      </dsp:nvSpPr>
      <dsp:spPr>
        <a:xfrm>
          <a:off x="66953" y="3274896"/>
          <a:ext cx="1212924" cy="12129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C22C1-7D45-4F67-BD48-B8F3C27775DC}">
      <dsp:nvSpPr>
        <dsp:cNvPr id="0" name=""/>
        <dsp:cNvSpPr/>
      </dsp:nvSpPr>
      <dsp:spPr>
        <a:xfrm>
          <a:off x="-5485524" y="-839892"/>
          <a:ext cx="6531483" cy="6531483"/>
        </a:xfrm>
        <a:prstGeom prst="blockArc">
          <a:avLst>
            <a:gd name="adj1" fmla="val 18900000"/>
            <a:gd name="adj2" fmla="val 2700000"/>
            <a:gd name="adj3" fmla="val 33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E07DC-3258-4244-B818-C689A7D1029D}">
      <dsp:nvSpPr>
        <dsp:cNvPr id="0" name=""/>
        <dsp:cNvSpPr/>
      </dsp:nvSpPr>
      <dsp:spPr>
        <a:xfrm>
          <a:off x="389887" y="204884"/>
          <a:ext cx="4725672" cy="611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43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Darabonként 1 plusz pont a félévközi pontokhoz </a:t>
          </a:r>
        </a:p>
      </dsp:txBody>
      <dsp:txXfrm>
        <a:off x="389887" y="204884"/>
        <a:ext cx="4725672" cy="611999"/>
      </dsp:txXfrm>
    </dsp:sp>
    <dsp:sp modelId="{4C76ECA6-DA55-46CA-A5D1-3D069AF66487}">
      <dsp:nvSpPr>
        <dsp:cNvPr id="0" name=""/>
        <dsp:cNvSpPr/>
      </dsp:nvSpPr>
      <dsp:spPr>
        <a:xfrm>
          <a:off x="70645" y="191642"/>
          <a:ext cx="638483" cy="6384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C24A6-7732-43F9-A075-3F18B3EBCB95}">
      <dsp:nvSpPr>
        <dsp:cNvPr id="0" name=""/>
        <dsp:cNvSpPr/>
      </dsp:nvSpPr>
      <dsp:spPr>
        <a:xfrm>
          <a:off x="810044" y="970967"/>
          <a:ext cx="4305515" cy="611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43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24 félévközi pont (azaz 20 félévközi pont + 4 jelvény): megajánlott jeles,</a:t>
          </a:r>
        </a:p>
      </dsp:txBody>
      <dsp:txXfrm>
        <a:off x="810044" y="970967"/>
        <a:ext cx="4305515" cy="611999"/>
      </dsp:txXfrm>
    </dsp:sp>
    <dsp:sp modelId="{BBD5FEA7-7128-46CF-BC41-9DB2B9A8390D}">
      <dsp:nvSpPr>
        <dsp:cNvPr id="0" name=""/>
        <dsp:cNvSpPr/>
      </dsp:nvSpPr>
      <dsp:spPr>
        <a:xfrm>
          <a:off x="490803" y="957725"/>
          <a:ext cx="638483" cy="6384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F3BB7-662C-444E-88AA-26A59321B8D2}">
      <dsp:nvSpPr>
        <dsp:cNvPr id="0" name=""/>
        <dsp:cNvSpPr/>
      </dsp:nvSpPr>
      <dsp:spPr>
        <a:xfrm>
          <a:off x="1002172" y="1737050"/>
          <a:ext cx="4113388" cy="611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43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3 jelvény: beugrómentesség a vizsgán</a:t>
          </a:r>
        </a:p>
      </dsp:txBody>
      <dsp:txXfrm>
        <a:off x="1002172" y="1737050"/>
        <a:ext cx="4113388" cy="611999"/>
      </dsp:txXfrm>
    </dsp:sp>
    <dsp:sp modelId="{E5C53AB0-943C-47C4-9D8D-7D9A15AE06E2}">
      <dsp:nvSpPr>
        <dsp:cNvPr id="0" name=""/>
        <dsp:cNvSpPr/>
      </dsp:nvSpPr>
      <dsp:spPr>
        <a:xfrm>
          <a:off x="682930" y="1723808"/>
          <a:ext cx="638483" cy="6384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FA86B-B558-43CD-8401-91F3D2C4C6F5}">
      <dsp:nvSpPr>
        <dsp:cNvPr id="0" name=""/>
        <dsp:cNvSpPr/>
      </dsp:nvSpPr>
      <dsp:spPr>
        <a:xfrm>
          <a:off x="1002172" y="2502648"/>
          <a:ext cx="4113388" cy="611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43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dirty="0"/>
            <a:t>Heti sprint jelvények</a:t>
          </a:r>
          <a:r>
            <a:rPr lang="hu-HU" sz="1200" kern="1200" dirty="0"/>
            <a:t>: mindhárom modulból a heti sprintek 80%-os teljesítéséért (</a:t>
          </a:r>
          <a:r>
            <a:rPr lang="hu-HU" sz="1200" kern="1200" dirty="0" err="1"/>
            <a:t>max</a:t>
          </a:r>
          <a:r>
            <a:rPr lang="hu-HU" sz="1200" kern="1200" dirty="0"/>
            <a:t> 3)</a:t>
          </a:r>
        </a:p>
      </dsp:txBody>
      <dsp:txXfrm>
        <a:off x="1002172" y="2502648"/>
        <a:ext cx="4113388" cy="611999"/>
      </dsp:txXfrm>
    </dsp:sp>
    <dsp:sp modelId="{30EF85DC-400B-4EE0-ACE5-724548B3D16C}">
      <dsp:nvSpPr>
        <dsp:cNvPr id="0" name=""/>
        <dsp:cNvSpPr/>
      </dsp:nvSpPr>
      <dsp:spPr>
        <a:xfrm>
          <a:off x="682930" y="2489406"/>
          <a:ext cx="638483" cy="6384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FC442-5880-4D3D-9853-64FBB71E10A7}">
      <dsp:nvSpPr>
        <dsp:cNvPr id="0" name=""/>
        <dsp:cNvSpPr/>
      </dsp:nvSpPr>
      <dsp:spPr>
        <a:xfrm>
          <a:off x="810044" y="3268732"/>
          <a:ext cx="4305515" cy="611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43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dirty="0"/>
            <a:t>Előadás jelvények</a:t>
          </a:r>
          <a:r>
            <a:rPr lang="hu-HU" sz="1200" kern="1200" dirty="0"/>
            <a:t>: minden előadásból maximum 15 hallgatónak lehetősége van gondolattérképet készíteni. (</a:t>
          </a:r>
          <a:r>
            <a:rPr lang="hu-HU" sz="1200" kern="1200" dirty="0" err="1"/>
            <a:t>max</a:t>
          </a:r>
          <a:r>
            <a:rPr lang="hu-HU" sz="1200" kern="1200" dirty="0"/>
            <a:t> 2)</a:t>
          </a:r>
        </a:p>
      </dsp:txBody>
      <dsp:txXfrm>
        <a:off x="810044" y="3268732"/>
        <a:ext cx="4305515" cy="611999"/>
      </dsp:txXfrm>
    </dsp:sp>
    <dsp:sp modelId="{F91CED3D-E6ED-444D-951A-80FDA658E166}">
      <dsp:nvSpPr>
        <dsp:cNvPr id="0" name=""/>
        <dsp:cNvSpPr/>
      </dsp:nvSpPr>
      <dsp:spPr>
        <a:xfrm>
          <a:off x="490803" y="3255490"/>
          <a:ext cx="638483" cy="6384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236CF-B63C-4960-A2AE-A9255B5B98FD}">
      <dsp:nvSpPr>
        <dsp:cNvPr id="0" name=""/>
        <dsp:cNvSpPr/>
      </dsp:nvSpPr>
      <dsp:spPr>
        <a:xfrm>
          <a:off x="389887" y="4034815"/>
          <a:ext cx="4725672" cy="611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43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dirty="0"/>
            <a:t>Kihívás jelvény</a:t>
          </a:r>
          <a:r>
            <a:rPr lang="hu-HU" sz="1200" kern="1200" dirty="0"/>
            <a:t>: az utolsó héten egy nehéz feladatokból álló gyakorlati </a:t>
          </a:r>
          <a:r>
            <a:rPr lang="hu-HU" sz="1200" kern="1200" dirty="0" err="1"/>
            <a:t>zh</a:t>
          </a:r>
          <a:r>
            <a:rPr lang="hu-HU" sz="1200" kern="1200" dirty="0"/>
            <a:t>-n minimum 80% eléréséért. Ezen a </a:t>
          </a:r>
          <a:r>
            <a:rPr lang="hu-HU" sz="1200" kern="1200" dirty="0" err="1"/>
            <a:t>zh</a:t>
          </a:r>
          <a:r>
            <a:rPr lang="hu-HU" sz="1200" kern="1200" dirty="0"/>
            <a:t>-n semmilyen más előny vagy hátrány nem szerezhető. (</a:t>
          </a:r>
          <a:r>
            <a:rPr lang="hu-HU" sz="1200" kern="1200" dirty="0" err="1"/>
            <a:t>max</a:t>
          </a:r>
          <a:r>
            <a:rPr lang="hu-HU" sz="1200" kern="1200" dirty="0"/>
            <a:t> 1)</a:t>
          </a:r>
        </a:p>
      </dsp:txBody>
      <dsp:txXfrm>
        <a:off x="389887" y="4034815"/>
        <a:ext cx="4725672" cy="611999"/>
      </dsp:txXfrm>
    </dsp:sp>
    <dsp:sp modelId="{A2EF462F-7E18-4BF8-96CA-7789E8427262}">
      <dsp:nvSpPr>
        <dsp:cNvPr id="0" name=""/>
        <dsp:cNvSpPr/>
      </dsp:nvSpPr>
      <dsp:spPr>
        <a:xfrm>
          <a:off x="70645" y="4021573"/>
          <a:ext cx="638483" cy="6384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3CFEC-6537-4B5F-AB32-696AB4BDA8F5}">
      <dsp:nvSpPr>
        <dsp:cNvPr id="0" name=""/>
        <dsp:cNvSpPr/>
      </dsp:nvSpPr>
      <dsp:spPr>
        <a:xfrm>
          <a:off x="5648" y="0"/>
          <a:ext cx="198194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Elégséges</a:t>
          </a:r>
        </a:p>
      </dsp:txBody>
      <dsp:txXfrm>
        <a:off x="5648" y="0"/>
        <a:ext cx="1981944" cy="1305401"/>
      </dsp:txXfrm>
    </dsp:sp>
    <dsp:sp modelId="{389F72F9-E4D7-4334-A3D5-A9C30B8A700D}">
      <dsp:nvSpPr>
        <dsp:cNvPr id="0" name=""/>
        <dsp:cNvSpPr/>
      </dsp:nvSpPr>
      <dsp:spPr>
        <a:xfrm>
          <a:off x="203842" y="1305773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40 pontos elméleti vizsgán minimum 20 pont</a:t>
          </a:r>
        </a:p>
      </dsp:txBody>
      <dsp:txXfrm>
        <a:off x="228880" y="1330811"/>
        <a:ext cx="1535479" cy="804787"/>
      </dsp:txXfrm>
    </dsp:sp>
    <dsp:sp modelId="{77262690-B8E0-4451-8337-333B6203DF0C}">
      <dsp:nvSpPr>
        <dsp:cNvPr id="0" name=""/>
        <dsp:cNvSpPr/>
      </dsp:nvSpPr>
      <dsp:spPr>
        <a:xfrm>
          <a:off x="203842" y="2292154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gyakorlati kritérium teszten minimum 80%</a:t>
          </a:r>
        </a:p>
      </dsp:txBody>
      <dsp:txXfrm>
        <a:off x="228880" y="2317192"/>
        <a:ext cx="1535479" cy="804787"/>
      </dsp:txXfrm>
    </dsp:sp>
    <dsp:sp modelId="{ADF5FA2B-0885-49F2-A013-F15B6E745C3F}">
      <dsp:nvSpPr>
        <dsp:cNvPr id="0" name=""/>
        <dsp:cNvSpPr/>
      </dsp:nvSpPr>
      <dsp:spPr>
        <a:xfrm>
          <a:off x="203842" y="3278535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teljes </a:t>
          </a:r>
          <a:r>
            <a:rPr lang="hu-HU" sz="1500" kern="1200" dirty="0" err="1"/>
            <a:t>össz</a:t>
          </a:r>
          <a:r>
            <a:rPr lang="hu-HU" sz="1500" kern="1200" dirty="0"/>
            <a:t>. pontszám minimum </a:t>
          </a:r>
          <a:r>
            <a:rPr lang="hu-HU" sz="1600" b="1" kern="1200" dirty="0"/>
            <a:t>50</a:t>
          </a:r>
          <a:r>
            <a:rPr lang="hu-HU" sz="1500" kern="1200" dirty="0"/>
            <a:t> pont</a:t>
          </a:r>
        </a:p>
      </dsp:txBody>
      <dsp:txXfrm>
        <a:off x="228880" y="3303573"/>
        <a:ext cx="1535479" cy="804787"/>
      </dsp:txXfrm>
    </dsp:sp>
    <dsp:sp modelId="{A995AA3F-D7B3-4725-856A-BD0D159ED1D3}">
      <dsp:nvSpPr>
        <dsp:cNvPr id="0" name=""/>
        <dsp:cNvSpPr/>
      </dsp:nvSpPr>
      <dsp:spPr>
        <a:xfrm>
          <a:off x="2136237" y="0"/>
          <a:ext cx="198194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Közepes</a:t>
          </a:r>
        </a:p>
      </dsp:txBody>
      <dsp:txXfrm>
        <a:off x="2136237" y="0"/>
        <a:ext cx="1981944" cy="1305401"/>
      </dsp:txXfrm>
    </dsp:sp>
    <dsp:sp modelId="{E246371D-9C73-4BAC-A045-350A0B4EA39F}">
      <dsp:nvSpPr>
        <dsp:cNvPr id="0" name=""/>
        <dsp:cNvSpPr/>
      </dsp:nvSpPr>
      <dsp:spPr>
        <a:xfrm>
          <a:off x="2334432" y="1305773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40 pontos elméleti vizsgán minimum 20 pont</a:t>
          </a:r>
        </a:p>
      </dsp:txBody>
      <dsp:txXfrm>
        <a:off x="2359470" y="1330811"/>
        <a:ext cx="1535479" cy="804787"/>
      </dsp:txXfrm>
    </dsp:sp>
    <dsp:sp modelId="{9673D304-FC63-43A2-8917-1AA42B4312F3}">
      <dsp:nvSpPr>
        <dsp:cNvPr id="0" name=""/>
        <dsp:cNvSpPr/>
      </dsp:nvSpPr>
      <dsp:spPr>
        <a:xfrm>
          <a:off x="2334432" y="2292154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gyakorlati kritérium teszten minimum 80%</a:t>
          </a:r>
        </a:p>
      </dsp:txBody>
      <dsp:txXfrm>
        <a:off x="2359470" y="2317192"/>
        <a:ext cx="1535479" cy="804787"/>
      </dsp:txXfrm>
    </dsp:sp>
    <dsp:sp modelId="{175E9009-5D9E-4772-A5E0-9D806F99AFF3}">
      <dsp:nvSpPr>
        <dsp:cNvPr id="0" name=""/>
        <dsp:cNvSpPr/>
      </dsp:nvSpPr>
      <dsp:spPr>
        <a:xfrm>
          <a:off x="2334432" y="3278535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teljes </a:t>
          </a:r>
          <a:r>
            <a:rPr lang="hu-HU" sz="1500" kern="1200" dirty="0" err="1"/>
            <a:t>össz</a:t>
          </a:r>
          <a:r>
            <a:rPr lang="hu-HU" sz="1500" kern="1200" dirty="0"/>
            <a:t>. pontszám minimum </a:t>
          </a:r>
          <a:r>
            <a:rPr lang="hu-HU" sz="1600" b="1" kern="1200" dirty="0"/>
            <a:t>63</a:t>
          </a:r>
          <a:r>
            <a:rPr lang="hu-HU" sz="1500" kern="1200" dirty="0"/>
            <a:t> pont</a:t>
          </a:r>
        </a:p>
      </dsp:txBody>
      <dsp:txXfrm>
        <a:off x="2359470" y="3303573"/>
        <a:ext cx="1535479" cy="804787"/>
      </dsp:txXfrm>
    </dsp:sp>
    <dsp:sp modelId="{8F2E53A8-7DE8-46CF-BE09-2E4D946C5F6A}">
      <dsp:nvSpPr>
        <dsp:cNvPr id="0" name=""/>
        <dsp:cNvSpPr/>
      </dsp:nvSpPr>
      <dsp:spPr>
        <a:xfrm>
          <a:off x="4266827" y="0"/>
          <a:ext cx="198194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Jó</a:t>
          </a:r>
        </a:p>
      </dsp:txBody>
      <dsp:txXfrm>
        <a:off x="4266827" y="0"/>
        <a:ext cx="1981944" cy="1305401"/>
      </dsp:txXfrm>
    </dsp:sp>
    <dsp:sp modelId="{769F1D60-D814-4C34-B2BA-F779F98DA636}">
      <dsp:nvSpPr>
        <dsp:cNvPr id="0" name=""/>
        <dsp:cNvSpPr/>
      </dsp:nvSpPr>
      <dsp:spPr>
        <a:xfrm>
          <a:off x="4465022" y="1305773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40 pontos elméleti vizsgán minimum 20 pont</a:t>
          </a:r>
        </a:p>
      </dsp:txBody>
      <dsp:txXfrm>
        <a:off x="4490060" y="1330811"/>
        <a:ext cx="1535479" cy="804787"/>
      </dsp:txXfrm>
    </dsp:sp>
    <dsp:sp modelId="{A926AC9B-16DF-4966-9244-327ECE7556C5}">
      <dsp:nvSpPr>
        <dsp:cNvPr id="0" name=""/>
        <dsp:cNvSpPr/>
      </dsp:nvSpPr>
      <dsp:spPr>
        <a:xfrm>
          <a:off x="4465022" y="2292154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gyakorlati kritérium teszten minimum 80%</a:t>
          </a:r>
        </a:p>
      </dsp:txBody>
      <dsp:txXfrm>
        <a:off x="4490060" y="2317192"/>
        <a:ext cx="1535479" cy="804787"/>
      </dsp:txXfrm>
    </dsp:sp>
    <dsp:sp modelId="{91A7E781-DA4A-4202-8B2A-ACBEDB94CC50}">
      <dsp:nvSpPr>
        <dsp:cNvPr id="0" name=""/>
        <dsp:cNvSpPr/>
      </dsp:nvSpPr>
      <dsp:spPr>
        <a:xfrm>
          <a:off x="4465022" y="3278535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teljes </a:t>
          </a:r>
          <a:r>
            <a:rPr lang="hu-HU" sz="1500" kern="1200" dirty="0" err="1"/>
            <a:t>össz</a:t>
          </a:r>
          <a:r>
            <a:rPr lang="hu-HU" sz="1500" kern="1200" dirty="0"/>
            <a:t>. pontszám minimum </a:t>
          </a:r>
          <a:r>
            <a:rPr lang="hu-HU" sz="1600" b="1" kern="1200" dirty="0"/>
            <a:t>76</a:t>
          </a:r>
          <a:r>
            <a:rPr lang="hu-HU" sz="1500" kern="1200" dirty="0"/>
            <a:t> pont</a:t>
          </a:r>
        </a:p>
      </dsp:txBody>
      <dsp:txXfrm>
        <a:off x="4490060" y="3303573"/>
        <a:ext cx="1535479" cy="804787"/>
      </dsp:txXfrm>
    </dsp:sp>
    <dsp:sp modelId="{A6F9E9A6-6379-46FC-A7BA-FCD702CA965F}">
      <dsp:nvSpPr>
        <dsp:cNvPr id="0" name=""/>
        <dsp:cNvSpPr/>
      </dsp:nvSpPr>
      <dsp:spPr>
        <a:xfrm>
          <a:off x="6397417" y="0"/>
          <a:ext cx="198194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Jeles</a:t>
          </a:r>
        </a:p>
      </dsp:txBody>
      <dsp:txXfrm>
        <a:off x="6397417" y="0"/>
        <a:ext cx="1981944" cy="1305401"/>
      </dsp:txXfrm>
    </dsp:sp>
    <dsp:sp modelId="{15634995-D507-454E-AC1C-2984CC7F01EC}">
      <dsp:nvSpPr>
        <dsp:cNvPr id="0" name=""/>
        <dsp:cNvSpPr/>
      </dsp:nvSpPr>
      <dsp:spPr>
        <a:xfrm>
          <a:off x="6595612" y="1305773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40 pontos elméleti vizsgán minimum 20 pont</a:t>
          </a:r>
        </a:p>
      </dsp:txBody>
      <dsp:txXfrm>
        <a:off x="6620650" y="1330811"/>
        <a:ext cx="1535479" cy="804787"/>
      </dsp:txXfrm>
    </dsp:sp>
    <dsp:sp modelId="{D839F7DC-202B-4D99-B52B-308922E0E0D9}">
      <dsp:nvSpPr>
        <dsp:cNvPr id="0" name=""/>
        <dsp:cNvSpPr/>
      </dsp:nvSpPr>
      <dsp:spPr>
        <a:xfrm>
          <a:off x="6595612" y="2292154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gyakorlati kritérium teszten minimum 80%</a:t>
          </a:r>
        </a:p>
      </dsp:txBody>
      <dsp:txXfrm>
        <a:off x="6620650" y="2317192"/>
        <a:ext cx="1535479" cy="804787"/>
      </dsp:txXfrm>
    </dsp:sp>
    <dsp:sp modelId="{B9027620-099B-4107-AFDF-D8AF29475681}">
      <dsp:nvSpPr>
        <dsp:cNvPr id="0" name=""/>
        <dsp:cNvSpPr/>
      </dsp:nvSpPr>
      <dsp:spPr>
        <a:xfrm>
          <a:off x="6595612" y="3278535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teljes </a:t>
          </a:r>
          <a:r>
            <a:rPr lang="hu-HU" sz="1500" kern="1200" dirty="0" err="1"/>
            <a:t>össz</a:t>
          </a:r>
          <a:r>
            <a:rPr lang="hu-HU" sz="1500" kern="1200" dirty="0"/>
            <a:t>. pontszám minimum </a:t>
          </a:r>
          <a:r>
            <a:rPr lang="hu-HU" sz="1600" b="1" kern="1200" dirty="0"/>
            <a:t>89</a:t>
          </a:r>
          <a:r>
            <a:rPr lang="hu-HU" sz="1500" kern="1200" dirty="0"/>
            <a:t> pont</a:t>
          </a:r>
        </a:p>
      </dsp:txBody>
      <dsp:txXfrm>
        <a:off x="6620650" y="3303573"/>
        <a:ext cx="1535479" cy="804787"/>
      </dsp:txXfrm>
    </dsp:sp>
    <dsp:sp modelId="{B2D6C179-3F10-4A97-B259-7417D905E79D}">
      <dsp:nvSpPr>
        <dsp:cNvPr id="0" name=""/>
        <dsp:cNvSpPr/>
      </dsp:nvSpPr>
      <dsp:spPr>
        <a:xfrm>
          <a:off x="8528007" y="0"/>
          <a:ext cx="198194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Megajánlott jeles</a:t>
          </a:r>
        </a:p>
      </dsp:txBody>
      <dsp:txXfrm>
        <a:off x="8528007" y="0"/>
        <a:ext cx="1981944" cy="1305401"/>
      </dsp:txXfrm>
    </dsp:sp>
    <dsp:sp modelId="{E7333048-ACAF-42FA-BF41-4DD87721AFEC}">
      <dsp:nvSpPr>
        <dsp:cNvPr id="0" name=""/>
        <dsp:cNvSpPr/>
      </dsp:nvSpPr>
      <dsp:spPr>
        <a:xfrm>
          <a:off x="8726202" y="1305401"/>
          <a:ext cx="1585555" cy="2828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24 félévközi pont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(20 + 4 jelvény)</a:t>
          </a:r>
        </a:p>
      </dsp:txBody>
      <dsp:txXfrm>
        <a:off x="8772641" y="1351840"/>
        <a:ext cx="1492677" cy="27354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3DD63-9CDC-412A-815A-6C03A05436C0}">
      <dsp:nvSpPr>
        <dsp:cNvPr id="0" name=""/>
        <dsp:cNvSpPr/>
      </dsp:nvSpPr>
      <dsp:spPr>
        <a:xfrm>
          <a:off x="0" y="0"/>
          <a:ext cx="10515600" cy="1958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32517-4AD0-4EB5-9343-FAEFEFB4B654}">
      <dsp:nvSpPr>
        <dsp:cNvPr id="0" name=""/>
        <dsp:cNvSpPr/>
      </dsp:nvSpPr>
      <dsp:spPr>
        <a:xfrm>
          <a:off x="318363" y="261080"/>
          <a:ext cx="2297412" cy="14359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D0EF7-0B68-45A1-B865-A2217E94F7EB}">
      <dsp:nvSpPr>
        <dsp:cNvPr id="0" name=""/>
        <dsp:cNvSpPr/>
      </dsp:nvSpPr>
      <dsp:spPr>
        <a:xfrm rot="10800000">
          <a:off x="318363" y="1958102"/>
          <a:ext cx="2297412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Minimum 30 bejegyzés</a:t>
          </a:r>
        </a:p>
      </dsp:txBody>
      <dsp:txXfrm rot="10800000">
        <a:off x="389016" y="1958102"/>
        <a:ext cx="2156106" cy="2322582"/>
      </dsp:txXfrm>
    </dsp:sp>
    <dsp:sp modelId="{600EE398-3D9F-4760-BFF7-786E78D42896}">
      <dsp:nvSpPr>
        <dsp:cNvPr id="0" name=""/>
        <dsp:cNvSpPr/>
      </dsp:nvSpPr>
      <dsp:spPr>
        <a:xfrm>
          <a:off x="2845517" y="261080"/>
          <a:ext cx="2297412" cy="14359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3B38E-C37D-46E3-A206-3595AF8BCA1B}">
      <dsp:nvSpPr>
        <dsp:cNvPr id="0" name=""/>
        <dsp:cNvSpPr/>
      </dsp:nvSpPr>
      <dsp:spPr>
        <a:xfrm rot="10800000">
          <a:off x="2845517" y="1958102"/>
          <a:ext cx="2297412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Bejegyzések legalább felénél: kép, videó, link, magyarázat</a:t>
          </a:r>
        </a:p>
      </dsp:txBody>
      <dsp:txXfrm rot="10800000">
        <a:off x="2916170" y="1958102"/>
        <a:ext cx="2156106" cy="2322582"/>
      </dsp:txXfrm>
    </dsp:sp>
    <dsp:sp modelId="{98FBC27B-CDF0-4CF3-8C8B-6EEFC877C7D3}">
      <dsp:nvSpPr>
        <dsp:cNvPr id="0" name=""/>
        <dsp:cNvSpPr/>
      </dsp:nvSpPr>
      <dsp:spPr>
        <a:xfrm>
          <a:off x="5372670" y="261080"/>
          <a:ext cx="2297412" cy="14359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C7D8B-ABEA-4376-AA16-D36030ADAA8B}">
      <dsp:nvSpPr>
        <dsp:cNvPr id="0" name=""/>
        <dsp:cNvSpPr/>
      </dsp:nvSpPr>
      <dsp:spPr>
        <a:xfrm rot="10800000">
          <a:off x="5372670" y="1958102"/>
          <a:ext cx="2297412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eltérő elemek az előadásfóliákhoz és a korábban feltöltött térképekhez képest </a:t>
          </a:r>
        </a:p>
      </dsp:txBody>
      <dsp:txXfrm rot="10800000">
        <a:off x="5443323" y="1958102"/>
        <a:ext cx="2156106" cy="2322582"/>
      </dsp:txXfrm>
    </dsp:sp>
    <dsp:sp modelId="{F5C04BF3-FCBA-4A63-B992-11431DFA05AC}">
      <dsp:nvSpPr>
        <dsp:cNvPr id="0" name=""/>
        <dsp:cNvSpPr/>
      </dsp:nvSpPr>
      <dsp:spPr>
        <a:xfrm>
          <a:off x="7899823" y="261080"/>
          <a:ext cx="2297412" cy="14359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E4F0F-4A46-4DF1-B35B-EDE30A843386}">
      <dsp:nvSpPr>
        <dsp:cNvPr id="0" name=""/>
        <dsp:cNvSpPr/>
      </dsp:nvSpPr>
      <dsp:spPr>
        <a:xfrm rot="10800000">
          <a:off x="7899823" y="1958102"/>
          <a:ext cx="2297412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Minden forrás legyen megjelölve</a:t>
          </a:r>
        </a:p>
      </dsp:txBody>
      <dsp:txXfrm rot="10800000">
        <a:off x="7970476" y="1958102"/>
        <a:ext cx="2156106" cy="2322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5BB9A-9EE3-4844-866B-50621E24BF3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64572-CAD7-4B8A-B772-A0514148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5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3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7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2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Adatbázis rendszerek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Tantárgyi értékelés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148737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Tantárgyi értékelés</a:t>
            </a:r>
            <a:endParaRPr lang="en-US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7493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169482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F4389E-E477-443C-A42B-389E57ACD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87D46F-A3E0-478D-A205-FAA81FA023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21C2CD-A32F-418D-8A71-D33C93DFA8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649FDD-7132-4E55-A42C-CD98A24F1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5C6311-BA76-4DE6-82E9-9C88689FB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185A68-336B-4157-A069-58477564F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32155"/>
          </a:xfrm>
        </p:spPr>
        <p:txBody>
          <a:bodyPr/>
          <a:lstStyle/>
          <a:p>
            <a:r>
              <a:rPr lang="hu-HU" dirty="0"/>
              <a:t>Félévközi pontok</a:t>
            </a:r>
            <a:endParaRPr lang="en-US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>
          <a:xfrm>
            <a:off x="839788" y="1121764"/>
            <a:ext cx="5157787" cy="481125"/>
          </a:xfrm>
        </p:spPr>
        <p:txBody>
          <a:bodyPr/>
          <a:lstStyle/>
          <a:p>
            <a:r>
              <a:rPr lang="hu-HU" dirty="0"/>
              <a:t>Heti sprintek: 20 vagy 0</a:t>
            </a:r>
            <a:endParaRPr lang="en-US" dirty="0"/>
          </a:p>
        </p:txBody>
      </p:sp>
      <p:graphicFrame>
        <p:nvGraphicFramePr>
          <p:cNvPr id="10" name="Tartalom helye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8402963"/>
              </p:ext>
            </p:extLst>
          </p:nvPr>
        </p:nvGraphicFramePr>
        <p:xfrm>
          <a:off x="839788" y="1764254"/>
          <a:ext cx="5157787" cy="4851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>
          <a:xfrm>
            <a:off x="6172200" y="1121764"/>
            <a:ext cx="5183188" cy="481125"/>
          </a:xfrm>
        </p:spPr>
        <p:txBody>
          <a:bodyPr/>
          <a:lstStyle/>
          <a:p>
            <a:r>
              <a:rPr lang="hu-HU" dirty="0"/>
              <a:t>Jelvények: maximum 6</a:t>
            </a:r>
            <a:endParaRPr lang="en-US" dirty="0"/>
          </a:p>
        </p:txBody>
      </p:sp>
      <p:graphicFrame>
        <p:nvGraphicFramePr>
          <p:cNvPr id="11" name="Tartalom helye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79905385"/>
              </p:ext>
            </p:extLst>
          </p:nvPr>
        </p:nvGraphicFramePr>
        <p:xfrm>
          <a:off x="6172200" y="1764254"/>
          <a:ext cx="5183188" cy="4851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42419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DF9BEDF-E3C5-4A5D-89F1-684080070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60219BD-0690-4B15-9932-2D1A0800D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BB76CEF-7AF3-48B2-A443-8D3073FA4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660C66D-CE3D-488C-A00C-9DA591C23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95FD927-5F7A-4EB7-B9F4-5EE8F6E73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C6C3044-A925-4986-807A-AC64207AB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A145D4B-207A-4261-A87D-9B8AC85C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7DC22C1-7D45-4F67-BD48-B8F3C27775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C76ECA6-DA55-46CA-A5D1-3D069AF66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7CE07DC-3258-4244-B818-C689A7D102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BD5FEA7-7128-46CF-BC41-9DB2B9A83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CEC24A6-7732-43F9-A075-3F18B3EBC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5C53AB0-943C-47C4-9D8D-7D9A15AE0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B7F3BB7-662C-444E-88AA-26A59321B8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0EF85DC-400B-4EE0-ACE5-724548B3D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52FA86B-B558-43CD-8401-91F3D2C4C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91CED3D-E6ED-444D-951A-80FDA658E1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CFFC442-5880-4D3D-9853-64FBB71E10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2EF462F-7E18-4BF8-96CA-7789E8427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1D236CF-B63C-4960-A2AE-A9255B5B9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10" grpId="0" uiExpand="1">
        <p:bldSub>
          <a:bldDgm bld="one"/>
        </p:bldSub>
      </p:bldGraphic>
      <p:bldP spid="8" grpId="0" build="p"/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Osztályzatok</a:t>
            </a:r>
            <a:endParaRPr lang="en-US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583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161897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F3CFEC-6537-4B5F-AB32-696AB4BDA8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9F72F9-E4D7-4334-A3D5-A9C30B8A7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262690-B8E0-4451-8337-333B6203DF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F5FA2B-0885-49F2-A013-F15B6E745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95AA3F-D7B3-4725-856A-BD0D159ED1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46371D-9C73-4BAC-A045-350A0B4EA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73D304-FC63-43A2-8917-1AA42B431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5E9009-5D9E-4772-A5E0-9D806F99AF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2E53A8-7DE8-46CF-BE09-2E4D946C5F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9F1D60-D814-4C34-B2BA-F779F98DA6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26AC9B-16DF-4966-9244-327ECE755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A7E781-DA4A-4202-8B2A-ACBEDB94C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F9E9A6-6379-46FC-A7BA-FCD702CA96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634995-D507-454E-AC1C-2984CC7F01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39F7DC-202B-4D99-B52B-308922E0E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027620-099B-4107-AFDF-D8AF29475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D6C179-3F10-4A97-B259-7417D905E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333048-ACAF-42FA-BF41-4DD87721A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Előadás gondolattérképek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Az adott heti előadásból az készíthet gondolattérképet, aki az előadáson elhangzó kódszó segítségével az első 15 jelentkező között lesz (a 15. sikeres jelentkező utáni próbálkozásokat törölni fogjuk a rendszerből)</a:t>
            </a:r>
          </a:p>
          <a:p>
            <a:r>
              <a:rPr lang="hu-HU" dirty="0"/>
              <a:t>Minden hallgató maximum kétszer jelentkezhet gondolattérkép készítésére, függetlenül attól, hogy hány leadott térképére kap végül jelvényt.</a:t>
            </a:r>
          </a:p>
          <a:p>
            <a:r>
              <a:rPr lang="hu-HU" dirty="0"/>
              <a:t>A gondolattérkép elkészítésének határideje az adott hét péntek este 21:00.</a:t>
            </a:r>
          </a:p>
          <a:p>
            <a:r>
              <a:rPr lang="hu-HU" dirty="0"/>
              <a:t>A pénteki határidőig csak a sikeres jelentkezők férnek hozzá a gondolattérképekhez. A pénteki határidő után feltölteni, módosítani már nem lehet. Az elfogadott térképeket a kurzus összes hallgatója meg tudja nézni, véleményezni tudja a térképeket, illetve tudnak belőlük tanulni</a:t>
            </a:r>
          </a:p>
          <a:p>
            <a:r>
              <a:rPr lang="hu-HU" dirty="0"/>
              <a:t>A jelvény megszerzésének feltétele:</a:t>
            </a:r>
          </a:p>
          <a:p>
            <a:pPr lvl="1"/>
            <a:r>
              <a:rPr lang="hu-HU" dirty="0"/>
              <a:t>A gondolattérkép dolgozza fel az aktuális heti előadás teljes, vagy jól meghatározott rész-anyagát</a:t>
            </a:r>
          </a:p>
          <a:p>
            <a:pPr lvl="1"/>
            <a:r>
              <a:rPr lang="hu-HU" dirty="0"/>
              <a:t>Tartalmazzon legalább 30 bejegyzést</a:t>
            </a:r>
          </a:p>
          <a:p>
            <a:pPr lvl="1"/>
            <a:r>
              <a:rPr lang="hu-HU" dirty="0"/>
              <a:t>A bejegyzések legalább feléhez kapcsolódjon kép, videó, külső link, vagy saját szöveges magyarázat</a:t>
            </a:r>
          </a:p>
          <a:p>
            <a:pPr lvl="1"/>
            <a:r>
              <a:rPr lang="hu-HU" dirty="0"/>
              <a:t>A gondolattérkép tartalmazzon eltérő elemeket az előadásfóliákhoz és a korábban feltöltött térképekhez képest (plusz forrásokat, vagy érdekes összefüggést, további példákat, magyarázatot)</a:t>
            </a:r>
          </a:p>
          <a:p>
            <a:pPr lvl="1"/>
            <a:r>
              <a:rPr lang="hu-HU" dirty="0"/>
              <a:t>Minden egyes képhez, videóhoz és idézethez tüntessék fel a forrást</a:t>
            </a:r>
          </a:p>
          <a:p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268501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Előadás gondolattérkép feltöltése</a:t>
            </a:r>
            <a:br>
              <a:rPr lang="hu-HU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742751" y="1119379"/>
            <a:ext cx="2682838" cy="2009334"/>
            <a:chOff x="243242" y="2059450"/>
            <a:chExt cx="2682838" cy="2009334"/>
          </a:xfrm>
        </p:grpSpPr>
        <p:pic>
          <p:nvPicPr>
            <p:cNvPr id="1026" name="Picture 2" descr="Képtalálat a következőre: „előadás”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42" y="2059450"/>
              <a:ext cx="2682838" cy="2009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églalap 6"/>
            <p:cNvSpPr/>
            <p:nvPr/>
          </p:nvSpPr>
          <p:spPr>
            <a:xfrm>
              <a:off x="1293950" y="2263507"/>
              <a:ext cx="90957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u-HU" sz="3200" b="1" dirty="0">
                  <a:ln w="22225">
                    <a:noFill/>
                    <a:prstDash val="solid"/>
                  </a:ln>
                  <a:solidFill>
                    <a:schemeClr val="accent2"/>
                  </a:solidFill>
                </a:rPr>
                <a:t>Kód</a:t>
              </a:r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204868" y="3454805"/>
            <a:ext cx="4565418" cy="2013200"/>
            <a:chOff x="4038600" y="2990452"/>
            <a:chExt cx="4565418" cy="2013200"/>
          </a:xfrm>
        </p:grpSpPr>
        <p:pic>
          <p:nvPicPr>
            <p:cNvPr id="8" name="Kép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1012" y="4590652"/>
              <a:ext cx="4543006" cy="413000"/>
            </a:xfrm>
            <a:prstGeom prst="rect">
              <a:avLst/>
            </a:prstGeom>
          </p:spPr>
        </p:pic>
        <p:pic>
          <p:nvPicPr>
            <p:cNvPr id="9" name="Kép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00" y="2990452"/>
              <a:ext cx="4543425" cy="1600200"/>
            </a:xfrm>
            <a:prstGeom prst="rect">
              <a:avLst/>
            </a:prstGeom>
          </p:spPr>
        </p:pic>
      </p:grpSp>
      <p:pic>
        <p:nvPicPr>
          <p:cNvPr id="13" name="Kép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80" y="5799137"/>
            <a:ext cx="4323205" cy="989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4127" y="5791500"/>
            <a:ext cx="6567500" cy="809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9207" y="1848636"/>
            <a:ext cx="6222626" cy="30484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Nyíl: lefelé mutató 15"/>
          <p:cNvSpPr/>
          <p:nvPr/>
        </p:nvSpPr>
        <p:spPr>
          <a:xfrm>
            <a:off x="1753496" y="3357690"/>
            <a:ext cx="223686" cy="366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yíl: lefelé mutató 17"/>
          <p:cNvSpPr/>
          <p:nvPr/>
        </p:nvSpPr>
        <p:spPr>
          <a:xfrm>
            <a:off x="1753496" y="5488363"/>
            <a:ext cx="223686" cy="366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yíl: jobbra mutató 16"/>
          <p:cNvSpPr/>
          <p:nvPr/>
        </p:nvSpPr>
        <p:spPr>
          <a:xfrm>
            <a:off x="4770286" y="6025218"/>
            <a:ext cx="522476" cy="263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yíl: felfelé mutató 18"/>
          <p:cNvSpPr/>
          <p:nvPr/>
        </p:nvSpPr>
        <p:spPr>
          <a:xfrm>
            <a:off x="8373201" y="5163671"/>
            <a:ext cx="237399" cy="4303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Minimum </a:t>
            </a:r>
            <a:r>
              <a:rPr lang="hu-HU" dirty="0" err="1"/>
              <a:t>követlemények</a:t>
            </a:r>
            <a:endParaRPr lang="en-US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938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377343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23DD63-9CDC-412A-815A-6C03A0543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632517-4AD0-4EB5-9343-FAEFEFB4B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3D0EF7-0B68-45A1-B865-A2217E94F7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0EE398-3D9F-4760-BFF7-786E78D428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43B38E-C37D-46E3-A206-3595AF8BC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FBC27B-CDF0-4CF3-8C8B-6EEFC877C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4CC7D8B-ABEA-4376-AA16-D36030ADAA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C04BF3-FCBA-4A63-B992-11431DFA0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2E4F0F-4A46-4DF1-B35B-EDE30A843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523</Words>
  <Application>Microsoft Office PowerPoint</Application>
  <PresentationFormat>Szélesvásznú</PresentationFormat>
  <Paragraphs>73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Adatbázis rendszerek</vt:lpstr>
      <vt:lpstr>Tantárgyi értékelés</vt:lpstr>
      <vt:lpstr>Félévközi pontok</vt:lpstr>
      <vt:lpstr>Osztályzatok</vt:lpstr>
      <vt:lpstr>Előadás gondolattérképek</vt:lpstr>
      <vt:lpstr>Előadás gondolattérkép feltöltése  </vt:lpstr>
      <vt:lpstr>Minimum követlemények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Gabriella Baksa-Haskó</dc:creator>
  <cp:lastModifiedBy>Gabriella Baksa-Haskó</cp:lastModifiedBy>
  <cp:revision>10</cp:revision>
  <dcterms:created xsi:type="dcterms:W3CDTF">2017-01-29T00:11:24Z</dcterms:created>
  <dcterms:modified xsi:type="dcterms:W3CDTF">2017-04-03T22:42:04Z</dcterms:modified>
</cp:coreProperties>
</file>