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9BA3F0-3BD9-4479-9777-14767C571593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BC74607-21EC-4235-A7C4-8635A38CE699}">
      <dgm:prSet phldrT="[Szöveg]"/>
      <dgm:spPr/>
      <dgm:t>
        <a:bodyPr/>
        <a:lstStyle/>
        <a:p>
          <a:r>
            <a:rPr lang="hu-HU" dirty="0" err="1"/>
            <a:t>Össz</a:t>
          </a:r>
          <a:r>
            <a:rPr lang="hu-HU" dirty="0"/>
            <a:t>. pontszám: 100</a:t>
          </a:r>
        </a:p>
      </dgm:t>
    </dgm:pt>
    <dgm:pt modelId="{B1F4E805-127E-40F7-9CFC-9C80099F4193}" type="parTrans" cxnId="{86C7EA40-C519-4874-928D-FF8527BC3F07}">
      <dgm:prSet/>
      <dgm:spPr/>
      <dgm:t>
        <a:bodyPr/>
        <a:lstStyle/>
        <a:p>
          <a:endParaRPr lang="hu-HU"/>
        </a:p>
      </dgm:t>
    </dgm:pt>
    <dgm:pt modelId="{EB677CFF-5072-4A1E-BAFC-4EAC0998C5AA}" type="sibTrans" cxnId="{86C7EA40-C519-4874-928D-FF8527BC3F07}">
      <dgm:prSet/>
      <dgm:spPr/>
      <dgm:t>
        <a:bodyPr/>
        <a:lstStyle/>
        <a:p>
          <a:endParaRPr lang="hu-HU"/>
        </a:p>
      </dgm:t>
    </dgm:pt>
    <dgm:pt modelId="{62BEC8DD-7FC6-414F-A8C0-B1CAB9854094}">
      <dgm:prSet phldrT="[Szöveg]"/>
      <dgm:spPr/>
      <dgm:t>
        <a:bodyPr/>
        <a:lstStyle/>
        <a:p>
          <a:r>
            <a:rPr lang="hu-HU" dirty="0"/>
            <a:t>Félévközi pont: 20</a:t>
          </a:r>
        </a:p>
      </dgm:t>
    </dgm:pt>
    <dgm:pt modelId="{298DD3F1-2EF2-40DB-83F7-E7EE5D2EF542}" type="parTrans" cxnId="{7CA65C66-6428-4B98-AB14-175C5A484B8A}">
      <dgm:prSet/>
      <dgm:spPr/>
      <dgm:t>
        <a:bodyPr/>
        <a:lstStyle/>
        <a:p>
          <a:endParaRPr lang="hu-HU"/>
        </a:p>
      </dgm:t>
    </dgm:pt>
    <dgm:pt modelId="{CEC0B35D-A749-490B-9F9E-E188BCE2215F}" type="sibTrans" cxnId="{7CA65C66-6428-4B98-AB14-175C5A484B8A}">
      <dgm:prSet/>
      <dgm:spPr/>
      <dgm:t>
        <a:bodyPr/>
        <a:lstStyle/>
        <a:p>
          <a:endParaRPr lang="hu-HU"/>
        </a:p>
      </dgm:t>
    </dgm:pt>
    <dgm:pt modelId="{B6ADC6EE-377A-4787-9FDB-AE7DEFB89D17}">
      <dgm:prSet phldrT="[Szöveg]"/>
      <dgm:spPr/>
      <dgm:t>
        <a:bodyPr/>
        <a:lstStyle/>
        <a:p>
          <a:r>
            <a:rPr lang="hu-HU" dirty="0"/>
            <a:t>Vizsga: 80</a:t>
          </a:r>
        </a:p>
      </dgm:t>
    </dgm:pt>
    <dgm:pt modelId="{6ACDDA59-34DD-4967-857B-BC83859B07C8}" type="parTrans" cxnId="{6F3FCBF5-571B-49C7-938E-1A0500068181}">
      <dgm:prSet/>
      <dgm:spPr/>
      <dgm:t>
        <a:bodyPr/>
        <a:lstStyle/>
        <a:p>
          <a:endParaRPr lang="hu-HU"/>
        </a:p>
      </dgm:t>
    </dgm:pt>
    <dgm:pt modelId="{8A0AE86E-9750-488A-B9E1-17D004AB6180}" type="sibTrans" cxnId="{6F3FCBF5-571B-49C7-938E-1A0500068181}">
      <dgm:prSet/>
      <dgm:spPr/>
      <dgm:t>
        <a:bodyPr/>
        <a:lstStyle/>
        <a:p>
          <a:endParaRPr lang="hu-HU"/>
        </a:p>
      </dgm:t>
    </dgm:pt>
    <dgm:pt modelId="{C94B82ED-668D-4B0B-9B5E-E26B34AC7AFD}">
      <dgm:prSet phldrT="[Szöveg]"/>
      <dgm:spPr/>
      <dgm:t>
        <a:bodyPr/>
        <a:lstStyle/>
        <a:p>
          <a:r>
            <a:rPr lang="hu-HU" dirty="0"/>
            <a:t>Elméleti vizsga: 40</a:t>
          </a:r>
        </a:p>
      </dgm:t>
    </dgm:pt>
    <dgm:pt modelId="{BEC1D9F0-35A3-48D6-ACCF-6729BA4B10FD}" type="parTrans" cxnId="{96BA29B5-B104-42A2-BD82-2B6B8D3C276E}">
      <dgm:prSet/>
      <dgm:spPr/>
      <dgm:t>
        <a:bodyPr/>
        <a:lstStyle/>
        <a:p>
          <a:endParaRPr lang="hu-HU"/>
        </a:p>
      </dgm:t>
    </dgm:pt>
    <dgm:pt modelId="{8B002BCC-1097-4411-AC46-9CBFF6AC48C2}" type="sibTrans" cxnId="{96BA29B5-B104-42A2-BD82-2B6B8D3C276E}">
      <dgm:prSet/>
      <dgm:spPr/>
      <dgm:t>
        <a:bodyPr/>
        <a:lstStyle/>
        <a:p>
          <a:endParaRPr lang="hu-HU"/>
        </a:p>
      </dgm:t>
    </dgm:pt>
    <dgm:pt modelId="{5DD8B6CB-3AC7-463F-8B17-511B65A82191}">
      <dgm:prSet/>
      <dgm:spPr/>
      <dgm:t>
        <a:bodyPr/>
        <a:lstStyle/>
        <a:p>
          <a:r>
            <a:rPr lang="hu-HU" dirty="0"/>
            <a:t>Gyakorlati kritérium teszt: 0</a:t>
          </a:r>
        </a:p>
      </dgm:t>
    </dgm:pt>
    <dgm:pt modelId="{CDE63DFE-4B1A-428D-A039-C917087EB0AA}" type="parTrans" cxnId="{ECF91CC5-9876-4B8E-B1AC-21B866467C6D}">
      <dgm:prSet/>
      <dgm:spPr/>
      <dgm:t>
        <a:bodyPr/>
        <a:lstStyle/>
        <a:p>
          <a:endParaRPr lang="hu-HU"/>
        </a:p>
      </dgm:t>
    </dgm:pt>
    <dgm:pt modelId="{2A4387FE-B8EC-4EDB-9D73-F4AB0D561629}" type="sibTrans" cxnId="{ECF91CC5-9876-4B8E-B1AC-21B866467C6D}">
      <dgm:prSet/>
      <dgm:spPr/>
      <dgm:t>
        <a:bodyPr/>
        <a:lstStyle/>
        <a:p>
          <a:endParaRPr lang="hu-HU"/>
        </a:p>
      </dgm:t>
    </dgm:pt>
    <dgm:pt modelId="{088F8AB4-E55C-4494-B572-C4E5795D747D}">
      <dgm:prSet/>
      <dgm:spPr/>
      <dgm:t>
        <a:bodyPr/>
        <a:lstStyle/>
        <a:p>
          <a:r>
            <a:rPr lang="hu-HU" dirty="0"/>
            <a:t>Gyakorlati vizsga: 40</a:t>
          </a:r>
        </a:p>
      </dgm:t>
    </dgm:pt>
    <dgm:pt modelId="{FA73C3DC-04CF-482F-BFF0-03005BF0C3FD}" type="parTrans" cxnId="{3675072A-4E78-42CF-A605-F1D7A45A7E26}">
      <dgm:prSet/>
      <dgm:spPr/>
      <dgm:t>
        <a:bodyPr/>
        <a:lstStyle/>
        <a:p>
          <a:endParaRPr lang="hu-HU"/>
        </a:p>
      </dgm:t>
    </dgm:pt>
    <dgm:pt modelId="{EBE9255E-2BC8-4C9E-B757-CE24CA7B9C5D}" type="sibTrans" cxnId="{3675072A-4E78-42CF-A605-F1D7A45A7E26}">
      <dgm:prSet/>
      <dgm:spPr/>
      <dgm:t>
        <a:bodyPr/>
        <a:lstStyle/>
        <a:p>
          <a:endParaRPr lang="hu-HU"/>
        </a:p>
      </dgm:t>
    </dgm:pt>
    <dgm:pt modelId="{77F13F0B-62A1-4B0B-A88C-E81732C09986}" type="pres">
      <dgm:prSet presAssocID="{579BA3F0-3BD9-4479-9777-14767C5715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373CC8-B4B2-49F2-8EE0-A0DBE9F303E9}" type="pres">
      <dgm:prSet presAssocID="{2BC74607-21EC-4235-A7C4-8635A38CE699}" presName="vertOne" presStyleCnt="0"/>
      <dgm:spPr/>
    </dgm:pt>
    <dgm:pt modelId="{CDF4389E-E477-443C-A42B-389E57ACDD30}" type="pres">
      <dgm:prSet presAssocID="{2BC74607-21EC-4235-A7C4-8635A38CE699}" presName="txOne" presStyleLbl="node0" presStyleIdx="0" presStyleCnt="1">
        <dgm:presLayoutVars>
          <dgm:chPref val="3"/>
        </dgm:presLayoutVars>
      </dgm:prSet>
      <dgm:spPr/>
    </dgm:pt>
    <dgm:pt modelId="{71A4E587-8090-46BE-BAA4-178C95F9778C}" type="pres">
      <dgm:prSet presAssocID="{2BC74607-21EC-4235-A7C4-8635A38CE699}" presName="parTransOne" presStyleCnt="0"/>
      <dgm:spPr/>
    </dgm:pt>
    <dgm:pt modelId="{9E2A8984-E230-402D-A42B-D456BEA67CBB}" type="pres">
      <dgm:prSet presAssocID="{2BC74607-21EC-4235-A7C4-8635A38CE699}" presName="horzOne" presStyleCnt="0"/>
      <dgm:spPr/>
    </dgm:pt>
    <dgm:pt modelId="{2EC2CC3E-E665-4A38-93F7-BF36BFFB9A49}" type="pres">
      <dgm:prSet presAssocID="{62BEC8DD-7FC6-414F-A8C0-B1CAB9854094}" presName="vertTwo" presStyleCnt="0"/>
      <dgm:spPr/>
    </dgm:pt>
    <dgm:pt modelId="{D287D46F-A3E0-478D-A205-FAA81FA023B5}" type="pres">
      <dgm:prSet presAssocID="{62BEC8DD-7FC6-414F-A8C0-B1CAB9854094}" presName="txTwo" presStyleLbl="node2" presStyleIdx="0" presStyleCnt="2">
        <dgm:presLayoutVars>
          <dgm:chPref val="3"/>
        </dgm:presLayoutVars>
      </dgm:prSet>
      <dgm:spPr/>
    </dgm:pt>
    <dgm:pt modelId="{7792A9BB-5644-4E43-94A5-CA68C7FC08EE}" type="pres">
      <dgm:prSet presAssocID="{62BEC8DD-7FC6-414F-A8C0-B1CAB9854094}" presName="horzTwo" presStyleCnt="0"/>
      <dgm:spPr/>
    </dgm:pt>
    <dgm:pt modelId="{752C6984-98C4-4495-B1AF-9DBF0D6872D0}" type="pres">
      <dgm:prSet presAssocID="{CEC0B35D-A749-490B-9F9E-E188BCE2215F}" presName="sibSpaceTwo" presStyleCnt="0"/>
      <dgm:spPr/>
    </dgm:pt>
    <dgm:pt modelId="{01A41371-4CD2-4F86-AB03-387F5E733756}" type="pres">
      <dgm:prSet presAssocID="{B6ADC6EE-377A-4787-9FDB-AE7DEFB89D17}" presName="vertTwo" presStyleCnt="0"/>
      <dgm:spPr/>
    </dgm:pt>
    <dgm:pt modelId="{3D21C2CD-A32F-418D-8A71-D33C93DFA837}" type="pres">
      <dgm:prSet presAssocID="{B6ADC6EE-377A-4787-9FDB-AE7DEFB89D17}" presName="txTwo" presStyleLbl="node2" presStyleIdx="1" presStyleCnt="2">
        <dgm:presLayoutVars>
          <dgm:chPref val="3"/>
        </dgm:presLayoutVars>
      </dgm:prSet>
      <dgm:spPr/>
    </dgm:pt>
    <dgm:pt modelId="{E923F39B-1DD6-4BD8-B6C1-7E158918A65F}" type="pres">
      <dgm:prSet presAssocID="{B6ADC6EE-377A-4787-9FDB-AE7DEFB89D17}" presName="parTransTwo" presStyleCnt="0"/>
      <dgm:spPr/>
    </dgm:pt>
    <dgm:pt modelId="{219E1F6E-654F-4ADF-A265-84FD2340D601}" type="pres">
      <dgm:prSet presAssocID="{B6ADC6EE-377A-4787-9FDB-AE7DEFB89D17}" presName="horzTwo" presStyleCnt="0"/>
      <dgm:spPr/>
    </dgm:pt>
    <dgm:pt modelId="{57A48F0C-B1D4-462C-8BE6-3BD1F617F677}" type="pres">
      <dgm:prSet presAssocID="{5DD8B6CB-3AC7-463F-8B17-511B65A82191}" presName="vertThree" presStyleCnt="0"/>
      <dgm:spPr/>
    </dgm:pt>
    <dgm:pt modelId="{BF5C6311-BA76-4DE6-82E9-9C88689FB43C}" type="pres">
      <dgm:prSet presAssocID="{5DD8B6CB-3AC7-463F-8B17-511B65A82191}" presName="txThree" presStyleLbl="node3" presStyleIdx="0" presStyleCnt="3">
        <dgm:presLayoutVars>
          <dgm:chPref val="3"/>
        </dgm:presLayoutVars>
      </dgm:prSet>
      <dgm:spPr/>
    </dgm:pt>
    <dgm:pt modelId="{6FCACA4F-E418-42AF-9362-A81D42973798}" type="pres">
      <dgm:prSet presAssocID="{5DD8B6CB-3AC7-463F-8B17-511B65A82191}" presName="horzThree" presStyleCnt="0"/>
      <dgm:spPr/>
    </dgm:pt>
    <dgm:pt modelId="{772F16AC-419D-4670-B935-CB578D8ED038}" type="pres">
      <dgm:prSet presAssocID="{2A4387FE-B8EC-4EDB-9D73-F4AB0D561629}" presName="sibSpaceThree" presStyleCnt="0"/>
      <dgm:spPr/>
    </dgm:pt>
    <dgm:pt modelId="{1E5D526E-341C-49AB-8ABF-E3666F5B02B4}" type="pres">
      <dgm:prSet presAssocID="{C94B82ED-668D-4B0B-9B5E-E26B34AC7AFD}" presName="vertThree" presStyleCnt="0"/>
      <dgm:spPr/>
    </dgm:pt>
    <dgm:pt modelId="{F9649FDD-7132-4E55-A42C-CD98A24F13EA}" type="pres">
      <dgm:prSet presAssocID="{C94B82ED-668D-4B0B-9B5E-E26B34AC7AFD}" presName="txThree" presStyleLbl="node3" presStyleIdx="1" presStyleCnt="3">
        <dgm:presLayoutVars>
          <dgm:chPref val="3"/>
        </dgm:presLayoutVars>
      </dgm:prSet>
      <dgm:spPr/>
    </dgm:pt>
    <dgm:pt modelId="{3F5355BE-3D6E-4900-A4FB-1130AC8B47AC}" type="pres">
      <dgm:prSet presAssocID="{C94B82ED-668D-4B0B-9B5E-E26B34AC7AFD}" presName="horzThree" presStyleCnt="0"/>
      <dgm:spPr/>
    </dgm:pt>
    <dgm:pt modelId="{46555FF5-7072-4A20-8600-1629713BAF4E}" type="pres">
      <dgm:prSet presAssocID="{8B002BCC-1097-4411-AC46-9CBFF6AC48C2}" presName="sibSpaceThree" presStyleCnt="0"/>
      <dgm:spPr/>
    </dgm:pt>
    <dgm:pt modelId="{21560628-86C9-4508-862C-3E17AD4E0C6F}" type="pres">
      <dgm:prSet presAssocID="{088F8AB4-E55C-4494-B572-C4E5795D747D}" presName="vertThree" presStyleCnt="0"/>
      <dgm:spPr/>
    </dgm:pt>
    <dgm:pt modelId="{35185A68-336B-4157-A069-58477564F5BB}" type="pres">
      <dgm:prSet presAssocID="{088F8AB4-E55C-4494-B572-C4E5795D747D}" presName="txThree" presStyleLbl="node3" presStyleIdx="2" presStyleCnt="3">
        <dgm:presLayoutVars>
          <dgm:chPref val="3"/>
        </dgm:presLayoutVars>
      </dgm:prSet>
      <dgm:spPr/>
    </dgm:pt>
    <dgm:pt modelId="{2D562932-9D9D-4C13-903B-2AFF6AE70072}" type="pres">
      <dgm:prSet presAssocID="{088F8AB4-E55C-4494-B572-C4E5795D747D}" presName="horzThree" presStyleCnt="0"/>
      <dgm:spPr/>
    </dgm:pt>
  </dgm:ptLst>
  <dgm:cxnLst>
    <dgm:cxn modelId="{3675072A-4E78-42CF-A605-F1D7A45A7E26}" srcId="{B6ADC6EE-377A-4787-9FDB-AE7DEFB89D17}" destId="{088F8AB4-E55C-4494-B572-C4E5795D747D}" srcOrd="2" destOrd="0" parTransId="{FA73C3DC-04CF-482F-BFF0-03005BF0C3FD}" sibTransId="{EBE9255E-2BC8-4C9E-B757-CE24CA7B9C5D}"/>
    <dgm:cxn modelId="{E181B32C-8A05-4438-9FBC-A0C24FAA1BBB}" type="presOf" srcId="{B6ADC6EE-377A-4787-9FDB-AE7DEFB89D17}" destId="{3D21C2CD-A32F-418D-8A71-D33C93DFA837}" srcOrd="0" destOrd="0" presId="urn:microsoft.com/office/officeart/2005/8/layout/hierarchy4"/>
    <dgm:cxn modelId="{86C7EA40-C519-4874-928D-FF8527BC3F07}" srcId="{579BA3F0-3BD9-4479-9777-14767C571593}" destId="{2BC74607-21EC-4235-A7C4-8635A38CE699}" srcOrd="0" destOrd="0" parTransId="{B1F4E805-127E-40F7-9CFC-9C80099F4193}" sibTransId="{EB677CFF-5072-4A1E-BAFC-4EAC0998C5AA}"/>
    <dgm:cxn modelId="{087A4042-72D2-4C24-8361-5A5D0ADBC1A1}" type="presOf" srcId="{5DD8B6CB-3AC7-463F-8B17-511B65A82191}" destId="{BF5C6311-BA76-4DE6-82E9-9C88689FB43C}" srcOrd="0" destOrd="0" presId="urn:microsoft.com/office/officeart/2005/8/layout/hierarchy4"/>
    <dgm:cxn modelId="{7CA65C66-6428-4B98-AB14-175C5A484B8A}" srcId="{2BC74607-21EC-4235-A7C4-8635A38CE699}" destId="{62BEC8DD-7FC6-414F-A8C0-B1CAB9854094}" srcOrd="0" destOrd="0" parTransId="{298DD3F1-2EF2-40DB-83F7-E7EE5D2EF542}" sibTransId="{CEC0B35D-A749-490B-9F9E-E188BCE2215F}"/>
    <dgm:cxn modelId="{8CB7FB4D-97A4-4497-847E-C27BA1FCB392}" type="presOf" srcId="{62BEC8DD-7FC6-414F-A8C0-B1CAB9854094}" destId="{D287D46F-A3E0-478D-A205-FAA81FA023B5}" srcOrd="0" destOrd="0" presId="urn:microsoft.com/office/officeart/2005/8/layout/hierarchy4"/>
    <dgm:cxn modelId="{8AE57570-1CE4-4C31-9B63-931DA8115821}" type="presOf" srcId="{088F8AB4-E55C-4494-B572-C4E5795D747D}" destId="{35185A68-336B-4157-A069-58477564F5BB}" srcOrd="0" destOrd="0" presId="urn:microsoft.com/office/officeart/2005/8/layout/hierarchy4"/>
    <dgm:cxn modelId="{9625CC51-AAEE-438E-BE37-A8E141545F53}" type="presOf" srcId="{579BA3F0-3BD9-4479-9777-14767C571593}" destId="{77F13F0B-62A1-4B0B-A88C-E81732C09986}" srcOrd="0" destOrd="0" presId="urn:microsoft.com/office/officeart/2005/8/layout/hierarchy4"/>
    <dgm:cxn modelId="{ABDBB857-0D41-414D-8DE5-8ED54B25A55E}" type="presOf" srcId="{2BC74607-21EC-4235-A7C4-8635A38CE699}" destId="{CDF4389E-E477-443C-A42B-389E57ACDD30}" srcOrd="0" destOrd="0" presId="urn:microsoft.com/office/officeart/2005/8/layout/hierarchy4"/>
    <dgm:cxn modelId="{46E8907B-ED39-46DC-8348-EFC06CBE30B6}" type="presOf" srcId="{C94B82ED-668D-4B0B-9B5E-E26B34AC7AFD}" destId="{F9649FDD-7132-4E55-A42C-CD98A24F13EA}" srcOrd="0" destOrd="0" presId="urn:microsoft.com/office/officeart/2005/8/layout/hierarchy4"/>
    <dgm:cxn modelId="{96BA29B5-B104-42A2-BD82-2B6B8D3C276E}" srcId="{B6ADC6EE-377A-4787-9FDB-AE7DEFB89D17}" destId="{C94B82ED-668D-4B0B-9B5E-E26B34AC7AFD}" srcOrd="1" destOrd="0" parTransId="{BEC1D9F0-35A3-48D6-ACCF-6729BA4B10FD}" sibTransId="{8B002BCC-1097-4411-AC46-9CBFF6AC48C2}"/>
    <dgm:cxn modelId="{ECF91CC5-9876-4B8E-B1AC-21B866467C6D}" srcId="{B6ADC6EE-377A-4787-9FDB-AE7DEFB89D17}" destId="{5DD8B6CB-3AC7-463F-8B17-511B65A82191}" srcOrd="0" destOrd="0" parTransId="{CDE63DFE-4B1A-428D-A039-C917087EB0AA}" sibTransId="{2A4387FE-B8EC-4EDB-9D73-F4AB0D561629}"/>
    <dgm:cxn modelId="{6F3FCBF5-571B-49C7-938E-1A0500068181}" srcId="{2BC74607-21EC-4235-A7C4-8635A38CE699}" destId="{B6ADC6EE-377A-4787-9FDB-AE7DEFB89D17}" srcOrd="1" destOrd="0" parTransId="{6ACDDA59-34DD-4967-857B-BC83859B07C8}" sibTransId="{8A0AE86E-9750-488A-B9E1-17D004AB6180}"/>
    <dgm:cxn modelId="{1368E4BE-2246-4B67-B3F4-C37CAE1C1B6F}" type="presParOf" srcId="{77F13F0B-62A1-4B0B-A88C-E81732C09986}" destId="{26373CC8-B4B2-49F2-8EE0-A0DBE9F303E9}" srcOrd="0" destOrd="0" presId="urn:microsoft.com/office/officeart/2005/8/layout/hierarchy4"/>
    <dgm:cxn modelId="{241FAE4B-EEEF-497B-95D6-CA8D048C63B3}" type="presParOf" srcId="{26373CC8-B4B2-49F2-8EE0-A0DBE9F303E9}" destId="{CDF4389E-E477-443C-A42B-389E57ACDD30}" srcOrd="0" destOrd="0" presId="urn:microsoft.com/office/officeart/2005/8/layout/hierarchy4"/>
    <dgm:cxn modelId="{381CD6DD-7642-45F5-8F96-2CF2C14FB3E4}" type="presParOf" srcId="{26373CC8-B4B2-49F2-8EE0-A0DBE9F303E9}" destId="{71A4E587-8090-46BE-BAA4-178C95F9778C}" srcOrd="1" destOrd="0" presId="urn:microsoft.com/office/officeart/2005/8/layout/hierarchy4"/>
    <dgm:cxn modelId="{BC311BC6-AE84-427E-89FD-5D6116C0B2E3}" type="presParOf" srcId="{26373CC8-B4B2-49F2-8EE0-A0DBE9F303E9}" destId="{9E2A8984-E230-402D-A42B-D456BEA67CBB}" srcOrd="2" destOrd="0" presId="urn:microsoft.com/office/officeart/2005/8/layout/hierarchy4"/>
    <dgm:cxn modelId="{917AF283-1AFD-4F2A-9270-C0E62275FBE2}" type="presParOf" srcId="{9E2A8984-E230-402D-A42B-D456BEA67CBB}" destId="{2EC2CC3E-E665-4A38-93F7-BF36BFFB9A49}" srcOrd="0" destOrd="0" presId="urn:microsoft.com/office/officeart/2005/8/layout/hierarchy4"/>
    <dgm:cxn modelId="{FB7380BD-4206-4B6A-9C3E-4D105720E589}" type="presParOf" srcId="{2EC2CC3E-E665-4A38-93F7-BF36BFFB9A49}" destId="{D287D46F-A3E0-478D-A205-FAA81FA023B5}" srcOrd="0" destOrd="0" presId="urn:microsoft.com/office/officeart/2005/8/layout/hierarchy4"/>
    <dgm:cxn modelId="{F7E7E1A8-FB40-49C4-80A5-768310E33D40}" type="presParOf" srcId="{2EC2CC3E-E665-4A38-93F7-BF36BFFB9A49}" destId="{7792A9BB-5644-4E43-94A5-CA68C7FC08EE}" srcOrd="1" destOrd="0" presId="urn:microsoft.com/office/officeart/2005/8/layout/hierarchy4"/>
    <dgm:cxn modelId="{8124C66F-E3B3-49F9-B487-3B10743A5059}" type="presParOf" srcId="{9E2A8984-E230-402D-A42B-D456BEA67CBB}" destId="{752C6984-98C4-4495-B1AF-9DBF0D6872D0}" srcOrd="1" destOrd="0" presId="urn:microsoft.com/office/officeart/2005/8/layout/hierarchy4"/>
    <dgm:cxn modelId="{752F2D5A-2598-44EF-B4A4-1D56CEA1AD4E}" type="presParOf" srcId="{9E2A8984-E230-402D-A42B-D456BEA67CBB}" destId="{01A41371-4CD2-4F86-AB03-387F5E733756}" srcOrd="2" destOrd="0" presId="urn:microsoft.com/office/officeart/2005/8/layout/hierarchy4"/>
    <dgm:cxn modelId="{BDAE4AF3-D196-4825-8AFF-65373555279D}" type="presParOf" srcId="{01A41371-4CD2-4F86-AB03-387F5E733756}" destId="{3D21C2CD-A32F-418D-8A71-D33C93DFA837}" srcOrd="0" destOrd="0" presId="urn:microsoft.com/office/officeart/2005/8/layout/hierarchy4"/>
    <dgm:cxn modelId="{A5628E56-791E-4E0D-B9D2-A6A6B301FDC7}" type="presParOf" srcId="{01A41371-4CD2-4F86-AB03-387F5E733756}" destId="{E923F39B-1DD6-4BD8-B6C1-7E158918A65F}" srcOrd="1" destOrd="0" presId="urn:microsoft.com/office/officeart/2005/8/layout/hierarchy4"/>
    <dgm:cxn modelId="{C9663FC2-2380-4CFC-8E99-4AA546D0C0BD}" type="presParOf" srcId="{01A41371-4CD2-4F86-AB03-387F5E733756}" destId="{219E1F6E-654F-4ADF-A265-84FD2340D601}" srcOrd="2" destOrd="0" presId="urn:microsoft.com/office/officeart/2005/8/layout/hierarchy4"/>
    <dgm:cxn modelId="{F4E50899-05C6-4915-BC71-D382597323B3}" type="presParOf" srcId="{219E1F6E-654F-4ADF-A265-84FD2340D601}" destId="{57A48F0C-B1D4-462C-8BE6-3BD1F617F677}" srcOrd="0" destOrd="0" presId="urn:microsoft.com/office/officeart/2005/8/layout/hierarchy4"/>
    <dgm:cxn modelId="{99FAA2BD-24F1-484F-94F5-7D6ECD57A88D}" type="presParOf" srcId="{57A48F0C-B1D4-462C-8BE6-3BD1F617F677}" destId="{BF5C6311-BA76-4DE6-82E9-9C88689FB43C}" srcOrd="0" destOrd="0" presId="urn:microsoft.com/office/officeart/2005/8/layout/hierarchy4"/>
    <dgm:cxn modelId="{32724A00-2902-43A1-B187-FD667A912A9E}" type="presParOf" srcId="{57A48F0C-B1D4-462C-8BE6-3BD1F617F677}" destId="{6FCACA4F-E418-42AF-9362-A81D42973798}" srcOrd="1" destOrd="0" presId="urn:microsoft.com/office/officeart/2005/8/layout/hierarchy4"/>
    <dgm:cxn modelId="{26DAD205-2C60-4C0F-8E7F-A19ED05A8CFD}" type="presParOf" srcId="{219E1F6E-654F-4ADF-A265-84FD2340D601}" destId="{772F16AC-419D-4670-B935-CB578D8ED038}" srcOrd="1" destOrd="0" presId="urn:microsoft.com/office/officeart/2005/8/layout/hierarchy4"/>
    <dgm:cxn modelId="{DC3B7706-9328-4609-9291-E5343FECDE8F}" type="presParOf" srcId="{219E1F6E-654F-4ADF-A265-84FD2340D601}" destId="{1E5D526E-341C-49AB-8ABF-E3666F5B02B4}" srcOrd="2" destOrd="0" presId="urn:microsoft.com/office/officeart/2005/8/layout/hierarchy4"/>
    <dgm:cxn modelId="{8EA9F237-11BF-4816-AC9B-54D0F6428BE7}" type="presParOf" srcId="{1E5D526E-341C-49AB-8ABF-E3666F5B02B4}" destId="{F9649FDD-7132-4E55-A42C-CD98A24F13EA}" srcOrd="0" destOrd="0" presId="urn:microsoft.com/office/officeart/2005/8/layout/hierarchy4"/>
    <dgm:cxn modelId="{5650C7EA-AD04-4BB7-BBCE-6939637EB0B7}" type="presParOf" srcId="{1E5D526E-341C-49AB-8ABF-E3666F5B02B4}" destId="{3F5355BE-3D6E-4900-A4FB-1130AC8B47AC}" srcOrd="1" destOrd="0" presId="urn:microsoft.com/office/officeart/2005/8/layout/hierarchy4"/>
    <dgm:cxn modelId="{460C4758-5682-4C5C-9421-92EE836BECC3}" type="presParOf" srcId="{219E1F6E-654F-4ADF-A265-84FD2340D601}" destId="{46555FF5-7072-4A20-8600-1629713BAF4E}" srcOrd="3" destOrd="0" presId="urn:microsoft.com/office/officeart/2005/8/layout/hierarchy4"/>
    <dgm:cxn modelId="{F7166D63-5243-470E-A94C-2EC394E3D5BE}" type="presParOf" srcId="{219E1F6E-654F-4ADF-A265-84FD2340D601}" destId="{21560628-86C9-4508-862C-3E17AD4E0C6F}" srcOrd="4" destOrd="0" presId="urn:microsoft.com/office/officeart/2005/8/layout/hierarchy4"/>
    <dgm:cxn modelId="{556AE0DA-8236-4BE2-8C9F-82AAC7ABA4D2}" type="presParOf" srcId="{21560628-86C9-4508-862C-3E17AD4E0C6F}" destId="{35185A68-336B-4157-A069-58477564F5BB}" srcOrd="0" destOrd="0" presId="urn:microsoft.com/office/officeart/2005/8/layout/hierarchy4"/>
    <dgm:cxn modelId="{D8C0703E-CC22-4935-9242-7F70E3214760}" type="presParOf" srcId="{21560628-86C9-4508-862C-3E17AD4E0C6F}" destId="{2D562932-9D9D-4C13-903B-2AFF6AE7007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BF6822-C942-499A-B43D-FF93458E13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D8C9B8A-F91D-4F7D-A769-DF5BAFE0381A}">
      <dgm:prSet/>
      <dgm:spPr/>
      <dgm:t>
        <a:bodyPr/>
        <a:lstStyle/>
        <a:p>
          <a:r>
            <a:rPr lang="en-US" b="0" i="0" dirty="0"/>
            <a:t>1. </a:t>
          </a:r>
          <a:r>
            <a:rPr lang="en-US" b="0" i="0" dirty="0" err="1"/>
            <a:t>rész</a:t>
          </a:r>
          <a:r>
            <a:rPr lang="en-US" b="0" i="0" dirty="0"/>
            <a:t>: 10 perc minimum </a:t>
          </a:r>
          <a:r>
            <a:rPr lang="en-US" b="0" i="0" dirty="0" err="1"/>
            <a:t>teszt</a:t>
          </a:r>
          <a:r>
            <a:rPr lang="en-US" b="0" i="0" dirty="0"/>
            <a:t>: 5 </a:t>
          </a:r>
          <a:r>
            <a:rPr lang="en-US" b="0" i="0" dirty="0" err="1"/>
            <a:t>kérdés</a:t>
          </a:r>
          <a:r>
            <a:rPr lang="en-US" b="0" i="0" dirty="0"/>
            <a:t>, minimum 4 </a:t>
          </a:r>
          <a:r>
            <a:rPr lang="en-US" b="0" i="0" dirty="0" err="1"/>
            <a:t>helyes</a:t>
          </a:r>
          <a:r>
            <a:rPr lang="en-US" b="0" i="0" dirty="0"/>
            <a:t> </a:t>
          </a:r>
          <a:r>
            <a:rPr lang="en-US" b="0" i="0" dirty="0" err="1"/>
            <a:t>válasz</a:t>
          </a:r>
          <a:r>
            <a:rPr lang="en-US" b="0" i="0" dirty="0"/>
            <a:t> (</a:t>
          </a:r>
          <a:r>
            <a:rPr lang="en-US" b="0" i="0" dirty="0" err="1"/>
            <a:t>nincs</a:t>
          </a:r>
          <a:r>
            <a:rPr lang="en-US" b="0" i="0" dirty="0"/>
            <a:t> </a:t>
          </a:r>
          <a:r>
            <a:rPr lang="en-US" b="0" i="0" dirty="0" err="1"/>
            <a:t>érte</a:t>
          </a:r>
          <a:r>
            <a:rPr lang="en-US" b="0" i="0" dirty="0"/>
            <a:t> </a:t>
          </a:r>
          <a:r>
            <a:rPr lang="en-US" b="0" i="0" dirty="0" err="1"/>
            <a:t>pont</a:t>
          </a:r>
          <a:r>
            <a:rPr lang="en-US" b="0" i="0" dirty="0"/>
            <a:t>)</a:t>
          </a:r>
          <a:endParaRPr lang="en-US" dirty="0"/>
        </a:p>
      </dgm:t>
    </dgm:pt>
    <dgm:pt modelId="{03AFE2BE-8211-4C8B-9BFF-043B3ED24A70}" type="parTrans" cxnId="{AB4EC03C-896A-4C77-8853-D63B623CD36C}">
      <dgm:prSet/>
      <dgm:spPr/>
      <dgm:t>
        <a:bodyPr/>
        <a:lstStyle/>
        <a:p>
          <a:endParaRPr lang="hu-HU"/>
        </a:p>
      </dgm:t>
    </dgm:pt>
    <dgm:pt modelId="{AD3D320C-D371-4687-87F8-17D07C920513}" type="sibTrans" cxnId="{AB4EC03C-896A-4C77-8853-D63B623CD36C}">
      <dgm:prSet/>
      <dgm:spPr/>
      <dgm:t>
        <a:bodyPr/>
        <a:lstStyle/>
        <a:p>
          <a:endParaRPr lang="hu-HU"/>
        </a:p>
      </dgm:t>
    </dgm:pt>
    <dgm:pt modelId="{E61AD318-9311-4F1C-8486-4C0E73AC087B}">
      <dgm:prSet/>
      <dgm:spPr/>
      <dgm:t>
        <a:bodyPr/>
        <a:lstStyle/>
        <a:p>
          <a:r>
            <a:rPr lang="en-US" b="0" i="0" dirty="0"/>
            <a:t>2. </a:t>
          </a:r>
          <a:r>
            <a:rPr lang="en-US" b="0" i="0" dirty="0" err="1"/>
            <a:t>rész</a:t>
          </a:r>
          <a:r>
            <a:rPr lang="en-US" b="0" i="0" dirty="0"/>
            <a:t>: 30 perc </a:t>
          </a:r>
          <a:r>
            <a:rPr lang="en-US" b="0" i="0" dirty="0" err="1"/>
            <a:t>elméleti</a:t>
          </a:r>
          <a:r>
            <a:rPr lang="en-US" b="0" i="0" dirty="0"/>
            <a:t> </a:t>
          </a:r>
          <a:r>
            <a:rPr lang="en-US" b="0" i="0" dirty="0" err="1"/>
            <a:t>zh</a:t>
          </a:r>
          <a:r>
            <a:rPr lang="en-US" b="0" i="0" dirty="0"/>
            <a:t>: </a:t>
          </a:r>
          <a:r>
            <a:rPr lang="en-US" b="0" i="0" dirty="0" err="1"/>
            <a:t>tesztkérdések</a:t>
          </a:r>
          <a:r>
            <a:rPr lang="en-US" b="0" i="0" dirty="0"/>
            <a:t> </a:t>
          </a:r>
          <a:r>
            <a:rPr lang="en-US" b="0" i="0" dirty="0" err="1"/>
            <a:t>és</a:t>
          </a:r>
          <a:r>
            <a:rPr lang="en-US" b="0" i="0" dirty="0"/>
            <a:t> </a:t>
          </a:r>
          <a:r>
            <a:rPr lang="en-US" b="0" i="0" dirty="0" err="1"/>
            <a:t>egy</a:t>
          </a:r>
          <a:r>
            <a:rPr lang="en-US" b="0" i="0" dirty="0"/>
            <a:t> </a:t>
          </a:r>
          <a:r>
            <a:rPr lang="en-US" b="0" i="0" dirty="0" err="1"/>
            <a:t>darab</a:t>
          </a:r>
          <a:r>
            <a:rPr lang="en-US" b="0" i="0" dirty="0"/>
            <a:t> </a:t>
          </a:r>
          <a:r>
            <a:rPr lang="en-US" b="0" i="0" dirty="0" err="1"/>
            <a:t>kifejtős</a:t>
          </a:r>
          <a:r>
            <a:rPr lang="en-US" b="0" i="0" dirty="0"/>
            <a:t> </a:t>
          </a:r>
          <a:r>
            <a:rPr lang="en-US" b="0" i="0" dirty="0" err="1"/>
            <a:t>kérdés</a:t>
          </a:r>
          <a:r>
            <a:rPr lang="en-US" b="0" i="0" dirty="0"/>
            <a:t> (40 </a:t>
          </a:r>
          <a:r>
            <a:rPr lang="en-US" b="0" i="0" dirty="0" err="1"/>
            <a:t>pont</a:t>
          </a:r>
          <a:r>
            <a:rPr lang="en-US" b="0" i="0" dirty="0"/>
            <a:t>, minimum 20)</a:t>
          </a:r>
          <a:endParaRPr lang="en-US" dirty="0"/>
        </a:p>
      </dgm:t>
    </dgm:pt>
    <dgm:pt modelId="{CA402437-5B3E-4ED8-8FC1-309EE600F6D1}" type="parTrans" cxnId="{BFF9E1F2-C0C4-41BD-AA35-79F49A3F23D3}">
      <dgm:prSet/>
      <dgm:spPr/>
    </dgm:pt>
    <dgm:pt modelId="{40B9D61F-D1C6-45A7-9422-0634F8016DC0}" type="sibTrans" cxnId="{BFF9E1F2-C0C4-41BD-AA35-79F49A3F23D3}">
      <dgm:prSet/>
      <dgm:spPr/>
    </dgm:pt>
    <dgm:pt modelId="{CD8A9C24-E505-42F9-A01D-E6B49FE29732}">
      <dgm:prSet/>
      <dgm:spPr/>
      <dgm:t>
        <a:bodyPr/>
        <a:lstStyle/>
        <a:p>
          <a:r>
            <a:rPr lang="en-US" b="0" i="0" dirty="0"/>
            <a:t>3. </a:t>
          </a:r>
          <a:r>
            <a:rPr lang="en-US" b="0" i="0" dirty="0" err="1"/>
            <a:t>rész</a:t>
          </a:r>
          <a:r>
            <a:rPr lang="en-US" b="0" i="0" dirty="0"/>
            <a:t>: 70 perc </a:t>
          </a:r>
          <a:r>
            <a:rPr lang="en-US" b="0" i="0" dirty="0" err="1"/>
            <a:t>gyakorlati</a:t>
          </a:r>
          <a:r>
            <a:rPr lang="en-US" b="0" i="0" dirty="0"/>
            <a:t> </a:t>
          </a:r>
          <a:r>
            <a:rPr lang="en-US" b="0" i="0" dirty="0" err="1"/>
            <a:t>zh</a:t>
          </a:r>
          <a:r>
            <a:rPr lang="en-US" b="0" i="0" dirty="0"/>
            <a:t>: Oracle-ben </a:t>
          </a:r>
          <a:r>
            <a:rPr lang="en-US" b="0" i="0" dirty="0" err="1"/>
            <a:t>megoldandó</a:t>
          </a:r>
          <a:r>
            <a:rPr lang="en-US" b="0" i="0" dirty="0"/>
            <a:t> </a:t>
          </a:r>
          <a:r>
            <a:rPr lang="en-US" b="0" i="0" dirty="0" err="1"/>
            <a:t>feladatok</a:t>
          </a:r>
          <a:r>
            <a:rPr lang="en-US" b="0" i="0" dirty="0"/>
            <a:t>. A </a:t>
          </a:r>
          <a:r>
            <a:rPr lang="en-US" b="0" i="0" dirty="0" err="1"/>
            <a:t>megoldások</a:t>
          </a:r>
          <a:r>
            <a:rPr lang="en-US" b="0" i="0" dirty="0"/>
            <a:t> </a:t>
          </a:r>
          <a:r>
            <a:rPr lang="en-US" b="0" i="0" dirty="0" err="1"/>
            <a:t>sql</a:t>
          </a:r>
          <a:r>
            <a:rPr lang="en-US" b="0" i="0" dirty="0"/>
            <a:t> </a:t>
          </a:r>
          <a:r>
            <a:rPr lang="en-US" b="0" i="0" dirty="0" err="1"/>
            <a:t>kódját</a:t>
          </a:r>
          <a:r>
            <a:rPr lang="en-US" b="0" i="0" dirty="0"/>
            <a:t> be </a:t>
          </a:r>
          <a:r>
            <a:rPr lang="en-US" b="0" i="0" dirty="0" err="1"/>
            <a:t>kell</a:t>
          </a:r>
          <a:r>
            <a:rPr lang="en-US" b="0" i="0" dirty="0"/>
            <a:t> </a:t>
          </a:r>
          <a:r>
            <a:rPr lang="en-US" b="0" i="0" dirty="0" err="1"/>
            <a:t>másolni</a:t>
          </a:r>
          <a:r>
            <a:rPr lang="en-US" b="0" i="0" dirty="0"/>
            <a:t> a Moodle-be a </a:t>
          </a:r>
          <a:r>
            <a:rPr lang="en-US" b="0" i="0" dirty="0" err="1"/>
            <a:t>megadott</a:t>
          </a:r>
          <a:r>
            <a:rPr lang="en-US" b="0" i="0" dirty="0"/>
            <a:t> </a:t>
          </a:r>
          <a:r>
            <a:rPr lang="en-US" b="0" i="0" dirty="0" err="1"/>
            <a:t>helyre</a:t>
          </a:r>
          <a:r>
            <a:rPr lang="en-US" b="0" i="0" dirty="0"/>
            <a:t>, de le is </a:t>
          </a:r>
          <a:r>
            <a:rPr lang="en-US" b="0" i="0" dirty="0" err="1"/>
            <a:t>kell</a:t>
          </a:r>
          <a:r>
            <a:rPr lang="en-US" b="0" i="0" dirty="0"/>
            <a:t> </a:t>
          </a:r>
          <a:r>
            <a:rPr lang="en-US" b="0" i="0" dirty="0" err="1"/>
            <a:t>futtatni</a:t>
          </a:r>
          <a:r>
            <a:rPr lang="en-US" b="0" i="0" dirty="0"/>
            <a:t> a </a:t>
          </a:r>
          <a:r>
            <a:rPr lang="en-US" b="0" i="0" dirty="0" err="1"/>
            <a:t>kódokat</a:t>
          </a:r>
          <a:r>
            <a:rPr lang="en-US" b="0" i="0" dirty="0"/>
            <a:t>, a </a:t>
          </a:r>
          <a:r>
            <a:rPr lang="en-US" b="0" i="0" dirty="0" err="1"/>
            <a:t>létrejött</a:t>
          </a:r>
          <a:r>
            <a:rPr lang="en-US" b="0" i="0" dirty="0"/>
            <a:t> </a:t>
          </a:r>
          <a:r>
            <a:rPr lang="en-US" b="0" i="0" dirty="0" err="1"/>
            <a:t>objektumokat</a:t>
          </a:r>
          <a:r>
            <a:rPr lang="en-US" b="0" i="0" dirty="0"/>
            <a:t> is </a:t>
          </a:r>
          <a:r>
            <a:rPr lang="en-US" b="0" i="0" dirty="0" err="1"/>
            <a:t>ellenőrizhetjük</a:t>
          </a:r>
          <a:r>
            <a:rPr lang="en-US" b="0" i="0" dirty="0"/>
            <a:t>. (40 </a:t>
          </a:r>
          <a:r>
            <a:rPr lang="en-US" b="0" i="0" dirty="0" err="1"/>
            <a:t>pont</a:t>
          </a:r>
          <a:r>
            <a:rPr lang="en-US" b="0" i="0" dirty="0"/>
            <a:t>)</a:t>
          </a:r>
          <a:endParaRPr lang="en-US" dirty="0"/>
        </a:p>
      </dgm:t>
    </dgm:pt>
    <dgm:pt modelId="{CCBCF7B0-FEA7-42FB-97E0-B5FED3A73EC7}" type="parTrans" cxnId="{D2FCB34C-1AD5-44FB-BAB2-93A962771CFA}">
      <dgm:prSet/>
      <dgm:spPr/>
    </dgm:pt>
    <dgm:pt modelId="{4D350748-3625-427E-B428-614AA497ECCA}" type="sibTrans" cxnId="{D2FCB34C-1AD5-44FB-BAB2-93A962771CFA}">
      <dgm:prSet/>
      <dgm:spPr/>
    </dgm:pt>
    <dgm:pt modelId="{1989908A-482D-4B30-AD3C-4F64C1133607}" type="pres">
      <dgm:prSet presAssocID="{B0BF6822-C942-499A-B43D-FF93458E13D9}" presName="Name0" presStyleCnt="0">
        <dgm:presLayoutVars>
          <dgm:chMax val="7"/>
          <dgm:chPref val="7"/>
          <dgm:dir/>
        </dgm:presLayoutVars>
      </dgm:prSet>
      <dgm:spPr/>
    </dgm:pt>
    <dgm:pt modelId="{EA9BA353-B8E4-4256-96AD-1150A8D134A6}" type="pres">
      <dgm:prSet presAssocID="{B0BF6822-C942-499A-B43D-FF93458E13D9}" presName="Name1" presStyleCnt="0"/>
      <dgm:spPr/>
    </dgm:pt>
    <dgm:pt modelId="{5A222B1F-D58B-4D4C-A606-B3AC7CA527B1}" type="pres">
      <dgm:prSet presAssocID="{B0BF6822-C942-499A-B43D-FF93458E13D9}" presName="cycle" presStyleCnt="0"/>
      <dgm:spPr/>
    </dgm:pt>
    <dgm:pt modelId="{94D6487E-3BBC-4581-ADC0-711A092877B9}" type="pres">
      <dgm:prSet presAssocID="{B0BF6822-C942-499A-B43D-FF93458E13D9}" presName="srcNode" presStyleLbl="node1" presStyleIdx="0" presStyleCnt="3"/>
      <dgm:spPr/>
    </dgm:pt>
    <dgm:pt modelId="{EDF9BEDF-E3C5-4A5D-89F1-68408007015B}" type="pres">
      <dgm:prSet presAssocID="{B0BF6822-C942-499A-B43D-FF93458E13D9}" presName="conn" presStyleLbl="parChTrans1D2" presStyleIdx="0" presStyleCnt="1"/>
      <dgm:spPr/>
    </dgm:pt>
    <dgm:pt modelId="{94728966-A504-4E99-B700-51B646EF8E51}" type="pres">
      <dgm:prSet presAssocID="{B0BF6822-C942-499A-B43D-FF93458E13D9}" presName="extraNode" presStyleLbl="node1" presStyleIdx="0" presStyleCnt="3"/>
      <dgm:spPr/>
    </dgm:pt>
    <dgm:pt modelId="{C24E2DC6-6474-4830-8B5E-E51C64907C32}" type="pres">
      <dgm:prSet presAssocID="{B0BF6822-C942-499A-B43D-FF93458E13D9}" presName="dstNode" presStyleLbl="node1" presStyleIdx="0" presStyleCnt="3"/>
      <dgm:spPr/>
    </dgm:pt>
    <dgm:pt modelId="{4CA0CF7C-CB16-4EC4-AFF0-A2D5B356D324}" type="pres">
      <dgm:prSet presAssocID="{6D8C9B8A-F91D-4F7D-A769-DF5BAFE0381A}" presName="text_1" presStyleLbl="node1" presStyleIdx="0" presStyleCnt="3">
        <dgm:presLayoutVars>
          <dgm:bulletEnabled val="1"/>
        </dgm:presLayoutVars>
      </dgm:prSet>
      <dgm:spPr/>
    </dgm:pt>
    <dgm:pt modelId="{DA1ABD3B-FF5A-4D9B-BE19-3DDA8A84EA1F}" type="pres">
      <dgm:prSet presAssocID="{6D8C9B8A-F91D-4F7D-A769-DF5BAFE0381A}" presName="accent_1" presStyleCnt="0"/>
      <dgm:spPr/>
    </dgm:pt>
    <dgm:pt modelId="{7C784598-474D-4C0B-81BC-52FF43C87B7C}" type="pres">
      <dgm:prSet presAssocID="{6D8C9B8A-F91D-4F7D-A769-DF5BAFE0381A}" presName="accentRepeatNode" presStyleLbl="solidFgAcc1" presStyleIdx="0" presStyleCnt="3"/>
      <dgm:spPr/>
    </dgm:pt>
    <dgm:pt modelId="{812F24B2-A689-495B-90B9-8A87B01A05D2}" type="pres">
      <dgm:prSet presAssocID="{E61AD318-9311-4F1C-8486-4C0E73AC087B}" presName="text_2" presStyleLbl="node1" presStyleIdx="1" presStyleCnt="3">
        <dgm:presLayoutVars>
          <dgm:bulletEnabled val="1"/>
        </dgm:presLayoutVars>
      </dgm:prSet>
      <dgm:spPr/>
    </dgm:pt>
    <dgm:pt modelId="{F71D3682-92C2-49B4-AF72-9D6BD4824DA7}" type="pres">
      <dgm:prSet presAssocID="{E61AD318-9311-4F1C-8486-4C0E73AC087B}" presName="accent_2" presStyleCnt="0"/>
      <dgm:spPr/>
    </dgm:pt>
    <dgm:pt modelId="{6839E093-8B15-43E6-98F7-2799A1A4C4D6}" type="pres">
      <dgm:prSet presAssocID="{E61AD318-9311-4F1C-8486-4C0E73AC087B}" presName="accentRepeatNode" presStyleLbl="solidFgAcc1" presStyleIdx="1" presStyleCnt="3"/>
      <dgm:spPr/>
    </dgm:pt>
    <dgm:pt modelId="{66EAC891-52BC-44BE-A92F-8B5C571F0D32}" type="pres">
      <dgm:prSet presAssocID="{CD8A9C24-E505-42F9-A01D-E6B49FE29732}" presName="text_3" presStyleLbl="node1" presStyleIdx="2" presStyleCnt="3">
        <dgm:presLayoutVars>
          <dgm:bulletEnabled val="1"/>
        </dgm:presLayoutVars>
      </dgm:prSet>
      <dgm:spPr/>
    </dgm:pt>
    <dgm:pt modelId="{763CFFF4-9AB0-4AB5-BA3F-B6AE7B390FE1}" type="pres">
      <dgm:prSet presAssocID="{CD8A9C24-E505-42F9-A01D-E6B49FE29732}" presName="accent_3" presStyleCnt="0"/>
      <dgm:spPr/>
    </dgm:pt>
    <dgm:pt modelId="{3ADFD644-0B84-4A4F-A046-82F73B019E31}" type="pres">
      <dgm:prSet presAssocID="{CD8A9C24-E505-42F9-A01D-E6B49FE29732}" presName="accentRepeatNode" presStyleLbl="solidFgAcc1" presStyleIdx="2" presStyleCnt="3"/>
      <dgm:spPr/>
    </dgm:pt>
  </dgm:ptLst>
  <dgm:cxnLst>
    <dgm:cxn modelId="{9E234906-7C69-4AC5-AE0F-7349DA5633F3}" type="presOf" srcId="{6D8C9B8A-F91D-4F7D-A769-DF5BAFE0381A}" destId="{4CA0CF7C-CB16-4EC4-AFF0-A2D5B356D324}" srcOrd="0" destOrd="0" presId="urn:microsoft.com/office/officeart/2008/layout/VerticalCurvedList"/>
    <dgm:cxn modelId="{AB4EC03C-896A-4C77-8853-D63B623CD36C}" srcId="{B0BF6822-C942-499A-B43D-FF93458E13D9}" destId="{6D8C9B8A-F91D-4F7D-A769-DF5BAFE0381A}" srcOrd="0" destOrd="0" parTransId="{03AFE2BE-8211-4C8B-9BFF-043B3ED24A70}" sibTransId="{AD3D320C-D371-4687-87F8-17D07C920513}"/>
    <dgm:cxn modelId="{EC29544C-8D8E-4D93-BC41-1B636B343C89}" type="presOf" srcId="{AD3D320C-D371-4687-87F8-17D07C920513}" destId="{EDF9BEDF-E3C5-4A5D-89F1-68408007015B}" srcOrd="0" destOrd="0" presId="urn:microsoft.com/office/officeart/2008/layout/VerticalCurvedList"/>
    <dgm:cxn modelId="{D2FCB34C-1AD5-44FB-BAB2-93A962771CFA}" srcId="{B0BF6822-C942-499A-B43D-FF93458E13D9}" destId="{CD8A9C24-E505-42F9-A01D-E6B49FE29732}" srcOrd="2" destOrd="0" parTransId="{CCBCF7B0-FEA7-42FB-97E0-B5FED3A73EC7}" sibTransId="{4D350748-3625-427E-B428-614AA497ECCA}"/>
    <dgm:cxn modelId="{25067778-8903-40F6-B2FF-30A582398A9D}" type="presOf" srcId="{CD8A9C24-E505-42F9-A01D-E6B49FE29732}" destId="{66EAC891-52BC-44BE-A92F-8B5C571F0D32}" srcOrd="0" destOrd="0" presId="urn:microsoft.com/office/officeart/2008/layout/VerticalCurvedList"/>
    <dgm:cxn modelId="{9C809BCA-0162-4698-9BC3-A9C4D76D3F3D}" type="presOf" srcId="{E61AD318-9311-4F1C-8486-4C0E73AC087B}" destId="{812F24B2-A689-495B-90B9-8A87B01A05D2}" srcOrd="0" destOrd="0" presId="urn:microsoft.com/office/officeart/2008/layout/VerticalCurvedList"/>
    <dgm:cxn modelId="{BFF9E1F2-C0C4-41BD-AA35-79F49A3F23D3}" srcId="{B0BF6822-C942-499A-B43D-FF93458E13D9}" destId="{E61AD318-9311-4F1C-8486-4C0E73AC087B}" srcOrd="1" destOrd="0" parTransId="{CA402437-5B3E-4ED8-8FC1-309EE600F6D1}" sibTransId="{40B9D61F-D1C6-45A7-9422-0634F8016DC0}"/>
    <dgm:cxn modelId="{5F5DACF4-0D9D-43B0-BB19-6658629255BF}" type="presOf" srcId="{B0BF6822-C942-499A-B43D-FF93458E13D9}" destId="{1989908A-482D-4B30-AD3C-4F64C1133607}" srcOrd="0" destOrd="0" presId="urn:microsoft.com/office/officeart/2008/layout/VerticalCurvedList"/>
    <dgm:cxn modelId="{5288170A-956E-4991-966C-82818FFE7E33}" type="presParOf" srcId="{1989908A-482D-4B30-AD3C-4F64C1133607}" destId="{EA9BA353-B8E4-4256-96AD-1150A8D134A6}" srcOrd="0" destOrd="0" presId="urn:microsoft.com/office/officeart/2008/layout/VerticalCurvedList"/>
    <dgm:cxn modelId="{97A7CB63-2CE9-43AA-A4B0-3131D430D7A3}" type="presParOf" srcId="{EA9BA353-B8E4-4256-96AD-1150A8D134A6}" destId="{5A222B1F-D58B-4D4C-A606-B3AC7CA527B1}" srcOrd="0" destOrd="0" presId="urn:microsoft.com/office/officeart/2008/layout/VerticalCurvedList"/>
    <dgm:cxn modelId="{92CDD27C-6DB6-4485-A55E-43C8CBF1E80B}" type="presParOf" srcId="{5A222B1F-D58B-4D4C-A606-B3AC7CA527B1}" destId="{94D6487E-3BBC-4581-ADC0-711A092877B9}" srcOrd="0" destOrd="0" presId="urn:microsoft.com/office/officeart/2008/layout/VerticalCurvedList"/>
    <dgm:cxn modelId="{30172D59-A168-4D46-818A-0828ECDF8C24}" type="presParOf" srcId="{5A222B1F-D58B-4D4C-A606-B3AC7CA527B1}" destId="{EDF9BEDF-E3C5-4A5D-89F1-68408007015B}" srcOrd="1" destOrd="0" presId="urn:microsoft.com/office/officeart/2008/layout/VerticalCurvedList"/>
    <dgm:cxn modelId="{04526023-6DBE-474E-ACC8-C81DA7CC0F64}" type="presParOf" srcId="{5A222B1F-D58B-4D4C-A606-B3AC7CA527B1}" destId="{94728966-A504-4E99-B700-51B646EF8E51}" srcOrd="2" destOrd="0" presId="urn:microsoft.com/office/officeart/2008/layout/VerticalCurvedList"/>
    <dgm:cxn modelId="{6093F79D-47E6-42B7-879F-3E99E687E500}" type="presParOf" srcId="{5A222B1F-D58B-4D4C-A606-B3AC7CA527B1}" destId="{C24E2DC6-6474-4830-8B5E-E51C64907C32}" srcOrd="3" destOrd="0" presId="urn:microsoft.com/office/officeart/2008/layout/VerticalCurvedList"/>
    <dgm:cxn modelId="{3F444A70-5AF8-44A0-86E4-57BDCB073C5B}" type="presParOf" srcId="{EA9BA353-B8E4-4256-96AD-1150A8D134A6}" destId="{4CA0CF7C-CB16-4EC4-AFF0-A2D5B356D324}" srcOrd="1" destOrd="0" presId="urn:microsoft.com/office/officeart/2008/layout/VerticalCurvedList"/>
    <dgm:cxn modelId="{EEC520E7-246D-42E2-8317-908024EBB171}" type="presParOf" srcId="{EA9BA353-B8E4-4256-96AD-1150A8D134A6}" destId="{DA1ABD3B-FF5A-4D9B-BE19-3DDA8A84EA1F}" srcOrd="2" destOrd="0" presId="urn:microsoft.com/office/officeart/2008/layout/VerticalCurvedList"/>
    <dgm:cxn modelId="{9BEFB791-421F-4B8C-9173-EC123D606395}" type="presParOf" srcId="{DA1ABD3B-FF5A-4D9B-BE19-3DDA8A84EA1F}" destId="{7C784598-474D-4C0B-81BC-52FF43C87B7C}" srcOrd="0" destOrd="0" presId="urn:microsoft.com/office/officeart/2008/layout/VerticalCurvedList"/>
    <dgm:cxn modelId="{84DEE91F-5528-4E6C-A1F7-B3A65B628FE0}" type="presParOf" srcId="{EA9BA353-B8E4-4256-96AD-1150A8D134A6}" destId="{812F24B2-A689-495B-90B9-8A87B01A05D2}" srcOrd="3" destOrd="0" presId="urn:microsoft.com/office/officeart/2008/layout/VerticalCurvedList"/>
    <dgm:cxn modelId="{772DEFAA-4F0F-48D6-914E-89540AABC3F7}" type="presParOf" srcId="{EA9BA353-B8E4-4256-96AD-1150A8D134A6}" destId="{F71D3682-92C2-49B4-AF72-9D6BD4824DA7}" srcOrd="4" destOrd="0" presId="urn:microsoft.com/office/officeart/2008/layout/VerticalCurvedList"/>
    <dgm:cxn modelId="{6C2E5410-6F84-41C9-ACA1-BF5E1EE6F998}" type="presParOf" srcId="{F71D3682-92C2-49B4-AF72-9D6BD4824DA7}" destId="{6839E093-8B15-43E6-98F7-2799A1A4C4D6}" srcOrd="0" destOrd="0" presId="urn:microsoft.com/office/officeart/2008/layout/VerticalCurvedList"/>
    <dgm:cxn modelId="{FB9615C5-9C6B-42E4-9E6D-C55039D3DA07}" type="presParOf" srcId="{EA9BA353-B8E4-4256-96AD-1150A8D134A6}" destId="{66EAC891-52BC-44BE-A92F-8B5C571F0D32}" srcOrd="5" destOrd="0" presId="urn:microsoft.com/office/officeart/2008/layout/VerticalCurvedList"/>
    <dgm:cxn modelId="{91AB0137-C898-4A95-89A3-D31627132C31}" type="presParOf" srcId="{EA9BA353-B8E4-4256-96AD-1150A8D134A6}" destId="{763CFFF4-9AB0-4AB5-BA3F-B6AE7B390FE1}" srcOrd="6" destOrd="0" presId="urn:microsoft.com/office/officeart/2008/layout/VerticalCurvedList"/>
    <dgm:cxn modelId="{BC16F476-4D35-4EF7-9479-281103DA6F4B}" type="presParOf" srcId="{763CFFF4-9AB0-4AB5-BA3F-B6AE7B390FE1}" destId="{3ADFD644-0B84-4A4F-A046-82F73B019E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D7D257-31E9-4335-ADCD-3F5C2D9B5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96924B7-DFC9-441C-9E27-C2F62A040D9B}">
      <dgm:prSet phldrT="[Szöveg]" custT="1"/>
      <dgm:spPr/>
      <dgm:t>
        <a:bodyPr/>
        <a:lstStyle/>
        <a:p>
          <a:r>
            <a:rPr lang="en-US" sz="2100" b="0" i="0" dirty="0"/>
            <a:t>A </a:t>
          </a:r>
          <a:r>
            <a:rPr lang="en-US" sz="2100" b="0" i="0" dirty="0" err="1"/>
            <a:t>vizsga</a:t>
          </a:r>
          <a:r>
            <a:rPr lang="en-US" sz="2100" b="0" i="0" dirty="0"/>
            <a:t> </a:t>
          </a:r>
          <a:r>
            <a:rPr lang="en-US" sz="2100" b="0" i="0" dirty="0" err="1"/>
            <a:t>első</a:t>
          </a:r>
          <a:r>
            <a:rPr lang="en-US" sz="2100" b="0" i="0" dirty="0"/>
            <a:t> </a:t>
          </a:r>
          <a:r>
            <a:rPr lang="en-US" sz="2100" b="0" i="0" dirty="0" err="1"/>
            <a:t>két</a:t>
          </a:r>
          <a:r>
            <a:rPr lang="en-US" sz="2100" b="0" i="0" dirty="0"/>
            <a:t> </a:t>
          </a:r>
          <a:r>
            <a:rPr lang="en-US" sz="2100" b="0" i="0" dirty="0" err="1"/>
            <a:t>részében</a:t>
          </a:r>
          <a:r>
            <a:rPr lang="en-US" sz="2100" b="0" i="0" dirty="0"/>
            <a:t> </a:t>
          </a:r>
          <a:r>
            <a:rPr lang="en-US" sz="2400" b="1" i="0" u="sng" dirty="0" err="1"/>
            <a:t>nem</a:t>
          </a:r>
          <a:r>
            <a:rPr lang="en-US" sz="2400" b="1" i="0" u="sng" dirty="0"/>
            <a:t> </a:t>
          </a:r>
          <a:r>
            <a:rPr lang="en-US" sz="2400" b="1" i="0" u="sng" dirty="0" err="1"/>
            <a:t>lehet</a:t>
          </a:r>
          <a:r>
            <a:rPr lang="en-US" sz="2400" b="1" i="0" u="sng" dirty="0"/>
            <a:t> </a:t>
          </a:r>
          <a:r>
            <a:rPr lang="en-US" sz="2400" b="1" i="0" u="sng" dirty="0" err="1"/>
            <a:t>semmit</a:t>
          </a:r>
          <a:r>
            <a:rPr lang="en-US" sz="2400" b="1" i="0" u="sng" dirty="0"/>
            <a:t> </a:t>
          </a:r>
          <a:r>
            <a:rPr lang="en-US" sz="2400" b="1" i="0" u="sng" dirty="0" err="1"/>
            <a:t>használni</a:t>
          </a:r>
          <a:r>
            <a:rPr lang="en-US" sz="2100" b="0" i="0" dirty="0"/>
            <a:t>, </a:t>
          </a:r>
          <a:r>
            <a:rPr lang="en-US" sz="2100" b="0" i="0" dirty="0" err="1"/>
            <a:t>csak</a:t>
          </a:r>
          <a:r>
            <a:rPr lang="en-US" sz="2100" b="0" i="0" dirty="0"/>
            <a:t> a </a:t>
          </a:r>
          <a:r>
            <a:rPr lang="en-US" sz="2100" b="0" i="0" dirty="0" err="1"/>
            <a:t>böngésző</a:t>
          </a:r>
          <a:r>
            <a:rPr lang="en-US" sz="2100" b="0" i="0" dirty="0"/>
            <a:t> </a:t>
          </a:r>
          <a:r>
            <a:rPr lang="en-US" sz="2100" b="0" i="0" dirty="0" err="1"/>
            <a:t>lehet</a:t>
          </a:r>
          <a:r>
            <a:rPr lang="en-US" sz="2100" b="0" i="0" dirty="0"/>
            <a:t> </a:t>
          </a:r>
          <a:r>
            <a:rPr lang="en-US" sz="2100" b="0" i="0" dirty="0" err="1"/>
            <a:t>nyitva</a:t>
          </a:r>
          <a:r>
            <a:rPr lang="en-US" sz="2100" b="0" i="0" dirty="0"/>
            <a:t>, </a:t>
          </a:r>
          <a:r>
            <a:rPr lang="en-US" sz="2100" b="0" i="0" dirty="0" err="1"/>
            <a:t>abban</a:t>
          </a:r>
          <a:r>
            <a:rPr lang="en-US" sz="2100" b="0" i="0" dirty="0"/>
            <a:t> </a:t>
          </a:r>
          <a:r>
            <a:rPr lang="en-US" sz="2100" b="0" i="0" dirty="0" err="1"/>
            <a:t>csak</a:t>
          </a:r>
          <a:r>
            <a:rPr lang="en-US" sz="2100" b="0" i="0" dirty="0"/>
            <a:t> </a:t>
          </a:r>
          <a:r>
            <a:rPr lang="en-US" sz="2100" b="0" i="0" dirty="0" err="1"/>
            <a:t>az</a:t>
          </a:r>
          <a:r>
            <a:rPr lang="en-US" sz="2100" b="0" i="0" dirty="0"/>
            <a:t> </a:t>
          </a:r>
          <a:r>
            <a:rPr lang="en-US" sz="2100" b="0" i="0" dirty="0" err="1"/>
            <a:t>az</a:t>
          </a:r>
          <a:r>
            <a:rPr lang="en-US" sz="2100" b="0" i="0" dirty="0"/>
            <a:t> </a:t>
          </a:r>
          <a:r>
            <a:rPr lang="en-US" sz="2100" b="0" i="0" dirty="0" err="1"/>
            <a:t>egy</a:t>
          </a:r>
          <a:r>
            <a:rPr lang="en-US" sz="2100" b="0" i="0" dirty="0"/>
            <a:t> </a:t>
          </a:r>
          <a:r>
            <a:rPr lang="en-US" sz="2100" b="0" i="0" dirty="0" err="1"/>
            <a:t>fül</a:t>
          </a:r>
          <a:r>
            <a:rPr lang="en-US" sz="2100" b="0" i="0" dirty="0"/>
            <a:t>, </a:t>
          </a:r>
          <a:r>
            <a:rPr lang="en-US" sz="2100" b="0" i="0" dirty="0" err="1"/>
            <a:t>amiben</a:t>
          </a:r>
          <a:r>
            <a:rPr lang="en-US" sz="2100" b="0" i="0" dirty="0"/>
            <a:t> a Moodle </a:t>
          </a:r>
          <a:r>
            <a:rPr lang="en-US" sz="2100" b="0" i="0" dirty="0" err="1"/>
            <a:t>teszt</a:t>
          </a:r>
          <a:r>
            <a:rPr lang="en-US" sz="2100" b="0" i="0" dirty="0"/>
            <a:t> van </a:t>
          </a:r>
          <a:r>
            <a:rPr lang="en-US" sz="2100" b="0" i="0" dirty="0" err="1"/>
            <a:t>nyitva</a:t>
          </a:r>
          <a:r>
            <a:rPr lang="en-US" sz="2100" b="0" i="0" dirty="0"/>
            <a:t>.</a:t>
          </a:r>
          <a:endParaRPr lang="hu-HU" sz="2100" dirty="0"/>
        </a:p>
      </dgm:t>
    </dgm:pt>
    <dgm:pt modelId="{D8D5DBA2-5507-47EC-978B-C259BCC10CF8}" type="parTrans" cxnId="{E5EF2EB4-C1F9-49D9-B25E-303860D346F2}">
      <dgm:prSet/>
      <dgm:spPr/>
      <dgm:t>
        <a:bodyPr/>
        <a:lstStyle/>
        <a:p>
          <a:endParaRPr lang="hu-HU"/>
        </a:p>
      </dgm:t>
    </dgm:pt>
    <dgm:pt modelId="{E6DD9C62-99D8-4FD9-B7BB-BF2B50ABC92B}" type="sibTrans" cxnId="{E5EF2EB4-C1F9-49D9-B25E-303860D346F2}">
      <dgm:prSet/>
      <dgm:spPr/>
      <dgm:t>
        <a:bodyPr/>
        <a:lstStyle/>
        <a:p>
          <a:endParaRPr lang="hu-HU"/>
        </a:p>
      </dgm:t>
    </dgm:pt>
    <dgm:pt modelId="{F156811B-CB2E-4692-85D4-C8C516A7DDAD}">
      <dgm:prSet phldrT="[Szöveg]"/>
      <dgm:spPr/>
      <dgm:t>
        <a:bodyPr/>
        <a:lstStyle/>
        <a:p>
          <a:r>
            <a:rPr lang="en-US" b="0" i="0" dirty="0" err="1"/>
            <a:t>Az</a:t>
          </a:r>
          <a:r>
            <a:rPr lang="en-US" b="0" i="0" dirty="0"/>
            <a:t> </a:t>
          </a:r>
          <a:r>
            <a:rPr lang="en-US" b="0" i="0" dirty="0" err="1"/>
            <a:t>első</a:t>
          </a:r>
          <a:r>
            <a:rPr lang="en-US" b="0" i="0" dirty="0"/>
            <a:t> 10 </a:t>
          </a:r>
          <a:r>
            <a:rPr lang="en-US" b="0" i="0" dirty="0" err="1"/>
            <a:t>percet</a:t>
          </a:r>
          <a:r>
            <a:rPr lang="en-US" b="0" i="0" dirty="0"/>
            <a:t> </a:t>
          </a:r>
          <a:r>
            <a:rPr lang="en-US" b="0" i="0" dirty="0" err="1"/>
            <a:t>mindenkinek</a:t>
          </a:r>
          <a:r>
            <a:rPr lang="en-US" b="0" i="0" dirty="0"/>
            <a:t> </a:t>
          </a:r>
          <a:r>
            <a:rPr lang="en-US" b="0" i="0" dirty="0" err="1"/>
            <a:t>ki</a:t>
          </a:r>
          <a:r>
            <a:rPr lang="en-US" b="0" i="0" dirty="0"/>
            <a:t> </a:t>
          </a:r>
          <a:r>
            <a:rPr lang="en-US" b="0" i="0" dirty="0" err="1"/>
            <a:t>kell</a:t>
          </a:r>
          <a:r>
            <a:rPr lang="en-US" b="0" i="0" dirty="0"/>
            <a:t> </a:t>
          </a:r>
          <a:r>
            <a:rPr lang="en-US" b="0" i="0" dirty="0" err="1"/>
            <a:t>várni</a:t>
          </a:r>
          <a:r>
            <a:rPr lang="en-US" b="0" i="0" dirty="0"/>
            <a:t>, </a:t>
          </a:r>
          <a:r>
            <a:rPr lang="en-US" b="0" i="0" dirty="0" err="1"/>
            <a:t>annak</a:t>
          </a:r>
          <a:r>
            <a:rPr lang="en-US" b="0" i="0" dirty="0"/>
            <a:t> is, </a:t>
          </a:r>
          <a:r>
            <a:rPr lang="en-US" b="0" i="0" dirty="0" err="1"/>
            <a:t>aki</a:t>
          </a:r>
          <a:r>
            <a:rPr lang="en-US" b="0" i="0" dirty="0"/>
            <a:t> </a:t>
          </a:r>
          <a:r>
            <a:rPr lang="en-US" b="0" i="0" dirty="0" err="1"/>
            <a:t>esetleg</a:t>
          </a:r>
          <a:r>
            <a:rPr lang="en-US" b="0" i="0" dirty="0"/>
            <a:t> </a:t>
          </a:r>
          <a:r>
            <a:rPr lang="en-US" b="0" i="0" dirty="0" err="1"/>
            <a:t>hamarabb</a:t>
          </a:r>
          <a:r>
            <a:rPr lang="en-US" b="0" i="0" dirty="0"/>
            <a:t> </a:t>
          </a:r>
          <a:r>
            <a:rPr lang="en-US" b="0" i="0" dirty="0" err="1"/>
            <a:t>végez</a:t>
          </a:r>
          <a:r>
            <a:rPr lang="en-US" b="0" i="0" dirty="0"/>
            <a:t>, </a:t>
          </a:r>
          <a:r>
            <a:rPr lang="en-US" b="0" i="0" dirty="0" err="1"/>
            <a:t>vagy</a:t>
          </a:r>
          <a:r>
            <a:rPr lang="en-US" b="0" i="0" dirty="0"/>
            <a:t> </a:t>
          </a:r>
          <a:r>
            <a:rPr lang="en-US" b="0" i="0" dirty="0" err="1"/>
            <a:t>mentességet</a:t>
          </a:r>
          <a:r>
            <a:rPr lang="en-US" b="0" i="0" dirty="0"/>
            <a:t> </a:t>
          </a:r>
          <a:r>
            <a:rPr lang="en-US" b="0" i="0" dirty="0" err="1"/>
            <a:t>szerzett</a:t>
          </a:r>
          <a:r>
            <a:rPr lang="en-US" b="0" i="0" dirty="0"/>
            <a:t> a minimum </a:t>
          </a:r>
          <a:r>
            <a:rPr lang="en-US" b="0" i="0" dirty="0" err="1"/>
            <a:t>tesztről</a:t>
          </a:r>
          <a:r>
            <a:rPr lang="en-US" b="0" i="0" dirty="0"/>
            <a:t> (3 </a:t>
          </a:r>
          <a:r>
            <a:rPr lang="en-US" b="0" i="0" dirty="0" err="1"/>
            <a:t>jelvény</a:t>
          </a:r>
          <a:r>
            <a:rPr lang="en-US" b="0" i="0" dirty="0"/>
            <a:t> </a:t>
          </a:r>
          <a:r>
            <a:rPr lang="en-US" b="0" i="0" dirty="0" err="1"/>
            <a:t>megszerzésével</a:t>
          </a:r>
          <a:r>
            <a:rPr lang="en-US" b="0" i="0" dirty="0"/>
            <a:t>).</a:t>
          </a:r>
          <a:endParaRPr lang="hu-HU" dirty="0"/>
        </a:p>
      </dgm:t>
    </dgm:pt>
    <dgm:pt modelId="{CC7B418B-680D-47A3-9615-3F58AE3F6A0D}" type="parTrans" cxnId="{177ACF7C-5E4E-463E-9B00-20CA86FADB51}">
      <dgm:prSet/>
      <dgm:spPr/>
      <dgm:t>
        <a:bodyPr/>
        <a:lstStyle/>
        <a:p>
          <a:endParaRPr lang="hu-HU"/>
        </a:p>
      </dgm:t>
    </dgm:pt>
    <dgm:pt modelId="{E0F07E99-1A43-45FE-BEAD-6335469EC2B5}" type="sibTrans" cxnId="{177ACF7C-5E4E-463E-9B00-20CA86FADB51}">
      <dgm:prSet/>
      <dgm:spPr/>
      <dgm:t>
        <a:bodyPr/>
        <a:lstStyle/>
        <a:p>
          <a:endParaRPr lang="hu-HU"/>
        </a:p>
      </dgm:t>
    </dgm:pt>
    <dgm:pt modelId="{AC91B9D0-236F-41E2-A153-47FEF4A44BED}">
      <dgm:prSet phldrT="[Szöveg]"/>
      <dgm:spPr/>
      <dgm:t>
        <a:bodyPr/>
        <a:lstStyle/>
        <a:p>
          <a:r>
            <a:rPr lang="en-US" b="0" i="0" dirty="0"/>
            <a:t>A </a:t>
          </a:r>
          <a:r>
            <a:rPr lang="en-US" b="0" i="0" dirty="0" err="1"/>
            <a:t>második</a:t>
          </a:r>
          <a:r>
            <a:rPr lang="en-US" b="0" i="0" dirty="0"/>
            <a:t> </a:t>
          </a:r>
          <a:r>
            <a:rPr lang="en-US" b="0" i="0" dirty="0" err="1"/>
            <a:t>rész</a:t>
          </a:r>
          <a:r>
            <a:rPr lang="en-US" b="0" i="0" dirty="0"/>
            <a:t> </a:t>
          </a:r>
          <a:r>
            <a:rPr lang="en-US" b="0" i="0" dirty="0" err="1"/>
            <a:t>jelszavát</a:t>
          </a:r>
          <a:r>
            <a:rPr lang="en-US" b="0" i="0" dirty="0"/>
            <a:t> </a:t>
          </a:r>
          <a:r>
            <a:rPr lang="en-US" b="0" i="0" dirty="0" err="1"/>
            <a:t>azután</a:t>
          </a:r>
          <a:r>
            <a:rPr lang="en-US" b="0" i="0" dirty="0"/>
            <a:t> </a:t>
          </a:r>
          <a:r>
            <a:rPr lang="en-US" b="0" i="0" dirty="0" err="1"/>
            <a:t>közöljük</a:t>
          </a:r>
          <a:r>
            <a:rPr lang="en-US" b="0" i="0" dirty="0"/>
            <a:t>, </a:t>
          </a:r>
          <a:r>
            <a:rPr lang="en-US" b="0" i="0" dirty="0" err="1"/>
            <a:t>hogy</a:t>
          </a:r>
          <a:r>
            <a:rPr lang="en-US" b="0" i="0" dirty="0"/>
            <a:t> </a:t>
          </a:r>
          <a:r>
            <a:rPr lang="en-US" b="0" i="0" dirty="0" err="1"/>
            <a:t>mindenki</a:t>
          </a:r>
          <a:r>
            <a:rPr lang="en-US" b="0" i="0" dirty="0"/>
            <a:t> </a:t>
          </a:r>
          <a:r>
            <a:rPr lang="en-US" b="0" i="0" dirty="0" err="1"/>
            <a:t>kész</a:t>
          </a:r>
          <a:r>
            <a:rPr lang="en-US" b="0" i="0" dirty="0"/>
            <a:t> </a:t>
          </a:r>
          <a:r>
            <a:rPr lang="en-US" b="0" i="0" dirty="0" err="1"/>
            <a:t>az</a:t>
          </a:r>
          <a:r>
            <a:rPr lang="en-US" b="0" i="0" dirty="0"/>
            <a:t> </a:t>
          </a:r>
          <a:r>
            <a:rPr lang="en-US" b="0" i="0" dirty="0" err="1"/>
            <a:t>első</a:t>
          </a:r>
          <a:r>
            <a:rPr lang="en-US" b="0" i="0" dirty="0"/>
            <a:t> </a:t>
          </a:r>
          <a:r>
            <a:rPr lang="en-US" b="0" i="0" dirty="0" err="1"/>
            <a:t>résszel</a:t>
          </a:r>
          <a:r>
            <a:rPr lang="en-US" b="0" i="0" dirty="0"/>
            <a:t> </a:t>
          </a:r>
          <a:r>
            <a:rPr lang="en-US" b="0" i="0" dirty="0" err="1"/>
            <a:t>és</a:t>
          </a:r>
          <a:r>
            <a:rPr lang="en-US" b="0" i="0" dirty="0"/>
            <a:t> </a:t>
          </a:r>
          <a:r>
            <a:rPr lang="en-US" b="0" i="0" dirty="0" err="1"/>
            <a:t>akiknek</a:t>
          </a:r>
          <a:r>
            <a:rPr lang="en-US" b="0" i="0" dirty="0"/>
            <a:t> </a:t>
          </a:r>
          <a:r>
            <a:rPr lang="en-US" b="0" i="0" dirty="0" err="1"/>
            <a:t>nem</a:t>
          </a:r>
          <a:r>
            <a:rPr lang="en-US" b="0" i="0" dirty="0"/>
            <a:t> </a:t>
          </a:r>
          <a:r>
            <a:rPr lang="en-US" b="0" i="0" dirty="0" err="1"/>
            <a:t>sikerült</a:t>
          </a:r>
          <a:r>
            <a:rPr lang="en-US" b="0" i="0" dirty="0"/>
            <a:t>, </a:t>
          </a:r>
          <a:r>
            <a:rPr lang="en-US" b="0" i="0" dirty="0" err="1"/>
            <a:t>azok</a:t>
          </a:r>
          <a:r>
            <a:rPr lang="en-US" b="0" i="0" dirty="0"/>
            <a:t> </a:t>
          </a:r>
          <a:r>
            <a:rPr lang="en-US" b="0" i="0" dirty="0" err="1"/>
            <a:t>elhagyták</a:t>
          </a:r>
          <a:r>
            <a:rPr lang="en-US" b="0" i="0" dirty="0"/>
            <a:t> a </a:t>
          </a:r>
          <a:r>
            <a:rPr lang="en-US" b="0" i="0" dirty="0" err="1"/>
            <a:t>termet</a:t>
          </a:r>
          <a:r>
            <a:rPr lang="en-US" b="0" i="0" dirty="0"/>
            <a:t>.</a:t>
          </a:r>
          <a:endParaRPr lang="hu-HU" dirty="0"/>
        </a:p>
      </dgm:t>
    </dgm:pt>
    <dgm:pt modelId="{033477F0-0606-4C1A-8AFA-8BD71381D286}" type="parTrans" cxnId="{0E3C4987-95B9-4D54-949B-9F8C8D5A57E1}">
      <dgm:prSet/>
      <dgm:spPr/>
      <dgm:t>
        <a:bodyPr/>
        <a:lstStyle/>
        <a:p>
          <a:endParaRPr lang="hu-HU"/>
        </a:p>
      </dgm:t>
    </dgm:pt>
    <dgm:pt modelId="{7C0B61C5-1482-4D18-B823-A2E0B063F2ED}" type="sibTrans" cxnId="{0E3C4987-95B9-4D54-949B-9F8C8D5A57E1}">
      <dgm:prSet/>
      <dgm:spPr/>
      <dgm:t>
        <a:bodyPr/>
        <a:lstStyle/>
        <a:p>
          <a:endParaRPr lang="hu-HU"/>
        </a:p>
      </dgm:t>
    </dgm:pt>
    <dgm:pt modelId="{78CE8F6A-6643-4D9A-AC08-D2EC590FB5AC}">
      <dgm:prSet/>
      <dgm:spPr/>
      <dgm:t>
        <a:bodyPr/>
        <a:lstStyle/>
        <a:p>
          <a:r>
            <a:rPr lang="en-US" b="0" i="0"/>
            <a:t>A második rész gyorsabb befejezésével lehet időt spórolni a 3. részhez. Tehát a 2. és 3. részre összesen van 100 perc, amiből a 2. rész maximum 30 perc.</a:t>
          </a:r>
          <a:endParaRPr lang="en-US"/>
        </a:p>
      </dgm:t>
    </dgm:pt>
    <dgm:pt modelId="{DE4EB14C-6523-45DE-8764-B0CEB9E6693B}" type="parTrans" cxnId="{B78555C4-A14F-46F6-8A26-191786017290}">
      <dgm:prSet/>
      <dgm:spPr/>
      <dgm:t>
        <a:bodyPr/>
        <a:lstStyle/>
        <a:p>
          <a:endParaRPr lang="hu-HU"/>
        </a:p>
      </dgm:t>
    </dgm:pt>
    <dgm:pt modelId="{A61282DA-0C86-48DD-A9A8-E5A5220476CE}" type="sibTrans" cxnId="{B78555C4-A14F-46F6-8A26-191786017290}">
      <dgm:prSet/>
      <dgm:spPr/>
      <dgm:t>
        <a:bodyPr/>
        <a:lstStyle/>
        <a:p>
          <a:endParaRPr lang="hu-HU"/>
        </a:p>
      </dgm:t>
    </dgm:pt>
    <dgm:pt modelId="{E6860BE5-1744-4176-9FBE-7F52A74267C0}" type="pres">
      <dgm:prSet presAssocID="{61D7D257-31E9-4335-ADCD-3F5C2D9B5AD9}" presName="Name0" presStyleCnt="0">
        <dgm:presLayoutVars>
          <dgm:chMax val="7"/>
          <dgm:chPref val="7"/>
          <dgm:dir/>
        </dgm:presLayoutVars>
      </dgm:prSet>
      <dgm:spPr/>
    </dgm:pt>
    <dgm:pt modelId="{A56D4179-2CFD-4E6A-920B-EA93D3FAD34D}" type="pres">
      <dgm:prSet presAssocID="{61D7D257-31E9-4335-ADCD-3F5C2D9B5AD9}" presName="Name1" presStyleCnt="0"/>
      <dgm:spPr/>
    </dgm:pt>
    <dgm:pt modelId="{DEAC9000-CEFB-47E0-A4CD-15ADEF2B03AB}" type="pres">
      <dgm:prSet presAssocID="{61D7D257-31E9-4335-ADCD-3F5C2D9B5AD9}" presName="cycle" presStyleCnt="0"/>
      <dgm:spPr/>
    </dgm:pt>
    <dgm:pt modelId="{B17001AB-9BC8-43A0-8E40-55FAE8142F94}" type="pres">
      <dgm:prSet presAssocID="{61D7D257-31E9-4335-ADCD-3F5C2D9B5AD9}" presName="srcNode" presStyleLbl="node1" presStyleIdx="0" presStyleCnt="4"/>
      <dgm:spPr/>
    </dgm:pt>
    <dgm:pt modelId="{4F3923AB-B72E-4B0D-B527-C073F1DC2A1F}" type="pres">
      <dgm:prSet presAssocID="{61D7D257-31E9-4335-ADCD-3F5C2D9B5AD9}" presName="conn" presStyleLbl="parChTrans1D2" presStyleIdx="0" presStyleCnt="1"/>
      <dgm:spPr/>
    </dgm:pt>
    <dgm:pt modelId="{4206941C-1763-4621-9DF7-6FA46F45D09D}" type="pres">
      <dgm:prSet presAssocID="{61D7D257-31E9-4335-ADCD-3F5C2D9B5AD9}" presName="extraNode" presStyleLbl="node1" presStyleIdx="0" presStyleCnt="4"/>
      <dgm:spPr/>
    </dgm:pt>
    <dgm:pt modelId="{6935D05F-BD43-488C-979B-ED3B5AFD00DB}" type="pres">
      <dgm:prSet presAssocID="{61D7D257-31E9-4335-ADCD-3F5C2D9B5AD9}" presName="dstNode" presStyleLbl="node1" presStyleIdx="0" presStyleCnt="4"/>
      <dgm:spPr/>
    </dgm:pt>
    <dgm:pt modelId="{E279DE71-09DE-4026-9B90-965BED746944}" type="pres">
      <dgm:prSet presAssocID="{596924B7-DFC9-441C-9E27-C2F62A040D9B}" presName="text_1" presStyleLbl="node1" presStyleIdx="0" presStyleCnt="4">
        <dgm:presLayoutVars>
          <dgm:bulletEnabled val="1"/>
        </dgm:presLayoutVars>
      </dgm:prSet>
      <dgm:spPr/>
    </dgm:pt>
    <dgm:pt modelId="{F50C273C-C959-439B-9028-772B841D58AA}" type="pres">
      <dgm:prSet presAssocID="{596924B7-DFC9-441C-9E27-C2F62A040D9B}" presName="accent_1" presStyleCnt="0"/>
      <dgm:spPr/>
    </dgm:pt>
    <dgm:pt modelId="{02DD8154-1649-4F4B-B578-A3DCC28EC99B}" type="pres">
      <dgm:prSet presAssocID="{596924B7-DFC9-441C-9E27-C2F62A040D9B}" presName="accentRepeatNode" presStyleLbl="solidFgAcc1" presStyleIdx="0" presStyleCnt="4"/>
      <dgm:spPr/>
    </dgm:pt>
    <dgm:pt modelId="{CE3C7826-4909-4662-9C05-FB677CBFA5C1}" type="pres">
      <dgm:prSet presAssocID="{F156811B-CB2E-4692-85D4-C8C516A7DDAD}" presName="text_2" presStyleLbl="node1" presStyleIdx="1" presStyleCnt="4">
        <dgm:presLayoutVars>
          <dgm:bulletEnabled val="1"/>
        </dgm:presLayoutVars>
      </dgm:prSet>
      <dgm:spPr/>
    </dgm:pt>
    <dgm:pt modelId="{29E45965-9C56-4461-A39F-CE474E82AE66}" type="pres">
      <dgm:prSet presAssocID="{F156811B-CB2E-4692-85D4-C8C516A7DDAD}" presName="accent_2" presStyleCnt="0"/>
      <dgm:spPr/>
    </dgm:pt>
    <dgm:pt modelId="{70D79B76-3460-4381-9EBA-51B9A90A4BBF}" type="pres">
      <dgm:prSet presAssocID="{F156811B-CB2E-4692-85D4-C8C516A7DDAD}" presName="accentRepeatNode" presStyleLbl="solidFgAcc1" presStyleIdx="1" presStyleCnt="4"/>
      <dgm:spPr/>
    </dgm:pt>
    <dgm:pt modelId="{1627792D-4164-4891-B8A3-2F2CF8857A36}" type="pres">
      <dgm:prSet presAssocID="{AC91B9D0-236F-41E2-A153-47FEF4A44BED}" presName="text_3" presStyleLbl="node1" presStyleIdx="2" presStyleCnt="4">
        <dgm:presLayoutVars>
          <dgm:bulletEnabled val="1"/>
        </dgm:presLayoutVars>
      </dgm:prSet>
      <dgm:spPr/>
    </dgm:pt>
    <dgm:pt modelId="{7435D308-0D49-48EC-8429-EC75433A61B6}" type="pres">
      <dgm:prSet presAssocID="{AC91B9D0-236F-41E2-A153-47FEF4A44BED}" presName="accent_3" presStyleCnt="0"/>
      <dgm:spPr/>
    </dgm:pt>
    <dgm:pt modelId="{73C0619A-E1E8-4710-BDF4-A79689CD7D25}" type="pres">
      <dgm:prSet presAssocID="{AC91B9D0-236F-41E2-A153-47FEF4A44BED}" presName="accentRepeatNode" presStyleLbl="solidFgAcc1" presStyleIdx="2" presStyleCnt="4"/>
      <dgm:spPr/>
    </dgm:pt>
    <dgm:pt modelId="{D8CCAF12-186E-4E7D-B108-5C888A70B4BE}" type="pres">
      <dgm:prSet presAssocID="{78CE8F6A-6643-4D9A-AC08-D2EC590FB5AC}" presName="text_4" presStyleLbl="node1" presStyleIdx="3" presStyleCnt="4">
        <dgm:presLayoutVars>
          <dgm:bulletEnabled val="1"/>
        </dgm:presLayoutVars>
      </dgm:prSet>
      <dgm:spPr/>
    </dgm:pt>
    <dgm:pt modelId="{2A219818-B2F2-430B-B1A3-CB511F39C385}" type="pres">
      <dgm:prSet presAssocID="{78CE8F6A-6643-4D9A-AC08-D2EC590FB5AC}" presName="accent_4" presStyleCnt="0"/>
      <dgm:spPr/>
    </dgm:pt>
    <dgm:pt modelId="{1EBF53E8-8DBA-43A3-85BA-C8437FE0D100}" type="pres">
      <dgm:prSet presAssocID="{78CE8F6A-6643-4D9A-AC08-D2EC590FB5AC}" presName="accentRepeatNode" presStyleLbl="solidFgAcc1" presStyleIdx="3" presStyleCnt="4"/>
      <dgm:spPr/>
    </dgm:pt>
  </dgm:ptLst>
  <dgm:cxnLst>
    <dgm:cxn modelId="{B504802A-C713-49F3-978A-BA1969DD33C9}" type="presOf" srcId="{AC91B9D0-236F-41E2-A153-47FEF4A44BED}" destId="{1627792D-4164-4891-B8A3-2F2CF8857A36}" srcOrd="0" destOrd="0" presId="urn:microsoft.com/office/officeart/2008/layout/VerticalCurvedList"/>
    <dgm:cxn modelId="{F218E659-057A-41F4-B4E0-89BEB2FC5CF6}" type="presOf" srcId="{E6DD9C62-99D8-4FD9-B7BB-BF2B50ABC92B}" destId="{4F3923AB-B72E-4B0D-B527-C073F1DC2A1F}" srcOrd="0" destOrd="0" presId="urn:microsoft.com/office/officeart/2008/layout/VerticalCurvedList"/>
    <dgm:cxn modelId="{177ACF7C-5E4E-463E-9B00-20CA86FADB51}" srcId="{61D7D257-31E9-4335-ADCD-3F5C2D9B5AD9}" destId="{F156811B-CB2E-4692-85D4-C8C516A7DDAD}" srcOrd="1" destOrd="0" parTransId="{CC7B418B-680D-47A3-9615-3F58AE3F6A0D}" sibTransId="{E0F07E99-1A43-45FE-BEAD-6335469EC2B5}"/>
    <dgm:cxn modelId="{0E3C4987-95B9-4D54-949B-9F8C8D5A57E1}" srcId="{61D7D257-31E9-4335-ADCD-3F5C2D9B5AD9}" destId="{AC91B9D0-236F-41E2-A153-47FEF4A44BED}" srcOrd="2" destOrd="0" parTransId="{033477F0-0606-4C1A-8AFA-8BD71381D286}" sibTransId="{7C0B61C5-1482-4D18-B823-A2E0B063F2ED}"/>
    <dgm:cxn modelId="{855DDA90-8D8D-46E5-9D81-CB36267F0F8E}" type="presOf" srcId="{596924B7-DFC9-441C-9E27-C2F62A040D9B}" destId="{E279DE71-09DE-4026-9B90-965BED746944}" srcOrd="0" destOrd="0" presId="urn:microsoft.com/office/officeart/2008/layout/VerticalCurvedList"/>
    <dgm:cxn modelId="{CE9C9A9A-0390-40E2-8282-92016FF7F895}" type="presOf" srcId="{78CE8F6A-6643-4D9A-AC08-D2EC590FB5AC}" destId="{D8CCAF12-186E-4E7D-B108-5C888A70B4BE}" srcOrd="0" destOrd="0" presId="urn:microsoft.com/office/officeart/2008/layout/VerticalCurvedList"/>
    <dgm:cxn modelId="{E5EF2EB4-C1F9-49D9-B25E-303860D346F2}" srcId="{61D7D257-31E9-4335-ADCD-3F5C2D9B5AD9}" destId="{596924B7-DFC9-441C-9E27-C2F62A040D9B}" srcOrd="0" destOrd="0" parTransId="{D8D5DBA2-5507-47EC-978B-C259BCC10CF8}" sibTransId="{E6DD9C62-99D8-4FD9-B7BB-BF2B50ABC92B}"/>
    <dgm:cxn modelId="{8D64E4C2-7A88-4D49-933E-A14B4CBF1356}" type="presOf" srcId="{61D7D257-31E9-4335-ADCD-3F5C2D9B5AD9}" destId="{E6860BE5-1744-4176-9FBE-7F52A74267C0}" srcOrd="0" destOrd="0" presId="urn:microsoft.com/office/officeart/2008/layout/VerticalCurvedList"/>
    <dgm:cxn modelId="{B78555C4-A14F-46F6-8A26-191786017290}" srcId="{61D7D257-31E9-4335-ADCD-3F5C2D9B5AD9}" destId="{78CE8F6A-6643-4D9A-AC08-D2EC590FB5AC}" srcOrd="3" destOrd="0" parTransId="{DE4EB14C-6523-45DE-8764-B0CEB9E6693B}" sibTransId="{A61282DA-0C86-48DD-A9A8-E5A5220476CE}"/>
    <dgm:cxn modelId="{59248FD8-CEBB-426F-928D-5CC80E367337}" type="presOf" srcId="{F156811B-CB2E-4692-85D4-C8C516A7DDAD}" destId="{CE3C7826-4909-4662-9C05-FB677CBFA5C1}" srcOrd="0" destOrd="0" presId="urn:microsoft.com/office/officeart/2008/layout/VerticalCurvedList"/>
    <dgm:cxn modelId="{0BA7FC5C-3F28-4931-8AD9-24259C0DE5B6}" type="presParOf" srcId="{E6860BE5-1744-4176-9FBE-7F52A74267C0}" destId="{A56D4179-2CFD-4E6A-920B-EA93D3FAD34D}" srcOrd="0" destOrd="0" presId="urn:microsoft.com/office/officeart/2008/layout/VerticalCurvedList"/>
    <dgm:cxn modelId="{2797CB5A-3312-4636-BCA4-BF6B613B4529}" type="presParOf" srcId="{A56D4179-2CFD-4E6A-920B-EA93D3FAD34D}" destId="{DEAC9000-CEFB-47E0-A4CD-15ADEF2B03AB}" srcOrd="0" destOrd="0" presId="urn:microsoft.com/office/officeart/2008/layout/VerticalCurvedList"/>
    <dgm:cxn modelId="{AD5DFE6D-70FD-4137-9A08-CAFAA205F120}" type="presParOf" srcId="{DEAC9000-CEFB-47E0-A4CD-15ADEF2B03AB}" destId="{B17001AB-9BC8-43A0-8E40-55FAE8142F94}" srcOrd="0" destOrd="0" presId="urn:microsoft.com/office/officeart/2008/layout/VerticalCurvedList"/>
    <dgm:cxn modelId="{88770740-2CBE-4347-8756-6C5E805E50AB}" type="presParOf" srcId="{DEAC9000-CEFB-47E0-A4CD-15ADEF2B03AB}" destId="{4F3923AB-B72E-4B0D-B527-C073F1DC2A1F}" srcOrd="1" destOrd="0" presId="urn:microsoft.com/office/officeart/2008/layout/VerticalCurvedList"/>
    <dgm:cxn modelId="{2D245C6E-1FE2-4FC3-8C63-0BB510A5FA72}" type="presParOf" srcId="{DEAC9000-CEFB-47E0-A4CD-15ADEF2B03AB}" destId="{4206941C-1763-4621-9DF7-6FA46F45D09D}" srcOrd="2" destOrd="0" presId="urn:microsoft.com/office/officeart/2008/layout/VerticalCurvedList"/>
    <dgm:cxn modelId="{11FCB33B-D9D5-4A4F-8AB9-F2233F5D3C28}" type="presParOf" srcId="{DEAC9000-CEFB-47E0-A4CD-15ADEF2B03AB}" destId="{6935D05F-BD43-488C-979B-ED3B5AFD00DB}" srcOrd="3" destOrd="0" presId="urn:microsoft.com/office/officeart/2008/layout/VerticalCurvedList"/>
    <dgm:cxn modelId="{5487E32D-53E3-4F27-8595-C577FC06EA1C}" type="presParOf" srcId="{A56D4179-2CFD-4E6A-920B-EA93D3FAD34D}" destId="{E279DE71-09DE-4026-9B90-965BED746944}" srcOrd="1" destOrd="0" presId="urn:microsoft.com/office/officeart/2008/layout/VerticalCurvedList"/>
    <dgm:cxn modelId="{D9DDC947-29F2-4167-A5AA-8642CB2BDF85}" type="presParOf" srcId="{A56D4179-2CFD-4E6A-920B-EA93D3FAD34D}" destId="{F50C273C-C959-439B-9028-772B841D58AA}" srcOrd="2" destOrd="0" presId="urn:microsoft.com/office/officeart/2008/layout/VerticalCurvedList"/>
    <dgm:cxn modelId="{099EEEDD-FAB8-4540-BAAC-27FB5729939E}" type="presParOf" srcId="{F50C273C-C959-439B-9028-772B841D58AA}" destId="{02DD8154-1649-4F4B-B578-A3DCC28EC99B}" srcOrd="0" destOrd="0" presId="urn:microsoft.com/office/officeart/2008/layout/VerticalCurvedList"/>
    <dgm:cxn modelId="{8D0A6DBD-C08D-4282-9D72-6608FDF7CFC8}" type="presParOf" srcId="{A56D4179-2CFD-4E6A-920B-EA93D3FAD34D}" destId="{CE3C7826-4909-4662-9C05-FB677CBFA5C1}" srcOrd="3" destOrd="0" presId="urn:microsoft.com/office/officeart/2008/layout/VerticalCurvedList"/>
    <dgm:cxn modelId="{3C8591FF-1CD3-4F5A-A474-A968AD618BC5}" type="presParOf" srcId="{A56D4179-2CFD-4E6A-920B-EA93D3FAD34D}" destId="{29E45965-9C56-4461-A39F-CE474E82AE66}" srcOrd="4" destOrd="0" presId="urn:microsoft.com/office/officeart/2008/layout/VerticalCurvedList"/>
    <dgm:cxn modelId="{3E7DABFE-10CD-413E-868F-6A3E625C7092}" type="presParOf" srcId="{29E45965-9C56-4461-A39F-CE474E82AE66}" destId="{70D79B76-3460-4381-9EBA-51B9A90A4BBF}" srcOrd="0" destOrd="0" presId="urn:microsoft.com/office/officeart/2008/layout/VerticalCurvedList"/>
    <dgm:cxn modelId="{47E8388B-7D05-4D8D-BBF0-CA34CBDB6680}" type="presParOf" srcId="{A56D4179-2CFD-4E6A-920B-EA93D3FAD34D}" destId="{1627792D-4164-4891-B8A3-2F2CF8857A36}" srcOrd="5" destOrd="0" presId="urn:microsoft.com/office/officeart/2008/layout/VerticalCurvedList"/>
    <dgm:cxn modelId="{ACD2FC5A-91BC-4703-9941-3E60541BF31A}" type="presParOf" srcId="{A56D4179-2CFD-4E6A-920B-EA93D3FAD34D}" destId="{7435D308-0D49-48EC-8429-EC75433A61B6}" srcOrd="6" destOrd="0" presId="urn:microsoft.com/office/officeart/2008/layout/VerticalCurvedList"/>
    <dgm:cxn modelId="{08F8C93C-9980-4DDF-BA04-E00DE4444403}" type="presParOf" srcId="{7435D308-0D49-48EC-8429-EC75433A61B6}" destId="{73C0619A-E1E8-4710-BDF4-A79689CD7D25}" srcOrd="0" destOrd="0" presId="urn:microsoft.com/office/officeart/2008/layout/VerticalCurvedList"/>
    <dgm:cxn modelId="{A42BF3BB-E826-4109-97C2-4BC7792A359F}" type="presParOf" srcId="{A56D4179-2CFD-4E6A-920B-EA93D3FAD34D}" destId="{D8CCAF12-186E-4E7D-B108-5C888A70B4BE}" srcOrd="7" destOrd="0" presId="urn:microsoft.com/office/officeart/2008/layout/VerticalCurvedList"/>
    <dgm:cxn modelId="{7474ABCC-256B-4CEF-A9DA-521F32078FC4}" type="presParOf" srcId="{A56D4179-2CFD-4E6A-920B-EA93D3FAD34D}" destId="{2A219818-B2F2-430B-B1A3-CB511F39C385}" srcOrd="8" destOrd="0" presId="urn:microsoft.com/office/officeart/2008/layout/VerticalCurvedList"/>
    <dgm:cxn modelId="{5CA42871-691B-4E88-92F2-4029F68AB1B5}" type="presParOf" srcId="{2A219818-B2F2-430B-B1A3-CB511F39C385}" destId="{1EBF53E8-8DBA-43A3-85BA-C8437FE0D1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8C189B-8A00-4D18-9CEB-B6DE02FAAA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852242B-C2F0-47AF-9D28-F35EF3430038}">
      <dgm:prSet phldrT="[Szöveg]"/>
      <dgm:spPr/>
      <dgm:t>
        <a:bodyPr/>
        <a:lstStyle/>
        <a:p>
          <a:r>
            <a:rPr lang="hu-HU" b="0" i="0" noProof="0" dirty="0"/>
            <a:t>az </a:t>
          </a:r>
          <a:r>
            <a:rPr lang="hu-HU" b="0" i="0" noProof="0" dirty="0" err="1"/>
            <a:t>SQLDeveloper</a:t>
          </a:r>
          <a:r>
            <a:rPr lang="hu-HU" b="0" i="0" noProof="0" dirty="0"/>
            <a:t> egyetlen nyitott kapcsolattal, </a:t>
          </a:r>
          <a:r>
            <a:rPr lang="hu-HU" b="0" i="0" noProof="0" dirty="0" err="1"/>
            <a:t>Connections</a:t>
          </a:r>
          <a:r>
            <a:rPr lang="hu-HU" b="0" i="0" noProof="0" dirty="0"/>
            <a:t> ablak és SQL </a:t>
          </a:r>
          <a:r>
            <a:rPr lang="hu-HU" b="0" i="0" noProof="0" dirty="0" err="1"/>
            <a:t>history</a:t>
          </a:r>
          <a:r>
            <a:rPr lang="hu-HU" b="0" i="0" noProof="0" dirty="0"/>
            <a:t> ablak nélkül.</a:t>
          </a:r>
          <a:endParaRPr lang="hu-HU" noProof="0" dirty="0"/>
        </a:p>
      </dgm:t>
    </dgm:pt>
    <dgm:pt modelId="{CDAF034E-430B-4220-BFFA-C80238AF6438}" type="parTrans" cxnId="{A4481DA8-5DFB-4D6C-B7AC-A98FC0FC1E4D}">
      <dgm:prSet/>
      <dgm:spPr/>
      <dgm:t>
        <a:bodyPr/>
        <a:lstStyle/>
        <a:p>
          <a:endParaRPr lang="hu-HU"/>
        </a:p>
      </dgm:t>
    </dgm:pt>
    <dgm:pt modelId="{4ADFF6C9-D2AC-456D-B2AE-F35A1424F9F2}" type="sibTrans" cxnId="{A4481DA8-5DFB-4D6C-B7AC-A98FC0FC1E4D}">
      <dgm:prSet/>
      <dgm:spPr/>
      <dgm:t>
        <a:bodyPr/>
        <a:lstStyle/>
        <a:p>
          <a:endParaRPr lang="hu-HU"/>
        </a:p>
      </dgm:t>
    </dgm:pt>
    <dgm:pt modelId="{10D2FA1C-7AD5-42B4-A1C1-1D9D85371891}">
      <dgm:prSet phldrT="[Szöveg]"/>
      <dgm:spPr/>
      <dgm:t>
        <a:bodyPr/>
        <a:lstStyle/>
        <a:p>
          <a:r>
            <a:rPr lang="hu-HU" b="0" i="0" noProof="0" dirty="0"/>
            <a:t>a böngészőben a feladatokat tartalmazó teszt a </a:t>
          </a:r>
          <a:r>
            <a:rPr lang="hu-HU" b="0" i="0" noProof="0" dirty="0" err="1"/>
            <a:t>Moodleben</a:t>
          </a:r>
          <a:endParaRPr lang="hu-HU" noProof="0" dirty="0"/>
        </a:p>
      </dgm:t>
    </dgm:pt>
    <dgm:pt modelId="{CEB1F064-55F0-4D3F-B56E-D3D180199247}" type="parTrans" cxnId="{88144144-4041-43BB-8425-3AA6D7A6CCD0}">
      <dgm:prSet/>
      <dgm:spPr/>
      <dgm:t>
        <a:bodyPr/>
        <a:lstStyle/>
        <a:p>
          <a:endParaRPr lang="hu-HU"/>
        </a:p>
      </dgm:t>
    </dgm:pt>
    <dgm:pt modelId="{FBD5881C-90EC-469C-B7BC-266C14D19AD5}" type="sibTrans" cxnId="{88144144-4041-43BB-8425-3AA6D7A6CCD0}">
      <dgm:prSet/>
      <dgm:spPr/>
      <dgm:t>
        <a:bodyPr/>
        <a:lstStyle/>
        <a:p>
          <a:endParaRPr lang="hu-HU"/>
        </a:p>
      </dgm:t>
    </dgm:pt>
    <dgm:pt modelId="{ABA42AED-3D90-403D-9428-DBF713C40BF3}">
      <dgm:prSet phldrT="[Szöveg]"/>
      <dgm:spPr/>
      <dgm:t>
        <a:bodyPr/>
        <a:lstStyle/>
        <a:p>
          <a:r>
            <a:rPr lang="hu-HU" b="0" i="0" noProof="0" dirty="0"/>
            <a:t>a böngészőben az Oracle hivatalos dokumentációja</a:t>
          </a:r>
          <a:endParaRPr lang="hu-HU" noProof="0" dirty="0"/>
        </a:p>
      </dgm:t>
    </dgm:pt>
    <dgm:pt modelId="{C2646B4C-C2B1-4A79-A215-DF6BEF19D70D}" type="parTrans" cxnId="{E84F251D-2618-4C6B-B28E-6C14F9CE965D}">
      <dgm:prSet/>
      <dgm:spPr/>
      <dgm:t>
        <a:bodyPr/>
        <a:lstStyle/>
        <a:p>
          <a:endParaRPr lang="hu-HU"/>
        </a:p>
      </dgm:t>
    </dgm:pt>
    <dgm:pt modelId="{E6DBDCD8-7BFE-4D91-BAB9-B8D3695560F7}" type="sibTrans" cxnId="{E84F251D-2618-4C6B-B28E-6C14F9CE965D}">
      <dgm:prSet/>
      <dgm:spPr/>
      <dgm:t>
        <a:bodyPr/>
        <a:lstStyle/>
        <a:p>
          <a:endParaRPr lang="hu-HU"/>
        </a:p>
      </dgm:t>
    </dgm:pt>
    <dgm:pt modelId="{65ADA06D-7298-4800-9068-A341F3827088}">
      <dgm:prSet phldrT="[Szöveg]"/>
      <dgm:spPr/>
      <dgm:t>
        <a:bodyPr/>
        <a:lstStyle/>
        <a:p>
          <a:r>
            <a:rPr lang="hu-HU" b="0" i="0" noProof="0" dirty="0"/>
            <a:t>Semmilyen további segédeszköz nem használható!</a:t>
          </a:r>
          <a:endParaRPr lang="hu-HU" noProof="0" dirty="0"/>
        </a:p>
      </dgm:t>
    </dgm:pt>
    <dgm:pt modelId="{B519279B-FBEB-41D0-B142-C2454C30A5A9}" type="parTrans" cxnId="{12B2BB0B-5B0F-4155-B0B0-2F6E8CC306C8}">
      <dgm:prSet/>
      <dgm:spPr/>
      <dgm:t>
        <a:bodyPr/>
        <a:lstStyle/>
        <a:p>
          <a:endParaRPr lang="hu-HU"/>
        </a:p>
      </dgm:t>
    </dgm:pt>
    <dgm:pt modelId="{71B5F19B-9414-4CC6-AF6F-B267D58E1ACD}" type="sibTrans" cxnId="{12B2BB0B-5B0F-4155-B0B0-2F6E8CC306C8}">
      <dgm:prSet/>
      <dgm:spPr/>
      <dgm:t>
        <a:bodyPr/>
        <a:lstStyle/>
        <a:p>
          <a:endParaRPr lang="hu-HU"/>
        </a:p>
      </dgm:t>
    </dgm:pt>
    <dgm:pt modelId="{E6350286-47D9-42B2-BCEE-38ECB758EC9B}" type="pres">
      <dgm:prSet presAssocID="{ED8C189B-8A00-4D18-9CEB-B6DE02FAAAE7}" presName="Name0" presStyleCnt="0">
        <dgm:presLayoutVars>
          <dgm:chMax val="7"/>
          <dgm:chPref val="7"/>
          <dgm:dir/>
        </dgm:presLayoutVars>
      </dgm:prSet>
      <dgm:spPr/>
    </dgm:pt>
    <dgm:pt modelId="{D989F269-5343-49DE-9438-7261550E1A8E}" type="pres">
      <dgm:prSet presAssocID="{ED8C189B-8A00-4D18-9CEB-B6DE02FAAAE7}" presName="Name1" presStyleCnt="0"/>
      <dgm:spPr/>
    </dgm:pt>
    <dgm:pt modelId="{2D102D8E-F848-4FE2-8B05-88516998CFA6}" type="pres">
      <dgm:prSet presAssocID="{ED8C189B-8A00-4D18-9CEB-B6DE02FAAAE7}" presName="cycle" presStyleCnt="0"/>
      <dgm:spPr/>
    </dgm:pt>
    <dgm:pt modelId="{B7005792-CF3D-4ABF-9E3A-71F70F8A2FCB}" type="pres">
      <dgm:prSet presAssocID="{ED8C189B-8A00-4D18-9CEB-B6DE02FAAAE7}" presName="srcNode" presStyleLbl="node1" presStyleIdx="0" presStyleCnt="4"/>
      <dgm:spPr/>
    </dgm:pt>
    <dgm:pt modelId="{BE345948-C831-428B-A7F8-4F0996B4751D}" type="pres">
      <dgm:prSet presAssocID="{ED8C189B-8A00-4D18-9CEB-B6DE02FAAAE7}" presName="conn" presStyleLbl="parChTrans1D2" presStyleIdx="0" presStyleCnt="1"/>
      <dgm:spPr/>
    </dgm:pt>
    <dgm:pt modelId="{29587DE0-5221-42FC-B0B3-891D3C0745E1}" type="pres">
      <dgm:prSet presAssocID="{ED8C189B-8A00-4D18-9CEB-B6DE02FAAAE7}" presName="extraNode" presStyleLbl="node1" presStyleIdx="0" presStyleCnt="4"/>
      <dgm:spPr/>
    </dgm:pt>
    <dgm:pt modelId="{59148F51-3D71-4407-A8FB-85588379E439}" type="pres">
      <dgm:prSet presAssocID="{ED8C189B-8A00-4D18-9CEB-B6DE02FAAAE7}" presName="dstNode" presStyleLbl="node1" presStyleIdx="0" presStyleCnt="4"/>
      <dgm:spPr/>
    </dgm:pt>
    <dgm:pt modelId="{3A74D9E1-BE87-467F-A8DE-0241574665F6}" type="pres">
      <dgm:prSet presAssocID="{5852242B-C2F0-47AF-9D28-F35EF3430038}" presName="text_1" presStyleLbl="node1" presStyleIdx="0" presStyleCnt="4">
        <dgm:presLayoutVars>
          <dgm:bulletEnabled val="1"/>
        </dgm:presLayoutVars>
      </dgm:prSet>
      <dgm:spPr/>
    </dgm:pt>
    <dgm:pt modelId="{BB17A78C-BFF3-413C-A1FC-964B4F83D145}" type="pres">
      <dgm:prSet presAssocID="{5852242B-C2F0-47AF-9D28-F35EF3430038}" presName="accent_1" presStyleCnt="0"/>
      <dgm:spPr/>
    </dgm:pt>
    <dgm:pt modelId="{6A010CA1-0BED-4376-8AB4-A8E601A7BAD4}" type="pres">
      <dgm:prSet presAssocID="{5852242B-C2F0-47AF-9D28-F35EF3430038}" presName="accentRepeatNode" presStyleLbl="solidFgAcc1" presStyleIdx="0" presStyleCnt="4"/>
      <dgm:spPr/>
    </dgm:pt>
    <dgm:pt modelId="{BEB71B3A-84A1-411D-8FD5-C7F44BA1F212}" type="pres">
      <dgm:prSet presAssocID="{10D2FA1C-7AD5-42B4-A1C1-1D9D85371891}" presName="text_2" presStyleLbl="node1" presStyleIdx="1" presStyleCnt="4">
        <dgm:presLayoutVars>
          <dgm:bulletEnabled val="1"/>
        </dgm:presLayoutVars>
      </dgm:prSet>
      <dgm:spPr/>
    </dgm:pt>
    <dgm:pt modelId="{CFA47348-EFE4-4735-BCBB-92400E82B083}" type="pres">
      <dgm:prSet presAssocID="{10D2FA1C-7AD5-42B4-A1C1-1D9D85371891}" presName="accent_2" presStyleCnt="0"/>
      <dgm:spPr/>
    </dgm:pt>
    <dgm:pt modelId="{4CE6940B-C0A3-4717-B582-6403E743F174}" type="pres">
      <dgm:prSet presAssocID="{10D2FA1C-7AD5-42B4-A1C1-1D9D85371891}" presName="accentRepeatNode" presStyleLbl="solidFgAcc1" presStyleIdx="1" presStyleCnt="4"/>
      <dgm:spPr/>
    </dgm:pt>
    <dgm:pt modelId="{FD8A056A-8D93-4A2B-901C-3BA784A69EB2}" type="pres">
      <dgm:prSet presAssocID="{ABA42AED-3D90-403D-9428-DBF713C40BF3}" presName="text_3" presStyleLbl="node1" presStyleIdx="2" presStyleCnt="4">
        <dgm:presLayoutVars>
          <dgm:bulletEnabled val="1"/>
        </dgm:presLayoutVars>
      </dgm:prSet>
      <dgm:spPr/>
    </dgm:pt>
    <dgm:pt modelId="{E45BB74E-93EA-4961-BF32-7CC83DA0C947}" type="pres">
      <dgm:prSet presAssocID="{ABA42AED-3D90-403D-9428-DBF713C40BF3}" presName="accent_3" presStyleCnt="0"/>
      <dgm:spPr/>
    </dgm:pt>
    <dgm:pt modelId="{73D91553-ADF9-4BA8-A910-BF8CA3EED28E}" type="pres">
      <dgm:prSet presAssocID="{ABA42AED-3D90-403D-9428-DBF713C40BF3}" presName="accentRepeatNode" presStyleLbl="solidFgAcc1" presStyleIdx="2" presStyleCnt="4"/>
      <dgm:spPr/>
    </dgm:pt>
    <dgm:pt modelId="{0F0058C7-F6CE-4651-B6E2-3E9EAC88189D}" type="pres">
      <dgm:prSet presAssocID="{65ADA06D-7298-4800-9068-A341F3827088}" presName="text_4" presStyleLbl="node1" presStyleIdx="3" presStyleCnt="4">
        <dgm:presLayoutVars>
          <dgm:bulletEnabled val="1"/>
        </dgm:presLayoutVars>
      </dgm:prSet>
      <dgm:spPr/>
    </dgm:pt>
    <dgm:pt modelId="{E3C78806-78F2-4F14-938B-9AD33FCD8D39}" type="pres">
      <dgm:prSet presAssocID="{65ADA06D-7298-4800-9068-A341F3827088}" presName="accent_4" presStyleCnt="0"/>
      <dgm:spPr/>
    </dgm:pt>
    <dgm:pt modelId="{F0BA22DF-087C-4734-964A-AC6F335B1EBD}" type="pres">
      <dgm:prSet presAssocID="{65ADA06D-7298-4800-9068-A341F3827088}" presName="accentRepeatNode" presStyleLbl="solidFgAcc1" presStyleIdx="3" presStyleCnt="4"/>
      <dgm:spPr/>
    </dgm:pt>
  </dgm:ptLst>
  <dgm:cxnLst>
    <dgm:cxn modelId="{12B2BB0B-5B0F-4155-B0B0-2F6E8CC306C8}" srcId="{ED8C189B-8A00-4D18-9CEB-B6DE02FAAAE7}" destId="{65ADA06D-7298-4800-9068-A341F3827088}" srcOrd="3" destOrd="0" parTransId="{B519279B-FBEB-41D0-B142-C2454C30A5A9}" sibTransId="{71B5F19B-9414-4CC6-AF6F-B267D58E1ACD}"/>
    <dgm:cxn modelId="{E84F251D-2618-4C6B-B28E-6C14F9CE965D}" srcId="{ED8C189B-8A00-4D18-9CEB-B6DE02FAAAE7}" destId="{ABA42AED-3D90-403D-9428-DBF713C40BF3}" srcOrd="2" destOrd="0" parTransId="{C2646B4C-C2B1-4A79-A215-DF6BEF19D70D}" sibTransId="{E6DBDCD8-7BFE-4D91-BAB9-B8D3695560F7}"/>
    <dgm:cxn modelId="{39486523-FB92-4914-A99F-A46DD58D0F0B}" type="presOf" srcId="{10D2FA1C-7AD5-42B4-A1C1-1D9D85371891}" destId="{BEB71B3A-84A1-411D-8FD5-C7F44BA1F212}" srcOrd="0" destOrd="0" presId="urn:microsoft.com/office/officeart/2008/layout/VerticalCurvedList"/>
    <dgm:cxn modelId="{71FC5842-1132-41FE-BB8C-130EC26AE608}" type="presOf" srcId="{ABA42AED-3D90-403D-9428-DBF713C40BF3}" destId="{FD8A056A-8D93-4A2B-901C-3BA784A69EB2}" srcOrd="0" destOrd="0" presId="urn:microsoft.com/office/officeart/2008/layout/VerticalCurvedList"/>
    <dgm:cxn modelId="{88144144-4041-43BB-8425-3AA6D7A6CCD0}" srcId="{ED8C189B-8A00-4D18-9CEB-B6DE02FAAAE7}" destId="{10D2FA1C-7AD5-42B4-A1C1-1D9D85371891}" srcOrd="1" destOrd="0" parTransId="{CEB1F064-55F0-4D3F-B56E-D3D180199247}" sibTransId="{FBD5881C-90EC-469C-B7BC-266C14D19AD5}"/>
    <dgm:cxn modelId="{A489E385-47E2-47BF-B460-7E2523323116}" type="presOf" srcId="{ED8C189B-8A00-4D18-9CEB-B6DE02FAAAE7}" destId="{E6350286-47D9-42B2-BCEE-38ECB758EC9B}" srcOrd="0" destOrd="0" presId="urn:microsoft.com/office/officeart/2008/layout/VerticalCurvedList"/>
    <dgm:cxn modelId="{A4481DA8-5DFB-4D6C-B7AC-A98FC0FC1E4D}" srcId="{ED8C189B-8A00-4D18-9CEB-B6DE02FAAAE7}" destId="{5852242B-C2F0-47AF-9D28-F35EF3430038}" srcOrd="0" destOrd="0" parTransId="{CDAF034E-430B-4220-BFFA-C80238AF6438}" sibTransId="{4ADFF6C9-D2AC-456D-B2AE-F35A1424F9F2}"/>
    <dgm:cxn modelId="{D53AE9A9-3A45-4BC7-A2E5-5B7F41F1B183}" type="presOf" srcId="{5852242B-C2F0-47AF-9D28-F35EF3430038}" destId="{3A74D9E1-BE87-467F-A8DE-0241574665F6}" srcOrd="0" destOrd="0" presId="urn:microsoft.com/office/officeart/2008/layout/VerticalCurvedList"/>
    <dgm:cxn modelId="{90BD9EBC-9337-4B74-9024-C43EA03B9809}" type="presOf" srcId="{65ADA06D-7298-4800-9068-A341F3827088}" destId="{0F0058C7-F6CE-4651-B6E2-3E9EAC88189D}" srcOrd="0" destOrd="0" presId="urn:microsoft.com/office/officeart/2008/layout/VerticalCurvedList"/>
    <dgm:cxn modelId="{FB0737DF-0345-4899-987F-754404D1621C}" type="presOf" srcId="{4ADFF6C9-D2AC-456D-B2AE-F35A1424F9F2}" destId="{BE345948-C831-428B-A7F8-4F0996B4751D}" srcOrd="0" destOrd="0" presId="urn:microsoft.com/office/officeart/2008/layout/VerticalCurvedList"/>
    <dgm:cxn modelId="{A71F164E-0CD0-4FA5-9524-423A80289EFC}" type="presParOf" srcId="{E6350286-47D9-42B2-BCEE-38ECB758EC9B}" destId="{D989F269-5343-49DE-9438-7261550E1A8E}" srcOrd="0" destOrd="0" presId="urn:microsoft.com/office/officeart/2008/layout/VerticalCurvedList"/>
    <dgm:cxn modelId="{2DE632A5-D88B-4B4C-ACFE-D751E8439F4F}" type="presParOf" srcId="{D989F269-5343-49DE-9438-7261550E1A8E}" destId="{2D102D8E-F848-4FE2-8B05-88516998CFA6}" srcOrd="0" destOrd="0" presId="urn:microsoft.com/office/officeart/2008/layout/VerticalCurvedList"/>
    <dgm:cxn modelId="{D41A52B2-F0FC-4B64-BA49-66A999E8A081}" type="presParOf" srcId="{2D102D8E-F848-4FE2-8B05-88516998CFA6}" destId="{B7005792-CF3D-4ABF-9E3A-71F70F8A2FCB}" srcOrd="0" destOrd="0" presId="urn:microsoft.com/office/officeart/2008/layout/VerticalCurvedList"/>
    <dgm:cxn modelId="{2D613272-8243-4DA7-BC70-6DB4DD411CF4}" type="presParOf" srcId="{2D102D8E-F848-4FE2-8B05-88516998CFA6}" destId="{BE345948-C831-428B-A7F8-4F0996B4751D}" srcOrd="1" destOrd="0" presId="urn:microsoft.com/office/officeart/2008/layout/VerticalCurvedList"/>
    <dgm:cxn modelId="{5EEDBFB0-1B47-4B74-A019-6BC53FF05A78}" type="presParOf" srcId="{2D102D8E-F848-4FE2-8B05-88516998CFA6}" destId="{29587DE0-5221-42FC-B0B3-891D3C0745E1}" srcOrd="2" destOrd="0" presId="urn:microsoft.com/office/officeart/2008/layout/VerticalCurvedList"/>
    <dgm:cxn modelId="{E83A326D-5926-40CA-B918-AEB50BA40FFE}" type="presParOf" srcId="{2D102D8E-F848-4FE2-8B05-88516998CFA6}" destId="{59148F51-3D71-4407-A8FB-85588379E439}" srcOrd="3" destOrd="0" presId="urn:microsoft.com/office/officeart/2008/layout/VerticalCurvedList"/>
    <dgm:cxn modelId="{E559B4C4-B562-4C59-B6D6-835DFE88E633}" type="presParOf" srcId="{D989F269-5343-49DE-9438-7261550E1A8E}" destId="{3A74D9E1-BE87-467F-A8DE-0241574665F6}" srcOrd="1" destOrd="0" presId="urn:microsoft.com/office/officeart/2008/layout/VerticalCurvedList"/>
    <dgm:cxn modelId="{87109E53-5BB5-4EF3-BFDB-7CCD55F2E8CC}" type="presParOf" srcId="{D989F269-5343-49DE-9438-7261550E1A8E}" destId="{BB17A78C-BFF3-413C-A1FC-964B4F83D145}" srcOrd="2" destOrd="0" presId="urn:microsoft.com/office/officeart/2008/layout/VerticalCurvedList"/>
    <dgm:cxn modelId="{E01814A3-9921-4009-BFD2-68B15314CBA6}" type="presParOf" srcId="{BB17A78C-BFF3-413C-A1FC-964B4F83D145}" destId="{6A010CA1-0BED-4376-8AB4-A8E601A7BAD4}" srcOrd="0" destOrd="0" presId="urn:microsoft.com/office/officeart/2008/layout/VerticalCurvedList"/>
    <dgm:cxn modelId="{F84F3D89-02C3-4655-865E-213B19311A94}" type="presParOf" srcId="{D989F269-5343-49DE-9438-7261550E1A8E}" destId="{BEB71B3A-84A1-411D-8FD5-C7F44BA1F212}" srcOrd="3" destOrd="0" presId="urn:microsoft.com/office/officeart/2008/layout/VerticalCurvedList"/>
    <dgm:cxn modelId="{7121DBFF-4D8C-4DD9-B575-BFFBEAB352DD}" type="presParOf" srcId="{D989F269-5343-49DE-9438-7261550E1A8E}" destId="{CFA47348-EFE4-4735-BCBB-92400E82B083}" srcOrd="4" destOrd="0" presId="urn:microsoft.com/office/officeart/2008/layout/VerticalCurvedList"/>
    <dgm:cxn modelId="{8EF69852-5960-4E51-8DD8-030601C426CA}" type="presParOf" srcId="{CFA47348-EFE4-4735-BCBB-92400E82B083}" destId="{4CE6940B-C0A3-4717-B582-6403E743F174}" srcOrd="0" destOrd="0" presId="urn:microsoft.com/office/officeart/2008/layout/VerticalCurvedList"/>
    <dgm:cxn modelId="{C0CF01B3-C262-4FDC-9E3B-795389066041}" type="presParOf" srcId="{D989F269-5343-49DE-9438-7261550E1A8E}" destId="{FD8A056A-8D93-4A2B-901C-3BA784A69EB2}" srcOrd="5" destOrd="0" presId="urn:microsoft.com/office/officeart/2008/layout/VerticalCurvedList"/>
    <dgm:cxn modelId="{AFC7BEE2-ACF8-4047-8917-3BD56BD326FA}" type="presParOf" srcId="{D989F269-5343-49DE-9438-7261550E1A8E}" destId="{E45BB74E-93EA-4961-BF32-7CC83DA0C947}" srcOrd="6" destOrd="0" presId="urn:microsoft.com/office/officeart/2008/layout/VerticalCurvedList"/>
    <dgm:cxn modelId="{D3379CEA-636D-4135-B422-C01E926E3FF7}" type="presParOf" srcId="{E45BB74E-93EA-4961-BF32-7CC83DA0C947}" destId="{73D91553-ADF9-4BA8-A910-BF8CA3EED28E}" srcOrd="0" destOrd="0" presId="urn:microsoft.com/office/officeart/2008/layout/VerticalCurvedList"/>
    <dgm:cxn modelId="{D0C3E5E6-D0C8-43DD-A7C2-82B510303E24}" type="presParOf" srcId="{D989F269-5343-49DE-9438-7261550E1A8E}" destId="{0F0058C7-F6CE-4651-B6E2-3E9EAC88189D}" srcOrd="7" destOrd="0" presId="urn:microsoft.com/office/officeart/2008/layout/VerticalCurvedList"/>
    <dgm:cxn modelId="{30920CFD-21DB-4E03-8BDB-2EA872E4C3A5}" type="presParOf" srcId="{D989F269-5343-49DE-9438-7261550E1A8E}" destId="{E3C78806-78F2-4F14-938B-9AD33FCD8D39}" srcOrd="8" destOrd="0" presId="urn:microsoft.com/office/officeart/2008/layout/VerticalCurvedList"/>
    <dgm:cxn modelId="{45C43AE1-2D38-4A0B-A393-07DBE328371C}" type="presParOf" srcId="{E3C78806-78F2-4F14-938B-9AD33FCD8D39}" destId="{F0BA22DF-087C-4734-964A-AC6F335B1E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54CCD9-C874-4104-9F71-33628AA62CC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6B3A824-7CF8-4D62-A28B-75B09462ED84}">
      <dgm:prSet phldrT="[Szöveg]"/>
      <dgm:spPr/>
      <dgm:t>
        <a:bodyPr/>
        <a:lstStyle/>
        <a:p>
          <a:r>
            <a:rPr lang="hu-HU" dirty="0"/>
            <a:t>Elégséges</a:t>
          </a:r>
        </a:p>
      </dgm:t>
    </dgm:pt>
    <dgm:pt modelId="{2912D1AF-1A32-4A66-A9F5-D0A9FB3CDECC}" type="parTrans" cxnId="{423A028C-332D-4676-9C53-4AFD33FA3BE9}">
      <dgm:prSet/>
      <dgm:spPr/>
      <dgm:t>
        <a:bodyPr/>
        <a:lstStyle/>
        <a:p>
          <a:endParaRPr lang="hu-HU"/>
        </a:p>
      </dgm:t>
    </dgm:pt>
    <dgm:pt modelId="{BA8267D5-B1B6-46F8-951C-22821140B493}" type="sibTrans" cxnId="{423A028C-332D-4676-9C53-4AFD33FA3BE9}">
      <dgm:prSet/>
      <dgm:spPr/>
      <dgm:t>
        <a:bodyPr/>
        <a:lstStyle/>
        <a:p>
          <a:endParaRPr lang="hu-HU"/>
        </a:p>
      </dgm:t>
    </dgm:pt>
    <dgm:pt modelId="{F99BDB55-70C5-461A-B699-B6B129489397}">
      <dgm:prSet phldrT="[Szöveg]"/>
      <dgm:spPr/>
      <dgm:t>
        <a:bodyPr/>
        <a:lstStyle/>
        <a:p>
          <a:r>
            <a:rPr lang="hu-HU" dirty="0"/>
            <a:t>A 40 pontos elméleti vizsgán minimum 20 pont</a:t>
          </a:r>
        </a:p>
      </dgm:t>
    </dgm:pt>
    <dgm:pt modelId="{FAE02EC6-1323-4100-B49E-5360BC74E7E6}" type="parTrans" cxnId="{B925AD43-7153-4D0C-90DC-78744E34F070}">
      <dgm:prSet/>
      <dgm:spPr/>
      <dgm:t>
        <a:bodyPr/>
        <a:lstStyle/>
        <a:p>
          <a:endParaRPr lang="hu-HU"/>
        </a:p>
      </dgm:t>
    </dgm:pt>
    <dgm:pt modelId="{7997D2E4-19EF-4E75-8B7F-6C3935D0546E}" type="sibTrans" cxnId="{B925AD43-7153-4D0C-90DC-78744E34F070}">
      <dgm:prSet/>
      <dgm:spPr/>
      <dgm:t>
        <a:bodyPr/>
        <a:lstStyle/>
        <a:p>
          <a:endParaRPr lang="hu-HU"/>
        </a:p>
      </dgm:t>
    </dgm:pt>
    <dgm:pt modelId="{84045C96-349D-4B2D-866D-F0C566C47696}">
      <dgm:prSet phldrT="[Szöveg]"/>
      <dgm:spPr/>
      <dgm:t>
        <a:bodyPr/>
        <a:lstStyle/>
        <a:p>
          <a:r>
            <a:rPr lang="hu-HU" dirty="0"/>
            <a:t>Közepes</a:t>
          </a:r>
        </a:p>
      </dgm:t>
    </dgm:pt>
    <dgm:pt modelId="{A6F79407-80F6-40A5-8B38-13D248D02CD0}" type="parTrans" cxnId="{2BA335AD-D0B2-4860-BC1D-F8816381979C}">
      <dgm:prSet/>
      <dgm:spPr/>
      <dgm:t>
        <a:bodyPr/>
        <a:lstStyle/>
        <a:p>
          <a:endParaRPr lang="hu-HU"/>
        </a:p>
      </dgm:t>
    </dgm:pt>
    <dgm:pt modelId="{B24A11A6-397A-48FF-8C32-2622FA428D72}" type="sibTrans" cxnId="{2BA335AD-D0B2-4860-BC1D-F8816381979C}">
      <dgm:prSet/>
      <dgm:spPr/>
      <dgm:t>
        <a:bodyPr/>
        <a:lstStyle/>
        <a:p>
          <a:endParaRPr lang="hu-HU"/>
        </a:p>
      </dgm:t>
    </dgm:pt>
    <dgm:pt modelId="{6ED56296-AA62-498E-804F-24E4F66B4A45}">
      <dgm:prSet phldrT="[Szöveg]"/>
      <dgm:spPr/>
      <dgm:t>
        <a:bodyPr/>
        <a:lstStyle/>
        <a:p>
          <a:r>
            <a:rPr lang="hu-HU" dirty="0"/>
            <a:t>A 40 pontos elméleti vizsgán minimum 20 pont</a:t>
          </a:r>
        </a:p>
      </dgm:t>
    </dgm:pt>
    <dgm:pt modelId="{15573A56-86F6-44C7-8E72-BF47CA569BB0}" type="parTrans" cxnId="{901E2A67-7C7F-4251-B6C2-5509BA9E4420}">
      <dgm:prSet/>
      <dgm:spPr/>
      <dgm:t>
        <a:bodyPr/>
        <a:lstStyle/>
        <a:p>
          <a:endParaRPr lang="hu-HU"/>
        </a:p>
      </dgm:t>
    </dgm:pt>
    <dgm:pt modelId="{65779F7D-A164-4933-8A7D-B3C433301D0E}" type="sibTrans" cxnId="{901E2A67-7C7F-4251-B6C2-5509BA9E4420}">
      <dgm:prSet/>
      <dgm:spPr/>
      <dgm:t>
        <a:bodyPr/>
        <a:lstStyle/>
        <a:p>
          <a:endParaRPr lang="hu-HU"/>
        </a:p>
      </dgm:t>
    </dgm:pt>
    <dgm:pt modelId="{9F1321F6-BA6F-401E-94DF-796E38D6B819}">
      <dgm:prSet phldrT="[Szöveg]"/>
      <dgm:spPr/>
      <dgm:t>
        <a:bodyPr/>
        <a:lstStyle/>
        <a:p>
          <a:r>
            <a:rPr lang="hu-HU" dirty="0"/>
            <a:t>A gyakorlati kritérium teszten minimum 80%</a:t>
          </a:r>
        </a:p>
      </dgm:t>
    </dgm:pt>
    <dgm:pt modelId="{EAC9DC70-2492-4D6B-9A29-1242C65F486A}" type="parTrans" cxnId="{07D7F3DB-F9DF-4E10-A099-AF1548B5B949}">
      <dgm:prSet/>
      <dgm:spPr/>
      <dgm:t>
        <a:bodyPr/>
        <a:lstStyle/>
        <a:p>
          <a:endParaRPr lang="hu-HU"/>
        </a:p>
      </dgm:t>
    </dgm:pt>
    <dgm:pt modelId="{11C5813A-EB38-4241-967B-EA1482735882}" type="sibTrans" cxnId="{07D7F3DB-F9DF-4E10-A099-AF1548B5B949}">
      <dgm:prSet/>
      <dgm:spPr/>
      <dgm:t>
        <a:bodyPr/>
        <a:lstStyle/>
        <a:p>
          <a:endParaRPr lang="hu-HU"/>
        </a:p>
      </dgm:t>
    </dgm:pt>
    <dgm:pt modelId="{D4D64A67-6175-4E2E-A6CA-6653CE057D94}">
      <dgm:prSet phldrT="[Szöveg]" custT="1"/>
      <dgm:spPr/>
      <dgm:t>
        <a:bodyPr/>
        <a:lstStyle/>
        <a:p>
          <a:r>
            <a:rPr lang="hu-HU" sz="1500" dirty="0"/>
            <a:t>A teljes </a:t>
          </a:r>
          <a:r>
            <a:rPr lang="hu-HU" sz="1500" dirty="0" err="1"/>
            <a:t>össz</a:t>
          </a:r>
          <a:r>
            <a:rPr lang="hu-HU" sz="1500" dirty="0"/>
            <a:t>. pontszám minimum </a:t>
          </a:r>
          <a:r>
            <a:rPr lang="hu-HU" sz="1600" b="1" dirty="0"/>
            <a:t>50</a:t>
          </a:r>
          <a:r>
            <a:rPr lang="hu-HU" sz="1500" dirty="0"/>
            <a:t> pont</a:t>
          </a:r>
        </a:p>
      </dgm:t>
    </dgm:pt>
    <dgm:pt modelId="{ED5A2AA7-6FAF-49F8-AA10-74FBC021F3AF}" type="parTrans" cxnId="{CD5F0AED-B09D-49F8-B8A6-0DBA453054D6}">
      <dgm:prSet/>
      <dgm:spPr/>
      <dgm:t>
        <a:bodyPr/>
        <a:lstStyle/>
        <a:p>
          <a:endParaRPr lang="hu-HU"/>
        </a:p>
      </dgm:t>
    </dgm:pt>
    <dgm:pt modelId="{87EA7650-9A99-41A9-8FDE-45F985759141}" type="sibTrans" cxnId="{CD5F0AED-B09D-49F8-B8A6-0DBA453054D6}">
      <dgm:prSet/>
      <dgm:spPr/>
      <dgm:t>
        <a:bodyPr/>
        <a:lstStyle/>
        <a:p>
          <a:endParaRPr lang="hu-HU"/>
        </a:p>
      </dgm:t>
    </dgm:pt>
    <dgm:pt modelId="{6EF2DA0F-D552-4132-88FF-9DD45EAD3AED}">
      <dgm:prSet/>
      <dgm:spPr/>
      <dgm:t>
        <a:bodyPr/>
        <a:lstStyle/>
        <a:p>
          <a:r>
            <a:rPr lang="hu-HU" dirty="0"/>
            <a:t>A gyakorlati kritérium teszten minimum 80%</a:t>
          </a:r>
        </a:p>
      </dgm:t>
    </dgm:pt>
    <dgm:pt modelId="{F86D431D-37A3-4AB5-9AB0-6353BF56B279}" type="parTrans" cxnId="{EAD1CF00-C1A9-4818-987D-6131638EFD3B}">
      <dgm:prSet/>
      <dgm:spPr/>
      <dgm:t>
        <a:bodyPr/>
        <a:lstStyle/>
        <a:p>
          <a:endParaRPr lang="hu-HU"/>
        </a:p>
      </dgm:t>
    </dgm:pt>
    <dgm:pt modelId="{5F598992-F8BA-4EA4-ADC8-620609925046}" type="sibTrans" cxnId="{EAD1CF00-C1A9-4818-987D-6131638EFD3B}">
      <dgm:prSet/>
      <dgm:spPr/>
      <dgm:t>
        <a:bodyPr/>
        <a:lstStyle/>
        <a:p>
          <a:endParaRPr lang="hu-HU"/>
        </a:p>
      </dgm:t>
    </dgm:pt>
    <dgm:pt modelId="{D783BB4D-CCDF-47F0-A0C8-D04359254464}">
      <dgm:prSet custT="1"/>
      <dgm:spPr/>
      <dgm:t>
        <a:bodyPr/>
        <a:lstStyle/>
        <a:p>
          <a:r>
            <a:rPr lang="hu-HU" sz="1500" dirty="0"/>
            <a:t>A teljes </a:t>
          </a:r>
          <a:r>
            <a:rPr lang="hu-HU" sz="1500" dirty="0" err="1"/>
            <a:t>össz</a:t>
          </a:r>
          <a:r>
            <a:rPr lang="hu-HU" sz="1500" dirty="0"/>
            <a:t>. pontszám minimum </a:t>
          </a:r>
          <a:r>
            <a:rPr lang="hu-HU" sz="1600" b="1" dirty="0"/>
            <a:t>63</a:t>
          </a:r>
          <a:r>
            <a:rPr lang="hu-HU" sz="1500" dirty="0"/>
            <a:t> pont</a:t>
          </a:r>
        </a:p>
      </dgm:t>
    </dgm:pt>
    <dgm:pt modelId="{0BC77757-FCF6-403E-A894-1ADE892432B4}" type="parTrans" cxnId="{E356345B-56A7-4DD6-B2FC-F50641FBDC90}">
      <dgm:prSet/>
      <dgm:spPr/>
      <dgm:t>
        <a:bodyPr/>
        <a:lstStyle/>
        <a:p>
          <a:endParaRPr lang="hu-HU"/>
        </a:p>
      </dgm:t>
    </dgm:pt>
    <dgm:pt modelId="{325D2A36-E10C-43B9-80CC-6CF32DB1B8B1}" type="sibTrans" cxnId="{E356345B-56A7-4DD6-B2FC-F50641FBDC90}">
      <dgm:prSet/>
      <dgm:spPr/>
      <dgm:t>
        <a:bodyPr/>
        <a:lstStyle/>
        <a:p>
          <a:endParaRPr lang="hu-HU"/>
        </a:p>
      </dgm:t>
    </dgm:pt>
    <dgm:pt modelId="{C7DAAA14-5CAE-47A7-B082-0FDB3117C2EF}">
      <dgm:prSet/>
      <dgm:spPr/>
      <dgm:t>
        <a:bodyPr/>
        <a:lstStyle/>
        <a:p>
          <a:r>
            <a:rPr lang="hu-HU" dirty="0"/>
            <a:t>Jó</a:t>
          </a:r>
        </a:p>
      </dgm:t>
    </dgm:pt>
    <dgm:pt modelId="{B419CD60-8B4F-449B-9511-F1D45043C7C6}" type="parTrans" cxnId="{F9B77F35-805F-4789-B132-CF0FC127A6EE}">
      <dgm:prSet/>
      <dgm:spPr/>
      <dgm:t>
        <a:bodyPr/>
        <a:lstStyle/>
        <a:p>
          <a:endParaRPr lang="hu-HU"/>
        </a:p>
      </dgm:t>
    </dgm:pt>
    <dgm:pt modelId="{68352CE5-318F-4BE0-9D68-56CB8F455FD5}" type="sibTrans" cxnId="{F9B77F35-805F-4789-B132-CF0FC127A6EE}">
      <dgm:prSet/>
      <dgm:spPr/>
      <dgm:t>
        <a:bodyPr/>
        <a:lstStyle/>
        <a:p>
          <a:endParaRPr lang="hu-HU"/>
        </a:p>
      </dgm:t>
    </dgm:pt>
    <dgm:pt modelId="{96BBED37-D05B-49CD-B8CF-37E55F859C9B}">
      <dgm:prSet/>
      <dgm:spPr/>
      <dgm:t>
        <a:bodyPr/>
        <a:lstStyle/>
        <a:p>
          <a:r>
            <a:rPr lang="hu-HU" dirty="0"/>
            <a:t>A 40 pontos elméleti vizsgán minimum 20 pont</a:t>
          </a:r>
        </a:p>
      </dgm:t>
    </dgm:pt>
    <dgm:pt modelId="{D954B4DD-6914-429B-8678-B7E78F864DD1}" type="parTrans" cxnId="{42EC819A-F564-4472-B650-DDDF133DA70E}">
      <dgm:prSet/>
      <dgm:spPr/>
      <dgm:t>
        <a:bodyPr/>
        <a:lstStyle/>
        <a:p>
          <a:endParaRPr lang="hu-HU"/>
        </a:p>
      </dgm:t>
    </dgm:pt>
    <dgm:pt modelId="{8279725C-884E-42A0-A357-2D8780AD9112}" type="sibTrans" cxnId="{42EC819A-F564-4472-B650-DDDF133DA70E}">
      <dgm:prSet/>
      <dgm:spPr/>
      <dgm:t>
        <a:bodyPr/>
        <a:lstStyle/>
        <a:p>
          <a:endParaRPr lang="hu-HU"/>
        </a:p>
      </dgm:t>
    </dgm:pt>
    <dgm:pt modelId="{786BDD5D-B20D-446C-A602-EF77C6D7A3DF}">
      <dgm:prSet/>
      <dgm:spPr/>
      <dgm:t>
        <a:bodyPr/>
        <a:lstStyle/>
        <a:p>
          <a:r>
            <a:rPr lang="hu-HU" dirty="0"/>
            <a:t>A gyakorlati kritérium teszten minimum 80%</a:t>
          </a:r>
        </a:p>
      </dgm:t>
    </dgm:pt>
    <dgm:pt modelId="{EFCBAA1F-67ED-4C99-98FD-AF2F3D208214}" type="parTrans" cxnId="{7198E9E9-68E7-40BF-81AA-FD840521CDC3}">
      <dgm:prSet/>
      <dgm:spPr/>
      <dgm:t>
        <a:bodyPr/>
        <a:lstStyle/>
        <a:p>
          <a:endParaRPr lang="hu-HU"/>
        </a:p>
      </dgm:t>
    </dgm:pt>
    <dgm:pt modelId="{B60BB72D-814C-494A-87E7-9898F9E91C14}" type="sibTrans" cxnId="{7198E9E9-68E7-40BF-81AA-FD840521CDC3}">
      <dgm:prSet/>
      <dgm:spPr/>
      <dgm:t>
        <a:bodyPr/>
        <a:lstStyle/>
        <a:p>
          <a:endParaRPr lang="hu-HU"/>
        </a:p>
      </dgm:t>
    </dgm:pt>
    <dgm:pt modelId="{B4161202-E887-407B-976D-ADC0BC6FE926}">
      <dgm:prSet custT="1"/>
      <dgm:spPr/>
      <dgm:t>
        <a:bodyPr/>
        <a:lstStyle/>
        <a:p>
          <a:r>
            <a:rPr lang="hu-HU" sz="1500" dirty="0"/>
            <a:t>A teljes </a:t>
          </a:r>
          <a:r>
            <a:rPr lang="hu-HU" sz="1500" dirty="0" err="1"/>
            <a:t>össz</a:t>
          </a:r>
          <a:r>
            <a:rPr lang="hu-HU" sz="1500" dirty="0"/>
            <a:t>. pontszám minimum </a:t>
          </a:r>
          <a:r>
            <a:rPr lang="hu-HU" sz="1600" b="1" dirty="0"/>
            <a:t>76</a:t>
          </a:r>
          <a:r>
            <a:rPr lang="hu-HU" sz="1500" dirty="0"/>
            <a:t> pont</a:t>
          </a:r>
        </a:p>
      </dgm:t>
    </dgm:pt>
    <dgm:pt modelId="{790E6B8B-3DD2-45CC-8DAB-09058131F28D}" type="parTrans" cxnId="{89E8B700-C46B-41C0-9FFD-2AAE787BC3F5}">
      <dgm:prSet/>
      <dgm:spPr/>
      <dgm:t>
        <a:bodyPr/>
        <a:lstStyle/>
        <a:p>
          <a:endParaRPr lang="hu-HU"/>
        </a:p>
      </dgm:t>
    </dgm:pt>
    <dgm:pt modelId="{B0EF402F-740A-4A44-ACEE-6CF9B3BA604D}" type="sibTrans" cxnId="{89E8B700-C46B-41C0-9FFD-2AAE787BC3F5}">
      <dgm:prSet/>
      <dgm:spPr/>
      <dgm:t>
        <a:bodyPr/>
        <a:lstStyle/>
        <a:p>
          <a:endParaRPr lang="hu-HU"/>
        </a:p>
      </dgm:t>
    </dgm:pt>
    <dgm:pt modelId="{DDB48C1D-5EE0-4ED4-B1F5-3B7C442CE643}">
      <dgm:prSet/>
      <dgm:spPr/>
      <dgm:t>
        <a:bodyPr/>
        <a:lstStyle/>
        <a:p>
          <a:r>
            <a:rPr lang="hu-HU" dirty="0"/>
            <a:t>Jeles</a:t>
          </a:r>
        </a:p>
      </dgm:t>
    </dgm:pt>
    <dgm:pt modelId="{13EFA6E5-50D4-4A18-B8F8-B65E6DA77BDC}" type="parTrans" cxnId="{99D2FA54-5250-401D-BA29-B17585D043CB}">
      <dgm:prSet/>
      <dgm:spPr/>
      <dgm:t>
        <a:bodyPr/>
        <a:lstStyle/>
        <a:p>
          <a:endParaRPr lang="hu-HU"/>
        </a:p>
      </dgm:t>
    </dgm:pt>
    <dgm:pt modelId="{F717FF51-95C3-413C-BB74-EEB8CF699473}" type="sibTrans" cxnId="{99D2FA54-5250-401D-BA29-B17585D043CB}">
      <dgm:prSet/>
      <dgm:spPr/>
      <dgm:t>
        <a:bodyPr/>
        <a:lstStyle/>
        <a:p>
          <a:endParaRPr lang="hu-HU"/>
        </a:p>
      </dgm:t>
    </dgm:pt>
    <dgm:pt modelId="{24EA9BC6-3070-459F-9B83-28308639EB9B}">
      <dgm:prSet/>
      <dgm:spPr/>
      <dgm:t>
        <a:bodyPr/>
        <a:lstStyle/>
        <a:p>
          <a:r>
            <a:rPr lang="hu-HU" dirty="0"/>
            <a:t>A 40 pontos elméleti vizsgán minimum 20 pont</a:t>
          </a:r>
        </a:p>
      </dgm:t>
    </dgm:pt>
    <dgm:pt modelId="{30629085-1575-4474-ADF7-90E1198CA046}" type="parTrans" cxnId="{893FA08B-67C5-4728-887F-87B236CA64AE}">
      <dgm:prSet/>
      <dgm:spPr/>
      <dgm:t>
        <a:bodyPr/>
        <a:lstStyle/>
        <a:p>
          <a:endParaRPr lang="hu-HU"/>
        </a:p>
      </dgm:t>
    </dgm:pt>
    <dgm:pt modelId="{9F2933A5-D560-4B0E-9F0C-EEF7C786C7AF}" type="sibTrans" cxnId="{893FA08B-67C5-4728-887F-87B236CA64AE}">
      <dgm:prSet/>
      <dgm:spPr/>
      <dgm:t>
        <a:bodyPr/>
        <a:lstStyle/>
        <a:p>
          <a:endParaRPr lang="hu-HU"/>
        </a:p>
      </dgm:t>
    </dgm:pt>
    <dgm:pt modelId="{2755C763-A21D-4F9F-8D57-DA281B559036}">
      <dgm:prSet/>
      <dgm:spPr/>
      <dgm:t>
        <a:bodyPr/>
        <a:lstStyle/>
        <a:p>
          <a:r>
            <a:rPr lang="hu-HU" dirty="0"/>
            <a:t>A gyakorlati kritérium teszten minimum 80%</a:t>
          </a:r>
        </a:p>
      </dgm:t>
    </dgm:pt>
    <dgm:pt modelId="{44C35984-2F33-4F8D-8DF3-931AEA9F8616}" type="parTrans" cxnId="{47F12D78-FC1C-45BE-B0F2-8DCDF35D1A9D}">
      <dgm:prSet/>
      <dgm:spPr/>
      <dgm:t>
        <a:bodyPr/>
        <a:lstStyle/>
        <a:p>
          <a:endParaRPr lang="hu-HU"/>
        </a:p>
      </dgm:t>
    </dgm:pt>
    <dgm:pt modelId="{C64FA8AB-A8E2-4CA9-B157-4AC7A212D1C4}" type="sibTrans" cxnId="{47F12D78-FC1C-45BE-B0F2-8DCDF35D1A9D}">
      <dgm:prSet/>
      <dgm:spPr/>
      <dgm:t>
        <a:bodyPr/>
        <a:lstStyle/>
        <a:p>
          <a:endParaRPr lang="hu-HU"/>
        </a:p>
      </dgm:t>
    </dgm:pt>
    <dgm:pt modelId="{073B683B-2F81-458C-B4DC-B2AD82997DFD}">
      <dgm:prSet custT="1"/>
      <dgm:spPr/>
      <dgm:t>
        <a:bodyPr/>
        <a:lstStyle/>
        <a:p>
          <a:r>
            <a:rPr lang="hu-HU" sz="1500" dirty="0"/>
            <a:t>A teljes </a:t>
          </a:r>
          <a:r>
            <a:rPr lang="hu-HU" sz="1500" dirty="0" err="1"/>
            <a:t>össz</a:t>
          </a:r>
          <a:r>
            <a:rPr lang="hu-HU" sz="1500" dirty="0"/>
            <a:t>. pontszám minimum </a:t>
          </a:r>
          <a:r>
            <a:rPr lang="hu-HU" sz="1600" b="1" dirty="0"/>
            <a:t>89</a:t>
          </a:r>
          <a:r>
            <a:rPr lang="hu-HU" sz="1500" dirty="0"/>
            <a:t> pont</a:t>
          </a:r>
        </a:p>
      </dgm:t>
    </dgm:pt>
    <dgm:pt modelId="{F6DEBB01-7B3A-4E4F-99C4-203F43E1C786}" type="parTrans" cxnId="{824B57D2-217A-4661-8CBD-B141ED389570}">
      <dgm:prSet/>
      <dgm:spPr/>
      <dgm:t>
        <a:bodyPr/>
        <a:lstStyle/>
        <a:p>
          <a:endParaRPr lang="hu-HU"/>
        </a:p>
      </dgm:t>
    </dgm:pt>
    <dgm:pt modelId="{F484529C-F2F0-4B8C-BF23-E8CAD4C82560}" type="sibTrans" cxnId="{824B57D2-217A-4661-8CBD-B141ED389570}">
      <dgm:prSet/>
      <dgm:spPr/>
      <dgm:t>
        <a:bodyPr/>
        <a:lstStyle/>
        <a:p>
          <a:endParaRPr lang="hu-HU"/>
        </a:p>
      </dgm:t>
    </dgm:pt>
    <dgm:pt modelId="{10B9E03A-601A-45B9-982C-C4269373EC1D}">
      <dgm:prSet/>
      <dgm:spPr/>
      <dgm:t>
        <a:bodyPr/>
        <a:lstStyle/>
        <a:p>
          <a:r>
            <a:rPr lang="hu-HU" dirty="0"/>
            <a:t>Megajánlott jeles</a:t>
          </a:r>
        </a:p>
      </dgm:t>
    </dgm:pt>
    <dgm:pt modelId="{D2F0A6CC-FBE4-4D87-A2CA-DBF4AE2E1B38}" type="parTrans" cxnId="{8AA37882-9D43-498C-B05A-7599C5040270}">
      <dgm:prSet/>
      <dgm:spPr/>
      <dgm:t>
        <a:bodyPr/>
        <a:lstStyle/>
        <a:p>
          <a:endParaRPr lang="hu-HU"/>
        </a:p>
      </dgm:t>
    </dgm:pt>
    <dgm:pt modelId="{A9CBF083-D480-41A9-8E60-24563E48E9A6}" type="sibTrans" cxnId="{8AA37882-9D43-498C-B05A-7599C5040270}">
      <dgm:prSet/>
      <dgm:spPr/>
      <dgm:t>
        <a:bodyPr/>
        <a:lstStyle/>
        <a:p>
          <a:endParaRPr lang="hu-HU"/>
        </a:p>
      </dgm:t>
    </dgm:pt>
    <dgm:pt modelId="{19C6C009-852A-4167-8437-2F36A511EFBD}">
      <dgm:prSet custT="1"/>
      <dgm:spPr/>
      <dgm:t>
        <a:bodyPr/>
        <a:lstStyle/>
        <a:p>
          <a:r>
            <a:rPr lang="hu-HU" sz="2000" dirty="0"/>
            <a:t>24 félévközi pont</a:t>
          </a:r>
        </a:p>
        <a:p>
          <a:r>
            <a:rPr lang="hu-HU" sz="2000" dirty="0"/>
            <a:t>(20 + 4 jelvény)</a:t>
          </a:r>
        </a:p>
      </dgm:t>
    </dgm:pt>
    <dgm:pt modelId="{1161B75A-152F-4746-81B1-538EBF1581DA}" type="parTrans" cxnId="{7A6D046F-C78E-43E7-98A9-BFC74A084A61}">
      <dgm:prSet/>
      <dgm:spPr/>
      <dgm:t>
        <a:bodyPr/>
        <a:lstStyle/>
        <a:p>
          <a:endParaRPr lang="hu-HU"/>
        </a:p>
      </dgm:t>
    </dgm:pt>
    <dgm:pt modelId="{D12A4DEE-BBEF-47AA-AD44-F3008F513160}" type="sibTrans" cxnId="{7A6D046F-C78E-43E7-98A9-BFC74A084A61}">
      <dgm:prSet/>
      <dgm:spPr/>
      <dgm:t>
        <a:bodyPr/>
        <a:lstStyle/>
        <a:p>
          <a:endParaRPr lang="hu-HU"/>
        </a:p>
      </dgm:t>
    </dgm:pt>
    <dgm:pt modelId="{3A4FF1EB-A567-4BEE-9F0D-C12F81D3F8E8}" type="pres">
      <dgm:prSet presAssocID="{DE54CCD9-C874-4104-9F71-33628AA62CC2}" presName="theList" presStyleCnt="0">
        <dgm:presLayoutVars>
          <dgm:dir/>
          <dgm:animLvl val="lvl"/>
          <dgm:resizeHandles val="exact"/>
        </dgm:presLayoutVars>
      </dgm:prSet>
      <dgm:spPr/>
    </dgm:pt>
    <dgm:pt modelId="{5C8747F0-3BBE-4257-B464-C5D0E2CC3F5F}" type="pres">
      <dgm:prSet presAssocID="{D6B3A824-7CF8-4D62-A28B-75B09462ED84}" presName="compNode" presStyleCnt="0"/>
      <dgm:spPr/>
    </dgm:pt>
    <dgm:pt modelId="{21F3CFEC-6537-4B5F-AB32-696AB4BDA8F5}" type="pres">
      <dgm:prSet presAssocID="{D6B3A824-7CF8-4D62-A28B-75B09462ED84}" presName="aNode" presStyleLbl="bgShp" presStyleIdx="0" presStyleCnt="5"/>
      <dgm:spPr/>
    </dgm:pt>
    <dgm:pt modelId="{03CC0A40-A474-45F7-A6CE-FE3149A9B8AA}" type="pres">
      <dgm:prSet presAssocID="{D6B3A824-7CF8-4D62-A28B-75B09462ED84}" presName="textNode" presStyleLbl="bgShp" presStyleIdx="0" presStyleCnt="5"/>
      <dgm:spPr/>
    </dgm:pt>
    <dgm:pt modelId="{D6BD6E36-33E9-45E1-A905-A94C84D04CEC}" type="pres">
      <dgm:prSet presAssocID="{D6B3A824-7CF8-4D62-A28B-75B09462ED84}" presName="compChildNode" presStyleCnt="0"/>
      <dgm:spPr/>
    </dgm:pt>
    <dgm:pt modelId="{2E4ABAC8-D687-4618-BF1B-1698805610FD}" type="pres">
      <dgm:prSet presAssocID="{D6B3A824-7CF8-4D62-A28B-75B09462ED84}" presName="theInnerList" presStyleCnt="0"/>
      <dgm:spPr/>
    </dgm:pt>
    <dgm:pt modelId="{389F72F9-E4D7-4334-A3D5-A9C30B8A700D}" type="pres">
      <dgm:prSet presAssocID="{F99BDB55-70C5-461A-B699-B6B129489397}" presName="childNode" presStyleLbl="node1" presStyleIdx="0" presStyleCnt="13">
        <dgm:presLayoutVars>
          <dgm:bulletEnabled val="1"/>
        </dgm:presLayoutVars>
      </dgm:prSet>
      <dgm:spPr/>
    </dgm:pt>
    <dgm:pt modelId="{030B3F5A-87DD-437F-9BDA-0FD8C7362977}" type="pres">
      <dgm:prSet presAssocID="{F99BDB55-70C5-461A-B699-B6B129489397}" presName="aSpace2" presStyleCnt="0"/>
      <dgm:spPr/>
    </dgm:pt>
    <dgm:pt modelId="{77262690-B8E0-4451-8337-333B6203DF0C}" type="pres">
      <dgm:prSet presAssocID="{9F1321F6-BA6F-401E-94DF-796E38D6B819}" presName="childNode" presStyleLbl="node1" presStyleIdx="1" presStyleCnt="13">
        <dgm:presLayoutVars>
          <dgm:bulletEnabled val="1"/>
        </dgm:presLayoutVars>
      </dgm:prSet>
      <dgm:spPr/>
    </dgm:pt>
    <dgm:pt modelId="{A94C26DD-D255-40DE-A782-30F4FA22E418}" type="pres">
      <dgm:prSet presAssocID="{9F1321F6-BA6F-401E-94DF-796E38D6B819}" presName="aSpace2" presStyleCnt="0"/>
      <dgm:spPr/>
    </dgm:pt>
    <dgm:pt modelId="{ADF5FA2B-0885-49F2-A013-F15B6E745C3F}" type="pres">
      <dgm:prSet presAssocID="{D4D64A67-6175-4E2E-A6CA-6653CE057D94}" presName="childNode" presStyleLbl="node1" presStyleIdx="2" presStyleCnt="13">
        <dgm:presLayoutVars>
          <dgm:bulletEnabled val="1"/>
        </dgm:presLayoutVars>
      </dgm:prSet>
      <dgm:spPr/>
    </dgm:pt>
    <dgm:pt modelId="{C989E987-EC87-4C87-BF48-03FD518FAE94}" type="pres">
      <dgm:prSet presAssocID="{D6B3A824-7CF8-4D62-A28B-75B09462ED84}" presName="aSpace" presStyleCnt="0"/>
      <dgm:spPr/>
    </dgm:pt>
    <dgm:pt modelId="{3951E127-735A-4C30-8B17-71883CFA1666}" type="pres">
      <dgm:prSet presAssocID="{84045C96-349D-4B2D-866D-F0C566C47696}" presName="compNode" presStyleCnt="0"/>
      <dgm:spPr/>
    </dgm:pt>
    <dgm:pt modelId="{A995AA3F-D7B3-4725-856A-BD0D159ED1D3}" type="pres">
      <dgm:prSet presAssocID="{84045C96-349D-4B2D-866D-F0C566C47696}" presName="aNode" presStyleLbl="bgShp" presStyleIdx="1" presStyleCnt="5"/>
      <dgm:spPr/>
    </dgm:pt>
    <dgm:pt modelId="{4C2E39D3-1FAA-4B28-8B3F-2413B469D635}" type="pres">
      <dgm:prSet presAssocID="{84045C96-349D-4B2D-866D-F0C566C47696}" presName="textNode" presStyleLbl="bgShp" presStyleIdx="1" presStyleCnt="5"/>
      <dgm:spPr/>
    </dgm:pt>
    <dgm:pt modelId="{00FE5198-A954-4AB6-9308-E3D50E0DB806}" type="pres">
      <dgm:prSet presAssocID="{84045C96-349D-4B2D-866D-F0C566C47696}" presName="compChildNode" presStyleCnt="0"/>
      <dgm:spPr/>
    </dgm:pt>
    <dgm:pt modelId="{B8700C09-41AE-4837-8511-FEBA409D50FE}" type="pres">
      <dgm:prSet presAssocID="{84045C96-349D-4B2D-866D-F0C566C47696}" presName="theInnerList" presStyleCnt="0"/>
      <dgm:spPr/>
    </dgm:pt>
    <dgm:pt modelId="{E246371D-9C73-4BAC-A045-350A0B4EA39F}" type="pres">
      <dgm:prSet presAssocID="{6ED56296-AA62-498E-804F-24E4F66B4A45}" presName="childNode" presStyleLbl="node1" presStyleIdx="3" presStyleCnt="13">
        <dgm:presLayoutVars>
          <dgm:bulletEnabled val="1"/>
        </dgm:presLayoutVars>
      </dgm:prSet>
      <dgm:spPr/>
    </dgm:pt>
    <dgm:pt modelId="{93D888A0-0BE6-4871-B499-73A605FAE5A5}" type="pres">
      <dgm:prSet presAssocID="{6ED56296-AA62-498E-804F-24E4F66B4A45}" presName="aSpace2" presStyleCnt="0"/>
      <dgm:spPr/>
    </dgm:pt>
    <dgm:pt modelId="{9673D304-FC63-43A2-8917-1AA42B4312F3}" type="pres">
      <dgm:prSet presAssocID="{6EF2DA0F-D552-4132-88FF-9DD45EAD3AED}" presName="childNode" presStyleLbl="node1" presStyleIdx="4" presStyleCnt="13">
        <dgm:presLayoutVars>
          <dgm:bulletEnabled val="1"/>
        </dgm:presLayoutVars>
      </dgm:prSet>
      <dgm:spPr/>
    </dgm:pt>
    <dgm:pt modelId="{6EEE2ADA-3A45-4501-B751-815E441F5357}" type="pres">
      <dgm:prSet presAssocID="{6EF2DA0F-D552-4132-88FF-9DD45EAD3AED}" presName="aSpace2" presStyleCnt="0"/>
      <dgm:spPr/>
    </dgm:pt>
    <dgm:pt modelId="{175E9009-5D9E-4772-A5E0-9D806F99AFF3}" type="pres">
      <dgm:prSet presAssocID="{D783BB4D-CCDF-47F0-A0C8-D04359254464}" presName="childNode" presStyleLbl="node1" presStyleIdx="5" presStyleCnt="13">
        <dgm:presLayoutVars>
          <dgm:bulletEnabled val="1"/>
        </dgm:presLayoutVars>
      </dgm:prSet>
      <dgm:spPr/>
    </dgm:pt>
    <dgm:pt modelId="{BED9953C-AA81-4912-82EB-9033DC108C54}" type="pres">
      <dgm:prSet presAssocID="{84045C96-349D-4B2D-866D-F0C566C47696}" presName="aSpace" presStyleCnt="0"/>
      <dgm:spPr/>
    </dgm:pt>
    <dgm:pt modelId="{66A5D656-7DCE-4264-8DAA-316F76CA1919}" type="pres">
      <dgm:prSet presAssocID="{C7DAAA14-5CAE-47A7-B082-0FDB3117C2EF}" presName="compNode" presStyleCnt="0"/>
      <dgm:spPr/>
    </dgm:pt>
    <dgm:pt modelId="{8F2E53A8-7DE8-46CF-BE09-2E4D946C5F6A}" type="pres">
      <dgm:prSet presAssocID="{C7DAAA14-5CAE-47A7-B082-0FDB3117C2EF}" presName="aNode" presStyleLbl="bgShp" presStyleIdx="2" presStyleCnt="5"/>
      <dgm:spPr/>
    </dgm:pt>
    <dgm:pt modelId="{C96B982B-473B-4CAE-A8BD-9D4C5B170C42}" type="pres">
      <dgm:prSet presAssocID="{C7DAAA14-5CAE-47A7-B082-0FDB3117C2EF}" presName="textNode" presStyleLbl="bgShp" presStyleIdx="2" presStyleCnt="5"/>
      <dgm:spPr/>
    </dgm:pt>
    <dgm:pt modelId="{6C765A7F-B84C-4EC0-A6BE-746E942AFB5A}" type="pres">
      <dgm:prSet presAssocID="{C7DAAA14-5CAE-47A7-B082-0FDB3117C2EF}" presName="compChildNode" presStyleCnt="0"/>
      <dgm:spPr/>
    </dgm:pt>
    <dgm:pt modelId="{40689113-DF5E-49FF-9BF9-AE18F62F484C}" type="pres">
      <dgm:prSet presAssocID="{C7DAAA14-5CAE-47A7-B082-0FDB3117C2EF}" presName="theInnerList" presStyleCnt="0"/>
      <dgm:spPr/>
    </dgm:pt>
    <dgm:pt modelId="{769F1D60-D814-4C34-B2BA-F779F98DA636}" type="pres">
      <dgm:prSet presAssocID="{96BBED37-D05B-49CD-B8CF-37E55F859C9B}" presName="childNode" presStyleLbl="node1" presStyleIdx="6" presStyleCnt="13">
        <dgm:presLayoutVars>
          <dgm:bulletEnabled val="1"/>
        </dgm:presLayoutVars>
      </dgm:prSet>
      <dgm:spPr/>
    </dgm:pt>
    <dgm:pt modelId="{3EEB97B2-6364-4432-9DA8-CA647E53BBA7}" type="pres">
      <dgm:prSet presAssocID="{96BBED37-D05B-49CD-B8CF-37E55F859C9B}" presName="aSpace2" presStyleCnt="0"/>
      <dgm:spPr/>
    </dgm:pt>
    <dgm:pt modelId="{A926AC9B-16DF-4966-9244-327ECE7556C5}" type="pres">
      <dgm:prSet presAssocID="{786BDD5D-B20D-446C-A602-EF77C6D7A3DF}" presName="childNode" presStyleLbl="node1" presStyleIdx="7" presStyleCnt="13">
        <dgm:presLayoutVars>
          <dgm:bulletEnabled val="1"/>
        </dgm:presLayoutVars>
      </dgm:prSet>
      <dgm:spPr/>
    </dgm:pt>
    <dgm:pt modelId="{6EC4DFCC-B329-447F-ACF4-FD951477F9A3}" type="pres">
      <dgm:prSet presAssocID="{786BDD5D-B20D-446C-A602-EF77C6D7A3DF}" presName="aSpace2" presStyleCnt="0"/>
      <dgm:spPr/>
    </dgm:pt>
    <dgm:pt modelId="{91A7E781-DA4A-4202-8B2A-ACBEDB94CC50}" type="pres">
      <dgm:prSet presAssocID="{B4161202-E887-407B-976D-ADC0BC6FE926}" presName="childNode" presStyleLbl="node1" presStyleIdx="8" presStyleCnt="13">
        <dgm:presLayoutVars>
          <dgm:bulletEnabled val="1"/>
        </dgm:presLayoutVars>
      </dgm:prSet>
      <dgm:spPr/>
    </dgm:pt>
    <dgm:pt modelId="{CDF539F6-528A-4DD7-85CB-22CFF3058239}" type="pres">
      <dgm:prSet presAssocID="{C7DAAA14-5CAE-47A7-B082-0FDB3117C2EF}" presName="aSpace" presStyleCnt="0"/>
      <dgm:spPr/>
    </dgm:pt>
    <dgm:pt modelId="{747F8D63-F9E1-41E3-B288-BDE23E186484}" type="pres">
      <dgm:prSet presAssocID="{DDB48C1D-5EE0-4ED4-B1F5-3B7C442CE643}" presName="compNode" presStyleCnt="0"/>
      <dgm:spPr/>
    </dgm:pt>
    <dgm:pt modelId="{A6F9E9A6-6379-46FC-A7BA-FCD702CA965F}" type="pres">
      <dgm:prSet presAssocID="{DDB48C1D-5EE0-4ED4-B1F5-3B7C442CE643}" presName="aNode" presStyleLbl="bgShp" presStyleIdx="3" presStyleCnt="5"/>
      <dgm:spPr/>
    </dgm:pt>
    <dgm:pt modelId="{AA471680-ADAD-44EC-9C35-7261CF561C12}" type="pres">
      <dgm:prSet presAssocID="{DDB48C1D-5EE0-4ED4-B1F5-3B7C442CE643}" presName="textNode" presStyleLbl="bgShp" presStyleIdx="3" presStyleCnt="5"/>
      <dgm:spPr/>
    </dgm:pt>
    <dgm:pt modelId="{976F51E8-624D-4CF3-83FE-89CD64A12E9C}" type="pres">
      <dgm:prSet presAssocID="{DDB48C1D-5EE0-4ED4-B1F5-3B7C442CE643}" presName="compChildNode" presStyleCnt="0"/>
      <dgm:spPr/>
    </dgm:pt>
    <dgm:pt modelId="{384C5B5E-5891-46CE-BB2A-0E9A1A5718D4}" type="pres">
      <dgm:prSet presAssocID="{DDB48C1D-5EE0-4ED4-B1F5-3B7C442CE643}" presName="theInnerList" presStyleCnt="0"/>
      <dgm:spPr/>
    </dgm:pt>
    <dgm:pt modelId="{15634995-D507-454E-AC1C-2984CC7F01EC}" type="pres">
      <dgm:prSet presAssocID="{24EA9BC6-3070-459F-9B83-28308639EB9B}" presName="childNode" presStyleLbl="node1" presStyleIdx="9" presStyleCnt="13">
        <dgm:presLayoutVars>
          <dgm:bulletEnabled val="1"/>
        </dgm:presLayoutVars>
      </dgm:prSet>
      <dgm:spPr/>
    </dgm:pt>
    <dgm:pt modelId="{08F2100F-5DC5-40BB-8F4E-86618DE36251}" type="pres">
      <dgm:prSet presAssocID="{24EA9BC6-3070-459F-9B83-28308639EB9B}" presName="aSpace2" presStyleCnt="0"/>
      <dgm:spPr/>
    </dgm:pt>
    <dgm:pt modelId="{D839F7DC-202B-4D99-B52B-308922E0E0D9}" type="pres">
      <dgm:prSet presAssocID="{2755C763-A21D-4F9F-8D57-DA281B559036}" presName="childNode" presStyleLbl="node1" presStyleIdx="10" presStyleCnt="13">
        <dgm:presLayoutVars>
          <dgm:bulletEnabled val="1"/>
        </dgm:presLayoutVars>
      </dgm:prSet>
      <dgm:spPr/>
    </dgm:pt>
    <dgm:pt modelId="{456917B3-9789-4DDE-B8CB-1FFA3DDE5255}" type="pres">
      <dgm:prSet presAssocID="{2755C763-A21D-4F9F-8D57-DA281B559036}" presName="aSpace2" presStyleCnt="0"/>
      <dgm:spPr/>
    </dgm:pt>
    <dgm:pt modelId="{B9027620-099B-4107-AFDF-D8AF29475681}" type="pres">
      <dgm:prSet presAssocID="{073B683B-2F81-458C-B4DC-B2AD82997DFD}" presName="childNode" presStyleLbl="node1" presStyleIdx="11" presStyleCnt="13">
        <dgm:presLayoutVars>
          <dgm:bulletEnabled val="1"/>
        </dgm:presLayoutVars>
      </dgm:prSet>
      <dgm:spPr/>
    </dgm:pt>
    <dgm:pt modelId="{64BD4252-3873-4D0B-B9F6-19E8DFA31201}" type="pres">
      <dgm:prSet presAssocID="{DDB48C1D-5EE0-4ED4-B1F5-3B7C442CE643}" presName="aSpace" presStyleCnt="0"/>
      <dgm:spPr/>
    </dgm:pt>
    <dgm:pt modelId="{40639D6A-7732-4847-9B77-4BEE47FFE44A}" type="pres">
      <dgm:prSet presAssocID="{10B9E03A-601A-45B9-982C-C4269373EC1D}" presName="compNode" presStyleCnt="0"/>
      <dgm:spPr/>
    </dgm:pt>
    <dgm:pt modelId="{B2D6C179-3F10-4A97-B259-7417D905E79D}" type="pres">
      <dgm:prSet presAssocID="{10B9E03A-601A-45B9-982C-C4269373EC1D}" presName="aNode" presStyleLbl="bgShp" presStyleIdx="4" presStyleCnt="5"/>
      <dgm:spPr/>
    </dgm:pt>
    <dgm:pt modelId="{A6712097-1D86-40DD-BBDC-CD22FF3606B9}" type="pres">
      <dgm:prSet presAssocID="{10B9E03A-601A-45B9-982C-C4269373EC1D}" presName="textNode" presStyleLbl="bgShp" presStyleIdx="4" presStyleCnt="5"/>
      <dgm:spPr/>
    </dgm:pt>
    <dgm:pt modelId="{A6547BB8-4545-4AA2-934F-753043F4C9E3}" type="pres">
      <dgm:prSet presAssocID="{10B9E03A-601A-45B9-982C-C4269373EC1D}" presName="compChildNode" presStyleCnt="0"/>
      <dgm:spPr/>
    </dgm:pt>
    <dgm:pt modelId="{D2CBD3ED-D48F-4A14-9146-D7EFBA42E41F}" type="pres">
      <dgm:prSet presAssocID="{10B9E03A-601A-45B9-982C-C4269373EC1D}" presName="theInnerList" presStyleCnt="0"/>
      <dgm:spPr/>
    </dgm:pt>
    <dgm:pt modelId="{E7333048-ACAF-42FA-BF41-4DD87721AFEC}" type="pres">
      <dgm:prSet presAssocID="{19C6C009-852A-4167-8437-2F36A511EFBD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89E8B700-C46B-41C0-9FFD-2AAE787BC3F5}" srcId="{C7DAAA14-5CAE-47A7-B082-0FDB3117C2EF}" destId="{B4161202-E887-407B-976D-ADC0BC6FE926}" srcOrd="2" destOrd="0" parTransId="{790E6B8B-3DD2-45CC-8DAB-09058131F28D}" sibTransId="{B0EF402F-740A-4A44-ACEE-6CF9B3BA604D}"/>
    <dgm:cxn modelId="{EAD1CF00-C1A9-4818-987D-6131638EFD3B}" srcId="{84045C96-349D-4B2D-866D-F0C566C47696}" destId="{6EF2DA0F-D552-4132-88FF-9DD45EAD3AED}" srcOrd="1" destOrd="0" parTransId="{F86D431D-37A3-4AB5-9AB0-6353BF56B279}" sibTransId="{5F598992-F8BA-4EA4-ADC8-620609925046}"/>
    <dgm:cxn modelId="{193B3907-2D86-4743-9252-9C9ACB967867}" type="presOf" srcId="{D6B3A824-7CF8-4D62-A28B-75B09462ED84}" destId="{21F3CFEC-6537-4B5F-AB32-696AB4BDA8F5}" srcOrd="0" destOrd="0" presId="urn:microsoft.com/office/officeart/2005/8/layout/lProcess2"/>
    <dgm:cxn modelId="{349FEB19-C0FC-4177-823B-902F43C9F320}" type="presOf" srcId="{C7DAAA14-5CAE-47A7-B082-0FDB3117C2EF}" destId="{8F2E53A8-7DE8-46CF-BE09-2E4D946C5F6A}" srcOrd="0" destOrd="0" presId="urn:microsoft.com/office/officeart/2005/8/layout/lProcess2"/>
    <dgm:cxn modelId="{34ADF724-FA0E-47EA-8B57-A2CBDD3464EB}" type="presOf" srcId="{DDB48C1D-5EE0-4ED4-B1F5-3B7C442CE643}" destId="{AA471680-ADAD-44EC-9C35-7261CF561C12}" srcOrd="1" destOrd="0" presId="urn:microsoft.com/office/officeart/2005/8/layout/lProcess2"/>
    <dgm:cxn modelId="{0477E932-AD75-468E-9834-B1C118712C53}" type="presOf" srcId="{84045C96-349D-4B2D-866D-F0C566C47696}" destId="{4C2E39D3-1FAA-4B28-8B3F-2413B469D635}" srcOrd="1" destOrd="0" presId="urn:microsoft.com/office/officeart/2005/8/layout/lProcess2"/>
    <dgm:cxn modelId="{F9B77F35-805F-4789-B132-CF0FC127A6EE}" srcId="{DE54CCD9-C874-4104-9F71-33628AA62CC2}" destId="{C7DAAA14-5CAE-47A7-B082-0FDB3117C2EF}" srcOrd="2" destOrd="0" parTransId="{B419CD60-8B4F-449B-9511-F1D45043C7C6}" sibTransId="{68352CE5-318F-4BE0-9D68-56CB8F455FD5}"/>
    <dgm:cxn modelId="{6EC06436-4AB3-4DDF-AF62-DA901BED8C11}" type="presOf" srcId="{6EF2DA0F-D552-4132-88FF-9DD45EAD3AED}" destId="{9673D304-FC63-43A2-8917-1AA42B4312F3}" srcOrd="0" destOrd="0" presId="urn:microsoft.com/office/officeart/2005/8/layout/lProcess2"/>
    <dgm:cxn modelId="{766CB03A-3558-4F55-B0EE-3C3FD3401310}" type="presOf" srcId="{DDB48C1D-5EE0-4ED4-B1F5-3B7C442CE643}" destId="{A6F9E9A6-6379-46FC-A7BA-FCD702CA965F}" srcOrd="0" destOrd="0" presId="urn:microsoft.com/office/officeart/2005/8/layout/lProcess2"/>
    <dgm:cxn modelId="{AC2A473D-73DB-43E6-B8C9-B4FBD9D82E24}" type="presOf" srcId="{6ED56296-AA62-498E-804F-24E4F66B4A45}" destId="{E246371D-9C73-4BAC-A045-350A0B4EA39F}" srcOrd="0" destOrd="0" presId="urn:microsoft.com/office/officeart/2005/8/layout/lProcess2"/>
    <dgm:cxn modelId="{E356345B-56A7-4DD6-B2FC-F50641FBDC90}" srcId="{84045C96-349D-4B2D-866D-F0C566C47696}" destId="{D783BB4D-CCDF-47F0-A0C8-D04359254464}" srcOrd="2" destOrd="0" parTransId="{0BC77757-FCF6-403E-A894-1ADE892432B4}" sibTransId="{325D2A36-E10C-43B9-80CC-6CF32DB1B8B1}"/>
    <dgm:cxn modelId="{B925AD43-7153-4D0C-90DC-78744E34F070}" srcId="{D6B3A824-7CF8-4D62-A28B-75B09462ED84}" destId="{F99BDB55-70C5-461A-B699-B6B129489397}" srcOrd="0" destOrd="0" parTransId="{FAE02EC6-1323-4100-B49E-5360BC74E7E6}" sibTransId="{7997D2E4-19EF-4E75-8B7F-6C3935D0546E}"/>
    <dgm:cxn modelId="{5E9AEC43-87D7-46F7-ABCF-0E3EB8FDE969}" type="presOf" srcId="{073B683B-2F81-458C-B4DC-B2AD82997DFD}" destId="{B9027620-099B-4107-AFDF-D8AF29475681}" srcOrd="0" destOrd="0" presId="urn:microsoft.com/office/officeart/2005/8/layout/lProcess2"/>
    <dgm:cxn modelId="{901E2A67-7C7F-4251-B6C2-5509BA9E4420}" srcId="{84045C96-349D-4B2D-866D-F0C566C47696}" destId="{6ED56296-AA62-498E-804F-24E4F66B4A45}" srcOrd="0" destOrd="0" parTransId="{15573A56-86F6-44C7-8E72-BF47CA569BB0}" sibTransId="{65779F7D-A164-4933-8A7D-B3C433301D0E}"/>
    <dgm:cxn modelId="{7A6D046F-C78E-43E7-98A9-BFC74A084A61}" srcId="{10B9E03A-601A-45B9-982C-C4269373EC1D}" destId="{19C6C009-852A-4167-8437-2F36A511EFBD}" srcOrd="0" destOrd="0" parTransId="{1161B75A-152F-4746-81B1-538EBF1581DA}" sibTransId="{D12A4DEE-BBEF-47AA-AD44-F3008F513160}"/>
    <dgm:cxn modelId="{99D2FA54-5250-401D-BA29-B17585D043CB}" srcId="{DE54CCD9-C874-4104-9F71-33628AA62CC2}" destId="{DDB48C1D-5EE0-4ED4-B1F5-3B7C442CE643}" srcOrd="3" destOrd="0" parTransId="{13EFA6E5-50D4-4A18-B8F8-B65E6DA77BDC}" sibTransId="{F717FF51-95C3-413C-BB74-EEB8CF699473}"/>
    <dgm:cxn modelId="{47F12D78-FC1C-45BE-B0F2-8DCDF35D1A9D}" srcId="{DDB48C1D-5EE0-4ED4-B1F5-3B7C442CE643}" destId="{2755C763-A21D-4F9F-8D57-DA281B559036}" srcOrd="1" destOrd="0" parTransId="{44C35984-2F33-4F8D-8DF3-931AEA9F8616}" sibTransId="{C64FA8AB-A8E2-4CA9-B157-4AC7A212D1C4}"/>
    <dgm:cxn modelId="{8AA37882-9D43-498C-B05A-7599C5040270}" srcId="{DE54CCD9-C874-4104-9F71-33628AA62CC2}" destId="{10B9E03A-601A-45B9-982C-C4269373EC1D}" srcOrd="4" destOrd="0" parTransId="{D2F0A6CC-FBE4-4D87-A2CA-DBF4AE2E1B38}" sibTransId="{A9CBF083-D480-41A9-8E60-24563E48E9A6}"/>
    <dgm:cxn modelId="{893FA08B-67C5-4728-887F-87B236CA64AE}" srcId="{DDB48C1D-5EE0-4ED4-B1F5-3B7C442CE643}" destId="{24EA9BC6-3070-459F-9B83-28308639EB9B}" srcOrd="0" destOrd="0" parTransId="{30629085-1575-4474-ADF7-90E1198CA046}" sibTransId="{9F2933A5-D560-4B0E-9F0C-EEF7C786C7AF}"/>
    <dgm:cxn modelId="{423A028C-332D-4676-9C53-4AFD33FA3BE9}" srcId="{DE54CCD9-C874-4104-9F71-33628AA62CC2}" destId="{D6B3A824-7CF8-4D62-A28B-75B09462ED84}" srcOrd="0" destOrd="0" parTransId="{2912D1AF-1A32-4A66-A9F5-D0A9FB3CDECC}" sibTransId="{BA8267D5-B1B6-46F8-951C-22821140B493}"/>
    <dgm:cxn modelId="{710B608D-56FA-450D-8C30-A786931EEC38}" type="presOf" srcId="{24EA9BC6-3070-459F-9B83-28308639EB9B}" destId="{15634995-D507-454E-AC1C-2984CC7F01EC}" srcOrd="0" destOrd="0" presId="urn:microsoft.com/office/officeart/2005/8/layout/lProcess2"/>
    <dgm:cxn modelId="{9D67E18E-A9AA-4EDA-B9BD-79C5DDFDF36A}" type="presOf" srcId="{84045C96-349D-4B2D-866D-F0C566C47696}" destId="{A995AA3F-D7B3-4725-856A-BD0D159ED1D3}" srcOrd="0" destOrd="0" presId="urn:microsoft.com/office/officeart/2005/8/layout/lProcess2"/>
    <dgm:cxn modelId="{BAC5A88F-8511-4897-B13F-836B1EA5EEE0}" type="presOf" srcId="{2755C763-A21D-4F9F-8D57-DA281B559036}" destId="{D839F7DC-202B-4D99-B52B-308922E0E0D9}" srcOrd="0" destOrd="0" presId="urn:microsoft.com/office/officeart/2005/8/layout/lProcess2"/>
    <dgm:cxn modelId="{D6F7DA8F-B155-49F6-8BB6-B491346E2FA8}" type="presOf" srcId="{D783BB4D-CCDF-47F0-A0C8-D04359254464}" destId="{175E9009-5D9E-4772-A5E0-9D806F99AFF3}" srcOrd="0" destOrd="0" presId="urn:microsoft.com/office/officeart/2005/8/layout/lProcess2"/>
    <dgm:cxn modelId="{E587DF92-1FD7-4789-84B2-1068A29F747F}" type="presOf" srcId="{10B9E03A-601A-45B9-982C-C4269373EC1D}" destId="{A6712097-1D86-40DD-BBDC-CD22FF3606B9}" srcOrd="1" destOrd="0" presId="urn:microsoft.com/office/officeart/2005/8/layout/lProcess2"/>
    <dgm:cxn modelId="{409F0F99-D2B0-4540-8F95-94FFB6C759B7}" type="presOf" srcId="{D4D64A67-6175-4E2E-A6CA-6653CE057D94}" destId="{ADF5FA2B-0885-49F2-A013-F15B6E745C3F}" srcOrd="0" destOrd="0" presId="urn:microsoft.com/office/officeart/2005/8/layout/lProcess2"/>
    <dgm:cxn modelId="{42EC819A-F564-4472-B650-DDDF133DA70E}" srcId="{C7DAAA14-5CAE-47A7-B082-0FDB3117C2EF}" destId="{96BBED37-D05B-49CD-B8CF-37E55F859C9B}" srcOrd="0" destOrd="0" parTransId="{D954B4DD-6914-429B-8678-B7E78F864DD1}" sibTransId="{8279725C-884E-42A0-A357-2D8780AD9112}"/>
    <dgm:cxn modelId="{9E97469E-F297-4509-8EC6-B669BBE6B6B5}" type="presOf" srcId="{10B9E03A-601A-45B9-982C-C4269373EC1D}" destId="{B2D6C179-3F10-4A97-B259-7417D905E79D}" srcOrd="0" destOrd="0" presId="urn:microsoft.com/office/officeart/2005/8/layout/lProcess2"/>
    <dgm:cxn modelId="{9BCC1AA2-50B8-4EFE-AD8D-59D57909A9FE}" type="presOf" srcId="{C7DAAA14-5CAE-47A7-B082-0FDB3117C2EF}" destId="{C96B982B-473B-4CAE-A8BD-9D4C5B170C42}" srcOrd="1" destOrd="0" presId="urn:microsoft.com/office/officeart/2005/8/layout/lProcess2"/>
    <dgm:cxn modelId="{C97F3BA7-6B76-4D53-B638-212A738236C9}" type="presOf" srcId="{F99BDB55-70C5-461A-B699-B6B129489397}" destId="{389F72F9-E4D7-4334-A3D5-A9C30B8A700D}" srcOrd="0" destOrd="0" presId="urn:microsoft.com/office/officeart/2005/8/layout/lProcess2"/>
    <dgm:cxn modelId="{2BA335AD-D0B2-4860-BC1D-F8816381979C}" srcId="{DE54CCD9-C874-4104-9F71-33628AA62CC2}" destId="{84045C96-349D-4B2D-866D-F0C566C47696}" srcOrd="1" destOrd="0" parTransId="{A6F79407-80F6-40A5-8B38-13D248D02CD0}" sibTransId="{B24A11A6-397A-48FF-8C32-2622FA428D72}"/>
    <dgm:cxn modelId="{533A6ABF-7567-44EA-8ADE-69377845FBA4}" type="presOf" srcId="{9F1321F6-BA6F-401E-94DF-796E38D6B819}" destId="{77262690-B8E0-4451-8337-333B6203DF0C}" srcOrd="0" destOrd="0" presId="urn:microsoft.com/office/officeart/2005/8/layout/lProcess2"/>
    <dgm:cxn modelId="{EF2C9BBF-F7A1-4AFD-815C-7993BEBEB17E}" type="presOf" srcId="{B4161202-E887-407B-976D-ADC0BC6FE926}" destId="{91A7E781-DA4A-4202-8B2A-ACBEDB94CC50}" srcOrd="0" destOrd="0" presId="urn:microsoft.com/office/officeart/2005/8/layout/lProcess2"/>
    <dgm:cxn modelId="{51792EC5-A218-4E51-9B38-F164E5E4C9DB}" type="presOf" srcId="{DE54CCD9-C874-4104-9F71-33628AA62CC2}" destId="{3A4FF1EB-A567-4BEE-9F0D-C12F81D3F8E8}" srcOrd="0" destOrd="0" presId="urn:microsoft.com/office/officeart/2005/8/layout/lProcess2"/>
    <dgm:cxn modelId="{B8CDD4CB-3017-4C48-ACE9-D4E4E0399B74}" type="presOf" srcId="{D6B3A824-7CF8-4D62-A28B-75B09462ED84}" destId="{03CC0A40-A474-45F7-A6CE-FE3149A9B8AA}" srcOrd="1" destOrd="0" presId="urn:microsoft.com/office/officeart/2005/8/layout/lProcess2"/>
    <dgm:cxn modelId="{5C90B3D0-A55F-4D46-ADFA-D14140E698AB}" type="presOf" srcId="{96BBED37-D05B-49CD-B8CF-37E55F859C9B}" destId="{769F1D60-D814-4C34-B2BA-F779F98DA636}" srcOrd="0" destOrd="0" presId="urn:microsoft.com/office/officeart/2005/8/layout/lProcess2"/>
    <dgm:cxn modelId="{824B57D2-217A-4661-8CBD-B141ED389570}" srcId="{DDB48C1D-5EE0-4ED4-B1F5-3B7C442CE643}" destId="{073B683B-2F81-458C-B4DC-B2AD82997DFD}" srcOrd="2" destOrd="0" parTransId="{F6DEBB01-7B3A-4E4F-99C4-203F43E1C786}" sibTransId="{F484529C-F2F0-4B8C-BF23-E8CAD4C82560}"/>
    <dgm:cxn modelId="{07AF3AD6-D016-4C3B-8CDE-567466043C17}" type="presOf" srcId="{19C6C009-852A-4167-8437-2F36A511EFBD}" destId="{E7333048-ACAF-42FA-BF41-4DD87721AFEC}" srcOrd="0" destOrd="0" presId="urn:microsoft.com/office/officeart/2005/8/layout/lProcess2"/>
    <dgm:cxn modelId="{07D7F3DB-F9DF-4E10-A099-AF1548B5B949}" srcId="{D6B3A824-7CF8-4D62-A28B-75B09462ED84}" destId="{9F1321F6-BA6F-401E-94DF-796E38D6B819}" srcOrd="1" destOrd="0" parTransId="{EAC9DC70-2492-4D6B-9A29-1242C65F486A}" sibTransId="{11C5813A-EB38-4241-967B-EA1482735882}"/>
    <dgm:cxn modelId="{7198E9E9-68E7-40BF-81AA-FD840521CDC3}" srcId="{C7DAAA14-5CAE-47A7-B082-0FDB3117C2EF}" destId="{786BDD5D-B20D-446C-A602-EF77C6D7A3DF}" srcOrd="1" destOrd="0" parTransId="{EFCBAA1F-67ED-4C99-98FD-AF2F3D208214}" sibTransId="{B60BB72D-814C-494A-87E7-9898F9E91C14}"/>
    <dgm:cxn modelId="{6A1518EB-1B53-4148-B505-50F641EE32D1}" type="presOf" srcId="{786BDD5D-B20D-446C-A602-EF77C6D7A3DF}" destId="{A926AC9B-16DF-4966-9244-327ECE7556C5}" srcOrd="0" destOrd="0" presId="urn:microsoft.com/office/officeart/2005/8/layout/lProcess2"/>
    <dgm:cxn modelId="{CD5F0AED-B09D-49F8-B8A6-0DBA453054D6}" srcId="{D6B3A824-7CF8-4D62-A28B-75B09462ED84}" destId="{D4D64A67-6175-4E2E-A6CA-6653CE057D94}" srcOrd="2" destOrd="0" parTransId="{ED5A2AA7-6FAF-49F8-AA10-74FBC021F3AF}" sibTransId="{87EA7650-9A99-41A9-8FDE-45F985759141}"/>
    <dgm:cxn modelId="{4143014A-DD59-4DA4-953D-CA5CE2DEAC43}" type="presParOf" srcId="{3A4FF1EB-A567-4BEE-9F0D-C12F81D3F8E8}" destId="{5C8747F0-3BBE-4257-B464-C5D0E2CC3F5F}" srcOrd="0" destOrd="0" presId="urn:microsoft.com/office/officeart/2005/8/layout/lProcess2"/>
    <dgm:cxn modelId="{C0822DDE-B142-43FD-BE80-C37C68FF9394}" type="presParOf" srcId="{5C8747F0-3BBE-4257-B464-C5D0E2CC3F5F}" destId="{21F3CFEC-6537-4B5F-AB32-696AB4BDA8F5}" srcOrd="0" destOrd="0" presId="urn:microsoft.com/office/officeart/2005/8/layout/lProcess2"/>
    <dgm:cxn modelId="{D1282C35-26E1-47D7-9674-A8D310E5EB50}" type="presParOf" srcId="{5C8747F0-3BBE-4257-B464-C5D0E2CC3F5F}" destId="{03CC0A40-A474-45F7-A6CE-FE3149A9B8AA}" srcOrd="1" destOrd="0" presId="urn:microsoft.com/office/officeart/2005/8/layout/lProcess2"/>
    <dgm:cxn modelId="{78E3C60F-E8FD-492C-8E74-9C9DB3E119D4}" type="presParOf" srcId="{5C8747F0-3BBE-4257-B464-C5D0E2CC3F5F}" destId="{D6BD6E36-33E9-45E1-A905-A94C84D04CEC}" srcOrd="2" destOrd="0" presId="urn:microsoft.com/office/officeart/2005/8/layout/lProcess2"/>
    <dgm:cxn modelId="{43400AB4-7D14-4D82-9F47-F4F688F6135D}" type="presParOf" srcId="{D6BD6E36-33E9-45E1-A905-A94C84D04CEC}" destId="{2E4ABAC8-D687-4618-BF1B-1698805610FD}" srcOrd="0" destOrd="0" presId="urn:microsoft.com/office/officeart/2005/8/layout/lProcess2"/>
    <dgm:cxn modelId="{1D84C938-5AA2-4A68-A5AE-189C3F1969E4}" type="presParOf" srcId="{2E4ABAC8-D687-4618-BF1B-1698805610FD}" destId="{389F72F9-E4D7-4334-A3D5-A9C30B8A700D}" srcOrd="0" destOrd="0" presId="urn:microsoft.com/office/officeart/2005/8/layout/lProcess2"/>
    <dgm:cxn modelId="{27DC2633-9000-4541-AB3A-CC3212C8D40D}" type="presParOf" srcId="{2E4ABAC8-D687-4618-BF1B-1698805610FD}" destId="{030B3F5A-87DD-437F-9BDA-0FD8C7362977}" srcOrd="1" destOrd="0" presId="urn:microsoft.com/office/officeart/2005/8/layout/lProcess2"/>
    <dgm:cxn modelId="{C63498F3-55F0-43D0-B654-BA040AA95023}" type="presParOf" srcId="{2E4ABAC8-D687-4618-BF1B-1698805610FD}" destId="{77262690-B8E0-4451-8337-333B6203DF0C}" srcOrd="2" destOrd="0" presId="urn:microsoft.com/office/officeart/2005/8/layout/lProcess2"/>
    <dgm:cxn modelId="{031B69B0-B2E8-4E8E-A067-0F72FA801307}" type="presParOf" srcId="{2E4ABAC8-D687-4618-BF1B-1698805610FD}" destId="{A94C26DD-D255-40DE-A782-30F4FA22E418}" srcOrd="3" destOrd="0" presId="urn:microsoft.com/office/officeart/2005/8/layout/lProcess2"/>
    <dgm:cxn modelId="{0B63AD37-FD9A-41E9-8E57-68BE48B8C959}" type="presParOf" srcId="{2E4ABAC8-D687-4618-BF1B-1698805610FD}" destId="{ADF5FA2B-0885-49F2-A013-F15B6E745C3F}" srcOrd="4" destOrd="0" presId="urn:microsoft.com/office/officeart/2005/8/layout/lProcess2"/>
    <dgm:cxn modelId="{85047B9F-3920-4DBC-A103-7661A9BFC660}" type="presParOf" srcId="{3A4FF1EB-A567-4BEE-9F0D-C12F81D3F8E8}" destId="{C989E987-EC87-4C87-BF48-03FD518FAE94}" srcOrd="1" destOrd="0" presId="urn:microsoft.com/office/officeart/2005/8/layout/lProcess2"/>
    <dgm:cxn modelId="{DBCEDC0E-08E5-4E90-9D6A-FBF78B84CC0D}" type="presParOf" srcId="{3A4FF1EB-A567-4BEE-9F0D-C12F81D3F8E8}" destId="{3951E127-735A-4C30-8B17-71883CFA1666}" srcOrd="2" destOrd="0" presId="urn:microsoft.com/office/officeart/2005/8/layout/lProcess2"/>
    <dgm:cxn modelId="{20DE0E79-EB82-478A-9C76-73ADB79B740B}" type="presParOf" srcId="{3951E127-735A-4C30-8B17-71883CFA1666}" destId="{A995AA3F-D7B3-4725-856A-BD0D159ED1D3}" srcOrd="0" destOrd="0" presId="urn:microsoft.com/office/officeart/2005/8/layout/lProcess2"/>
    <dgm:cxn modelId="{C3CE4CED-24DB-47CC-85B1-BED114F1B4B8}" type="presParOf" srcId="{3951E127-735A-4C30-8B17-71883CFA1666}" destId="{4C2E39D3-1FAA-4B28-8B3F-2413B469D635}" srcOrd="1" destOrd="0" presId="urn:microsoft.com/office/officeart/2005/8/layout/lProcess2"/>
    <dgm:cxn modelId="{9083A91D-7688-49F0-B8B0-9CC85489DD3F}" type="presParOf" srcId="{3951E127-735A-4C30-8B17-71883CFA1666}" destId="{00FE5198-A954-4AB6-9308-E3D50E0DB806}" srcOrd="2" destOrd="0" presId="urn:microsoft.com/office/officeart/2005/8/layout/lProcess2"/>
    <dgm:cxn modelId="{BD76B7C8-96B4-43EF-85C4-ECDE00877DB4}" type="presParOf" srcId="{00FE5198-A954-4AB6-9308-E3D50E0DB806}" destId="{B8700C09-41AE-4837-8511-FEBA409D50FE}" srcOrd="0" destOrd="0" presId="urn:microsoft.com/office/officeart/2005/8/layout/lProcess2"/>
    <dgm:cxn modelId="{78F57BE4-BCD5-4BB7-BC04-882A34772C29}" type="presParOf" srcId="{B8700C09-41AE-4837-8511-FEBA409D50FE}" destId="{E246371D-9C73-4BAC-A045-350A0B4EA39F}" srcOrd="0" destOrd="0" presId="urn:microsoft.com/office/officeart/2005/8/layout/lProcess2"/>
    <dgm:cxn modelId="{F8A81E7F-6338-4510-A6A2-485EB3A1CCBD}" type="presParOf" srcId="{B8700C09-41AE-4837-8511-FEBA409D50FE}" destId="{93D888A0-0BE6-4871-B499-73A605FAE5A5}" srcOrd="1" destOrd="0" presId="urn:microsoft.com/office/officeart/2005/8/layout/lProcess2"/>
    <dgm:cxn modelId="{778F662D-50B1-44D8-BC40-2E1954C8A86D}" type="presParOf" srcId="{B8700C09-41AE-4837-8511-FEBA409D50FE}" destId="{9673D304-FC63-43A2-8917-1AA42B4312F3}" srcOrd="2" destOrd="0" presId="urn:microsoft.com/office/officeart/2005/8/layout/lProcess2"/>
    <dgm:cxn modelId="{07849A6D-1443-4A2D-A4B1-862A990D77AC}" type="presParOf" srcId="{B8700C09-41AE-4837-8511-FEBA409D50FE}" destId="{6EEE2ADA-3A45-4501-B751-815E441F5357}" srcOrd="3" destOrd="0" presId="urn:microsoft.com/office/officeart/2005/8/layout/lProcess2"/>
    <dgm:cxn modelId="{E6D5FA77-3508-43DA-9121-0DFBC499C4E2}" type="presParOf" srcId="{B8700C09-41AE-4837-8511-FEBA409D50FE}" destId="{175E9009-5D9E-4772-A5E0-9D806F99AFF3}" srcOrd="4" destOrd="0" presId="urn:microsoft.com/office/officeart/2005/8/layout/lProcess2"/>
    <dgm:cxn modelId="{9DF618A8-E1E2-4705-BED3-05FB16A8AF41}" type="presParOf" srcId="{3A4FF1EB-A567-4BEE-9F0D-C12F81D3F8E8}" destId="{BED9953C-AA81-4912-82EB-9033DC108C54}" srcOrd="3" destOrd="0" presId="urn:microsoft.com/office/officeart/2005/8/layout/lProcess2"/>
    <dgm:cxn modelId="{4B3F71E5-9DE9-4E03-A577-C88E16F77C05}" type="presParOf" srcId="{3A4FF1EB-A567-4BEE-9F0D-C12F81D3F8E8}" destId="{66A5D656-7DCE-4264-8DAA-316F76CA1919}" srcOrd="4" destOrd="0" presId="urn:microsoft.com/office/officeart/2005/8/layout/lProcess2"/>
    <dgm:cxn modelId="{6CF320E8-EFC5-454F-8513-2B6819089563}" type="presParOf" srcId="{66A5D656-7DCE-4264-8DAA-316F76CA1919}" destId="{8F2E53A8-7DE8-46CF-BE09-2E4D946C5F6A}" srcOrd="0" destOrd="0" presId="urn:microsoft.com/office/officeart/2005/8/layout/lProcess2"/>
    <dgm:cxn modelId="{5D24740A-73AB-4425-8E2F-A7E596CD4302}" type="presParOf" srcId="{66A5D656-7DCE-4264-8DAA-316F76CA1919}" destId="{C96B982B-473B-4CAE-A8BD-9D4C5B170C42}" srcOrd="1" destOrd="0" presId="urn:microsoft.com/office/officeart/2005/8/layout/lProcess2"/>
    <dgm:cxn modelId="{DDC1AD45-66A5-4BAC-8878-F52C3729B45C}" type="presParOf" srcId="{66A5D656-7DCE-4264-8DAA-316F76CA1919}" destId="{6C765A7F-B84C-4EC0-A6BE-746E942AFB5A}" srcOrd="2" destOrd="0" presId="urn:microsoft.com/office/officeart/2005/8/layout/lProcess2"/>
    <dgm:cxn modelId="{893B0980-94EA-42A2-BBD5-5C9F8906D6F8}" type="presParOf" srcId="{6C765A7F-B84C-4EC0-A6BE-746E942AFB5A}" destId="{40689113-DF5E-49FF-9BF9-AE18F62F484C}" srcOrd="0" destOrd="0" presId="urn:microsoft.com/office/officeart/2005/8/layout/lProcess2"/>
    <dgm:cxn modelId="{6F94D321-221B-4D5D-964E-0F5714AFED21}" type="presParOf" srcId="{40689113-DF5E-49FF-9BF9-AE18F62F484C}" destId="{769F1D60-D814-4C34-B2BA-F779F98DA636}" srcOrd="0" destOrd="0" presId="urn:microsoft.com/office/officeart/2005/8/layout/lProcess2"/>
    <dgm:cxn modelId="{A4215FBF-D281-49EE-988D-A528BCDF3736}" type="presParOf" srcId="{40689113-DF5E-49FF-9BF9-AE18F62F484C}" destId="{3EEB97B2-6364-4432-9DA8-CA647E53BBA7}" srcOrd="1" destOrd="0" presId="urn:microsoft.com/office/officeart/2005/8/layout/lProcess2"/>
    <dgm:cxn modelId="{4BAD2220-1829-4263-8AF2-5A6C4CCF9736}" type="presParOf" srcId="{40689113-DF5E-49FF-9BF9-AE18F62F484C}" destId="{A926AC9B-16DF-4966-9244-327ECE7556C5}" srcOrd="2" destOrd="0" presId="urn:microsoft.com/office/officeart/2005/8/layout/lProcess2"/>
    <dgm:cxn modelId="{4A0D4FDE-5E0E-47C0-AC31-4F78D04C67F8}" type="presParOf" srcId="{40689113-DF5E-49FF-9BF9-AE18F62F484C}" destId="{6EC4DFCC-B329-447F-ACF4-FD951477F9A3}" srcOrd="3" destOrd="0" presId="urn:microsoft.com/office/officeart/2005/8/layout/lProcess2"/>
    <dgm:cxn modelId="{9FDBB5D2-2BA7-4F7F-8A54-0383EC291B80}" type="presParOf" srcId="{40689113-DF5E-49FF-9BF9-AE18F62F484C}" destId="{91A7E781-DA4A-4202-8B2A-ACBEDB94CC50}" srcOrd="4" destOrd="0" presId="urn:microsoft.com/office/officeart/2005/8/layout/lProcess2"/>
    <dgm:cxn modelId="{98915818-50A0-4374-807C-8ABCE2A10DFE}" type="presParOf" srcId="{3A4FF1EB-A567-4BEE-9F0D-C12F81D3F8E8}" destId="{CDF539F6-528A-4DD7-85CB-22CFF3058239}" srcOrd="5" destOrd="0" presId="urn:microsoft.com/office/officeart/2005/8/layout/lProcess2"/>
    <dgm:cxn modelId="{D49E1349-5D20-4C7C-B5A1-AEDF6403F85F}" type="presParOf" srcId="{3A4FF1EB-A567-4BEE-9F0D-C12F81D3F8E8}" destId="{747F8D63-F9E1-41E3-B288-BDE23E186484}" srcOrd="6" destOrd="0" presId="urn:microsoft.com/office/officeart/2005/8/layout/lProcess2"/>
    <dgm:cxn modelId="{E46ECD34-FA26-4DA4-9329-362F455372F0}" type="presParOf" srcId="{747F8D63-F9E1-41E3-B288-BDE23E186484}" destId="{A6F9E9A6-6379-46FC-A7BA-FCD702CA965F}" srcOrd="0" destOrd="0" presId="urn:microsoft.com/office/officeart/2005/8/layout/lProcess2"/>
    <dgm:cxn modelId="{DFB5F20E-4D94-4388-A1F0-AF6ED74C960D}" type="presParOf" srcId="{747F8D63-F9E1-41E3-B288-BDE23E186484}" destId="{AA471680-ADAD-44EC-9C35-7261CF561C12}" srcOrd="1" destOrd="0" presId="urn:microsoft.com/office/officeart/2005/8/layout/lProcess2"/>
    <dgm:cxn modelId="{65504266-4BEC-4A74-A655-1F591836E08A}" type="presParOf" srcId="{747F8D63-F9E1-41E3-B288-BDE23E186484}" destId="{976F51E8-624D-4CF3-83FE-89CD64A12E9C}" srcOrd="2" destOrd="0" presId="urn:microsoft.com/office/officeart/2005/8/layout/lProcess2"/>
    <dgm:cxn modelId="{06B55281-DBB1-4BFF-A49D-0F5697C2238D}" type="presParOf" srcId="{976F51E8-624D-4CF3-83FE-89CD64A12E9C}" destId="{384C5B5E-5891-46CE-BB2A-0E9A1A5718D4}" srcOrd="0" destOrd="0" presId="urn:microsoft.com/office/officeart/2005/8/layout/lProcess2"/>
    <dgm:cxn modelId="{4B5C65E4-5DD9-4BC0-9C97-C3BB414548EC}" type="presParOf" srcId="{384C5B5E-5891-46CE-BB2A-0E9A1A5718D4}" destId="{15634995-D507-454E-AC1C-2984CC7F01EC}" srcOrd="0" destOrd="0" presId="urn:microsoft.com/office/officeart/2005/8/layout/lProcess2"/>
    <dgm:cxn modelId="{EB13DD07-5B51-49E9-9162-574B470E60A1}" type="presParOf" srcId="{384C5B5E-5891-46CE-BB2A-0E9A1A5718D4}" destId="{08F2100F-5DC5-40BB-8F4E-86618DE36251}" srcOrd="1" destOrd="0" presId="urn:microsoft.com/office/officeart/2005/8/layout/lProcess2"/>
    <dgm:cxn modelId="{B816A366-731E-4D45-A561-D7E4E4A5F9F5}" type="presParOf" srcId="{384C5B5E-5891-46CE-BB2A-0E9A1A5718D4}" destId="{D839F7DC-202B-4D99-B52B-308922E0E0D9}" srcOrd="2" destOrd="0" presId="urn:microsoft.com/office/officeart/2005/8/layout/lProcess2"/>
    <dgm:cxn modelId="{77BCD94F-13E3-4011-B995-15E31688E16A}" type="presParOf" srcId="{384C5B5E-5891-46CE-BB2A-0E9A1A5718D4}" destId="{456917B3-9789-4DDE-B8CB-1FFA3DDE5255}" srcOrd="3" destOrd="0" presId="urn:microsoft.com/office/officeart/2005/8/layout/lProcess2"/>
    <dgm:cxn modelId="{401B0E80-6A54-4D0F-B654-318AB194E5AF}" type="presParOf" srcId="{384C5B5E-5891-46CE-BB2A-0E9A1A5718D4}" destId="{B9027620-099B-4107-AFDF-D8AF29475681}" srcOrd="4" destOrd="0" presId="urn:microsoft.com/office/officeart/2005/8/layout/lProcess2"/>
    <dgm:cxn modelId="{C9C62727-7063-4FC8-94B7-29664BF7CDCE}" type="presParOf" srcId="{3A4FF1EB-A567-4BEE-9F0D-C12F81D3F8E8}" destId="{64BD4252-3873-4D0B-B9F6-19E8DFA31201}" srcOrd="7" destOrd="0" presId="urn:microsoft.com/office/officeart/2005/8/layout/lProcess2"/>
    <dgm:cxn modelId="{44E9D931-73F9-4C35-81B1-7ABDA1B86C73}" type="presParOf" srcId="{3A4FF1EB-A567-4BEE-9F0D-C12F81D3F8E8}" destId="{40639D6A-7732-4847-9B77-4BEE47FFE44A}" srcOrd="8" destOrd="0" presId="urn:microsoft.com/office/officeart/2005/8/layout/lProcess2"/>
    <dgm:cxn modelId="{4D25EC8A-D4B3-4E83-8AB9-3C5D9532784B}" type="presParOf" srcId="{40639D6A-7732-4847-9B77-4BEE47FFE44A}" destId="{B2D6C179-3F10-4A97-B259-7417D905E79D}" srcOrd="0" destOrd="0" presId="urn:microsoft.com/office/officeart/2005/8/layout/lProcess2"/>
    <dgm:cxn modelId="{F7167298-DD97-4E34-B7EE-648E5780AE86}" type="presParOf" srcId="{40639D6A-7732-4847-9B77-4BEE47FFE44A}" destId="{A6712097-1D86-40DD-BBDC-CD22FF3606B9}" srcOrd="1" destOrd="0" presId="urn:microsoft.com/office/officeart/2005/8/layout/lProcess2"/>
    <dgm:cxn modelId="{F34A0A20-0A1F-4E7C-92DF-D19C273A6243}" type="presParOf" srcId="{40639D6A-7732-4847-9B77-4BEE47FFE44A}" destId="{A6547BB8-4545-4AA2-934F-753043F4C9E3}" srcOrd="2" destOrd="0" presId="urn:microsoft.com/office/officeart/2005/8/layout/lProcess2"/>
    <dgm:cxn modelId="{DA15683C-9428-40B6-B1BF-81FB3E69B076}" type="presParOf" srcId="{A6547BB8-4545-4AA2-934F-753043F4C9E3}" destId="{D2CBD3ED-D48F-4A14-9146-D7EFBA42E41F}" srcOrd="0" destOrd="0" presId="urn:microsoft.com/office/officeart/2005/8/layout/lProcess2"/>
    <dgm:cxn modelId="{057271B2-8A93-4CD8-A081-BF37ED6D8D38}" type="presParOf" srcId="{D2CBD3ED-D48F-4A14-9146-D7EFBA42E41F}" destId="{E7333048-ACAF-42FA-BF41-4DD87721AFE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4389E-E477-443C-A42B-389E57ACDD30}">
      <dsp:nvSpPr>
        <dsp:cNvPr id="0" name=""/>
        <dsp:cNvSpPr/>
      </dsp:nvSpPr>
      <dsp:spPr>
        <a:xfrm>
          <a:off x="3881" y="600"/>
          <a:ext cx="1050783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800" kern="1200" dirty="0" err="1"/>
            <a:t>Össz</a:t>
          </a:r>
          <a:r>
            <a:rPr lang="hu-HU" sz="5800" kern="1200" dirty="0"/>
            <a:t>. pontszám: 100</a:t>
          </a:r>
        </a:p>
      </dsp:txBody>
      <dsp:txXfrm>
        <a:off x="42837" y="39556"/>
        <a:ext cx="10429924" cy="1252135"/>
      </dsp:txXfrm>
    </dsp:sp>
    <dsp:sp modelId="{D287D46F-A3E0-478D-A205-FAA81FA023B5}">
      <dsp:nvSpPr>
        <dsp:cNvPr id="0" name=""/>
        <dsp:cNvSpPr/>
      </dsp:nvSpPr>
      <dsp:spPr>
        <a:xfrm>
          <a:off x="3881" y="1510645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 dirty="0"/>
            <a:t>Félévközi pont: 20</a:t>
          </a:r>
        </a:p>
      </dsp:txBody>
      <dsp:txXfrm>
        <a:off x="42837" y="1549601"/>
        <a:ext cx="2443162" cy="1252135"/>
      </dsp:txXfrm>
    </dsp:sp>
    <dsp:sp modelId="{3D21C2CD-A32F-418D-8A71-D33C93DFA837}">
      <dsp:nvSpPr>
        <dsp:cNvPr id="0" name=""/>
        <dsp:cNvSpPr/>
      </dsp:nvSpPr>
      <dsp:spPr>
        <a:xfrm>
          <a:off x="2736725" y="1510645"/>
          <a:ext cx="7774992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 dirty="0"/>
            <a:t>Vizsga: 80</a:t>
          </a:r>
        </a:p>
      </dsp:txBody>
      <dsp:txXfrm>
        <a:off x="2775681" y="1549601"/>
        <a:ext cx="7697080" cy="1252135"/>
      </dsp:txXfrm>
    </dsp:sp>
    <dsp:sp modelId="{BF5C6311-BA76-4DE6-82E9-9C88689FB43C}">
      <dsp:nvSpPr>
        <dsp:cNvPr id="0" name=""/>
        <dsp:cNvSpPr/>
      </dsp:nvSpPr>
      <dsp:spPr>
        <a:xfrm>
          <a:off x="2736725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Gyakorlati kritérium teszt: 0</a:t>
          </a:r>
        </a:p>
      </dsp:txBody>
      <dsp:txXfrm>
        <a:off x="2775681" y="3059646"/>
        <a:ext cx="2443162" cy="1252135"/>
      </dsp:txXfrm>
    </dsp:sp>
    <dsp:sp modelId="{F9649FDD-7132-4E55-A42C-CD98A24F13EA}">
      <dsp:nvSpPr>
        <dsp:cNvPr id="0" name=""/>
        <dsp:cNvSpPr/>
      </dsp:nvSpPr>
      <dsp:spPr>
        <a:xfrm>
          <a:off x="5363685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Elméleti vizsga: 40</a:t>
          </a:r>
        </a:p>
      </dsp:txBody>
      <dsp:txXfrm>
        <a:off x="5402641" y="3059646"/>
        <a:ext cx="2443162" cy="1252135"/>
      </dsp:txXfrm>
    </dsp:sp>
    <dsp:sp modelId="{35185A68-336B-4157-A069-58477564F5BB}">
      <dsp:nvSpPr>
        <dsp:cNvPr id="0" name=""/>
        <dsp:cNvSpPr/>
      </dsp:nvSpPr>
      <dsp:spPr>
        <a:xfrm>
          <a:off x="7990644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Gyakorlati vizsga: 40</a:t>
          </a:r>
        </a:p>
      </dsp:txBody>
      <dsp:txXfrm>
        <a:off x="8029600" y="3059646"/>
        <a:ext cx="2443162" cy="1252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9BEDF-E3C5-4A5D-89F1-68408007015B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0CF7C-CB16-4EC4-AFF0-A2D5B356D324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1. </a:t>
          </a:r>
          <a:r>
            <a:rPr lang="en-US" sz="1800" b="0" i="0" kern="1200" dirty="0" err="1"/>
            <a:t>rész</a:t>
          </a:r>
          <a:r>
            <a:rPr lang="en-US" sz="1800" b="0" i="0" kern="1200" dirty="0"/>
            <a:t>: 10 perc minimum </a:t>
          </a:r>
          <a:r>
            <a:rPr lang="en-US" sz="1800" b="0" i="0" kern="1200" dirty="0" err="1"/>
            <a:t>teszt</a:t>
          </a:r>
          <a:r>
            <a:rPr lang="en-US" sz="1800" b="0" i="0" kern="1200" dirty="0"/>
            <a:t>: 5 </a:t>
          </a:r>
          <a:r>
            <a:rPr lang="en-US" sz="1800" b="0" i="0" kern="1200" dirty="0" err="1"/>
            <a:t>kérdés</a:t>
          </a:r>
          <a:r>
            <a:rPr lang="en-US" sz="1800" b="0" i="0" kern="1200" dirty="0"/>
            <a:t>, minimum 4 </a:t>
          </a:r>
          <a:r>
            <a:rPr lang="en-US" sz="1800" b="0" i="0" kern="1200" dirty="0" err="1"/>
            <a:t>helyes</a:t>
          </a:r>
          <a:r>
            <a:rPr lang="en-US" sz="1800" b="0" i="0" kern="1200" dirty="0"/>
            <a:t> </a:t>
          </a:r>
          <a:r>
            <a:rPr lang="en-US" sz="1800" b="0" i="0" kern="1200" dirty="0" err="1"/>
            <a:t>válasz</a:t>
          </a:r>
          <a:r>
            <a:rPr lang="en-US" sz="1800" b="0" i="0" kern="1200" dirty="0"/>
            <a:t> (</a:t>
          </a:r>
          <a:r>
            <a:rPr lang="en-US" sz="1800" b="0" i="0" kern="1200" dirty="0" err="1"/>
            <a:t>nincs</a:t>
          </a:r>
          <a:r>
            <a:rPr lang="en-US" sz="1800" b="0" i="0" kern="1200" dirty="0"/>
            <a:t> </a:t>
          </a:r>
          <a:r>
            <a:rPr lang="en-US" sz="1800" b="0" i="0" kern="1200" dirty="0" err="1"/>
            <a:t>érte</a:t>
          </a:r>
          <a:r>
            <a:rPr lang="en-US" sz="1800" b="0" i="0" kern="1200" dirty="0"/>
            <a:t> </a:t>
          </a:r>
          <a:r>
            <a:rPr lang="en-US" sz="1800" b="0" i="0" kern="1200" dirty="0" err="1"/>
            <a:t>pont</a:t>
          </a:r>
          <a:r>
            <a:rPr lang="en-US" sz="1800" b="0" i="0" kern="1200" dirty="0"/>
            <a:t>)</a:t>
          </a:r>
          <a:endParaRPr lang="en-US" sz="1800" kern="1200" dirty="0"/>
        </a:p>
      </dsp:txBody>
      <dsp:txXfrm>
        <a:off x="604289" y="435133"/>
        <a:ext cx="9851585" cy="870267"/>
      </dsp:txXfrm>
    </dsp:sp>
    <dsp:sp modelId="{7C784598-474D-4C0B-81BC-52FF43C87B7C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F24B2-A689-495B-90B9-8A87B01A05D2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2. </a:t>
          </a:r>
          <a:r>
            <a:rPr lang="en-US" sz="1800" b="0" i="0" kern="1200" dirty="0" err="1"/>
            <a:t>rész</a:t>
          </a:r>
          <a:r>
            <a:rPr lang="en-US" sz="1800" b="0" i="0" kern="1200" dirty="0"/>
            <a:t>: 30 perc </a:t>
          </a:r>
          <a:r>
            <a:rPr lang="en-US" sz="1800" b="0" i="0" kern="1200" dirty="0" err="1"/>
            <a:t>elméleti</a:t>
          </a:r>
          <a:r>
            <a:rPr lang="en-US" sz="1800" b="0" i="0" kern="1200" dirty="0"/>
            <a:t> </a:t>
          </a:r>
          <a:r>
            <a:rPr lang="en-US" sz="1800" b="0" i="0" kern="1200" dirty="0" err="1"/>
            <a:t>zh</a:t>
          </a:r>
          <a:r>
            <a:rPr lang="en-US" sz="1800" b="0" i="0" kern="1200" dirty="0"/>
            <a:t>: </a:t>
          </a:r>
          <a:r>
            <a:rPr lang="en-US" sz="1800" b="0" i="0" kern="1200" dirty="0" err="1"/>
            <a:t>tesztkérdések</a:t>
          </a:r>
          <a:r>
            <a:rPr lang="en-US" sz="1800" b="0" i="0" kern="1200" dirty="0"/>
            <a:t> </a:t>
          </a:r>
          <a:r>
            <a:rPr lang="en-US" sz="1800" b="0" i="0" kern="1200" dirty="0" err="1"/>
            <a:t>és</a:t>
          </a:r>
          <a:r>
            <a:rPr lang="en-US" sz="1800" b="0" i="0" kern="1200" dirty="0"/>
            <a:t> </a:t>
          </a:r>
          <a:r>
            <a:rPr lang="en-US" sz="1800" b="0" i="0" kern="1200" dirty="0" err="1"/>
            <a:t>egy</a:t>
          </a:r>
          <a:r>
            <a:rPr lang="en-US" sz="1800" b="0" i="0" kern="1200" dirty="0"/>
            <a:t> </a:t>
          </a:r>
          <a:r>
            <a:rPr lang="en-US" sz="1800" b="0" i="0" kern="1200" dirty="0" err="1"/>
            <a:t>darab</a:t>
          </a:r>
          <a:r>
            <a:rPr lang="en-US" sz="1800" b="0" i="0" kern="1200" dirty="0"/>
            <a:t> </a:t>
          </a:r>
          <a:r>
            <a:rPr lang="en-US" sz="1800" b="0" i="0" kern="1200" dirty="0" err="1"/>
            <a:t>kifejtős</a:t>
          </a:r>
          <a:r>
            <a:rPr lang="en-US" sz="1800" b="0" i="0" kern="1200" dirty="0"/>
            <a:t> </a:t>
          </a:r>
          <a:r>
            <a:rPr lang="en-US" sz="1800" b="0" i="0" kern="1200" dirty="0" err="1"/>
            <a:t>kérdés</a:t>
          </a:r>
          <a:r>
            <a:rPr lang="en-US" sz="1800" b="0" i="0" kern="1200" dirty="0"/>
            <a:t> (40 </a:t>
          </a:r>
          <a:r>
            <a:rPr lang="en-US" sz="1800" b="0" i="0" kern="1200" dirty="0" err="1"/>
            <a:t>pont</a:t>
          </a:r>
          <a:r>
            <a:rPr lang="en-US" sz="1800" b="0" i="0" kern="1200" dirty="0"/>
            <a:t>, minimum 20)</a:t>
          </a:r>
          <a:endParaRPr lang="en-US" sz="1800" kern="1200" dirty="0"/>
        </a:p>
      </dsp:txBody>
      <dsp:txXfrm>
        <a:off x="920631" y="1740535"/>
        <a:ext cx="9535243" cy="870267"/>
      </dsp:txXfrm>
    </dsp:sp>
    <dsp:sp modelId="{6839E093-8B15-43E6-98F7-2799A1A4C4D6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AC891-52BC-44BE-A92F-8B5C571F0D32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3. </a:t>
          </a:r>
          <a:r>
            <a:rPr lang="en-US" sz="1800" b="0" i="0" kern="1200" dirty="0" err="1"/>
            <a:t>rész</a:t>
          </a:r>
          <a:r>
            <a:rPr lang="en-US" sz="1800" b="0" i="0" kern="1200" dirty="0"/>
            <a:t>: 70 perc </a:t>
          </a:r>
          <a:r>
            <a:rPr lang="en-US" sz="1800" b="0" i="0" kern="1200" dirty="0" err="1"/>
            <a:t>gyakorlati</a:t>
          </a:r>
          <a:r>
            <a:rPr lang="en-US" sz="1800" b="0" i="0" kern="1200" dirty="0"/>
            <a:t> </a:t>
          </a:r>
          <a:r>
            <a:rPr lang="en-US" sz="1800" b="0" i="0" kern="1200" dirty="0" err="1"/>
            <a:t>zh</a:t>
          </a:r>
          <a:r>
            <a:rPr lang="en-US" sz="1800" b="0" i="0" kern="1200" dirty="0"/>
            <a:t>: Oracle-ben </a:t>
          </a:r>
          <a:r>
            <a:rPr lang="en-US" sz="1800" b="0" i="0" kern="1200" dirty="0" err="1"/>
            <a:t>megoldandó</a:t>
          </a:r>
          <a:r>
            <a:rPr lang="en-US" sz="1800" b="0" i="0" kern="1200" dirty="0"/>
            <a:t> </a:t>
          </a:r>
          <a:r>
            <a:rPr lang="en-US" sz="1800" b="0" i="0" kern="1200" dirty="0" err="1"/>
            <a:t>feladatok</a:t>
          </a:r>
          <a:r>
            <a:rPr lang="en-US" sz="1800" b="0" i="0" kern="1200" dirty="0"/>
            <a:t>. A </a:t>
          </a:r>
          <a:r>
            <a:rPr lang="en-US" sz="1800" b="0" i="0" kern="1200" dirty="0" err="1"/>
            <a:t>megoldások</a:t>
          </a:r>
          <a:r>
            <a:rPr lang="en-US" sz="1800" b="0" i="0" kern="1200" dirty="0"/>
            <a:t> </a:t>
          </a:r>
          <a:r>
            <a:rPr lang="en-US" sz="1800" b="0" i="0" kern="1200" dirty="0" err="1"/>
            <a:t>sql</a:t>
          </a:r>
          <a:r>
            <a:rPr lang="en-US" sz="1800" b="0" i="0" kern="1200" dirty="0"/>
            <a:t> </a:t>
          </a:r>
          <a:r>
            <a:rPr lang="en-US" sz="1800" b="0" i="0" kern="1200" dirty="0" err="1"/>
            <a:t>kódját</a:t>
          </a:r>
          <a:r>
            <a:rPr lang="en-US" sz="1800" b="0" i="0" kern="1200" dirty="0"/>
            <a:t> be </a:t>
          </a:r>
          <a:r>
            <a:rPr lang="en-US" sz="1800" b="0" i="0" kern="1200" dirty="0" err="1"/>
            <a:t>kell</a:t>
          </a:r>
          <a:r>
            <a:rPr lang="en-US" sz="1800" b="0" i="0" kern="1200" dirty="0"/>
            <a:t> </a:t>
          </a:r>
          <a:r>
            <a:rPr lang="en-US" sz="1800" b="0" i="0" kern="1200" dirty="0" err="1"/>
            <a:t>másolni</a:t>
          </a:r>
          <a:r>
            <a:rPr lang="en-US" sz="1800" b="0" i="0" kern="1200" dirty="0"/>
            <a:t> a Moodle-be a </a:t>
          </a:r>
          <a:r>
            <a:rPr lang="en-US" sz="1800" b="0" i="0" kern="1200" dirty="0" err="1"/>
            <a:t>megadott</a:t>
          </a:r>
          <a:r>
            <a:rPr lang="en-US" sz="1800" b="0" i="0" kern="1200" dirty="0"/>
            <a:t> </a:t>
          </a:r>
          <a:r>
            <a:rPr lang="en-US" sz="1800" b="0" i="0" kern="1200" dirty="0" err="1"/>
            <a:t>helyre</a:t>
          </a:r>
          <a:r>
            <a:rPr lang="en-US" sz="1800" b="0" i="0" kern="1200" dirty="0"/>
            <a:t>, de le is </a:t>
          </a:r>
          <a:r>
            <a:rPr lang="en-US" sz="1800" b="0" i="0" kern="1200" dirty="0" err="1"/>
            <a:t>kell</a:t>
          </a:r>
          <a:r>
            <a:rPr lang="en-US" sz="1800" b="0" i="0" kern="1200" dirty="0"/>
            <a:t> </a:t>
          </a:r>
          <a:r>
            <a:rPr lang="en-US" sz="1800" b="0" i="0" kern="1200" dirty="0" err="1"/>
            <a:t>futtatni</a:t>
          </a:r>
          <a:r>
            <a:rPr lang="en-US" sz="1800" b="0" i="0" kern="1200" dirty="0"/>
            <a:t> a </a:t>
          </a:r>
          <a:r>
            <a:rPr lang="en-US" sz="1800" b="0" i="0" kern="1200" dirty="0" err="1"/>
            <a:t>kódokat</a:t>
          </a:r>
          <a:r>
            <a:rPr lang="en-US" sz="1800" b="0" i="0" kern="1200" dirty="0"/>
            <a:t>, a </a:t>
          </a:r>
          <a:r>
            <a:rPr lang="en-US" sz="1800" b="0" i="0" kern="1200" dirty="0" err="1"/>
            <a:t>létrejött</a:t>
          </a:r>
          <a:r>
            <a:rPr lang="en-US" sz="1800" b="0" i="0" kern="1200" dirty="0"/>
            <a:t> </a:t>
          </a:r>
          <a:r>
            <a:rPr lang="en-US" sz="1800" b="0" i="0" kern="1200" dirty="0" err="1"/>
            <a:t>objektumokat</a:t>
          </a:r>
          <a:r>
            <a:rPr lang="en-US" sz="1800" b="0" i="0" kern="1200" dirty="0"/>
            <a:t> is </a:t>
          </a:r>
          <a:r>
            <a:rPr lang="en-US" sz="1800" b="0" i="0" kern="1200" dirty="0" err="1"/>
            <a:t>ellenőrizhetjük</a:t>
          </a:r>
          <a:r>
            <a:rPr lang="en-US" sz="1800" b="0" i="0" kern="1200" dirty="0"/>
            <a:t>. (40 </a:t>
          </a:r>
          <a:r>
            <a:rPr lang="en-US" sz="1800" b="0" i="0" kern="1200" dirty="0" err="1"/>
            <a:t>pont</a:t>
          </a:r>
          <a:r>
            <a:rPr lang="en-US" sz="1800" b="0" i="0" kern="1200" dirty="0"/>
            <a:t>)</a:t>
          </a:r>
          <a:endParaRPr lang="en-US" sz="1800" kern="1200" dirty="0"/>
        </a:p>
      </dsp:txBody>
      <dsp:txXfrm>
        <a:off x="604289" y="3045936"/>
        <a:ext cx="9851585" cy="870267"/>
      </dsp:txXfrm>
    </dsp:sp>
    <dsp:sp modelId="{3ADFD644-0B84-4A4F-A046-82F73B019E31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923AB-B72E-4B0D-B527-C073F1DC2A1F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9DE71-09DE-4026-9B90-965BED746944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 </a:t>
          </a:r>
          <a:r>
            <a:rPr lang="en-US" sz="2100" b="0" i="0" kern="1200" dirty="0" err="1"/>
            <a:t>vizsga</a:t>
          </a:r>
          <a:r>
            <a:rPr lang="en-US" sz="2100" b="0" i="0" kern="1200" dirty="0"/>
            <a:t> </a:t>
          </a:r>
          <a:r>
            <a:rPr lang="en-US" sz="2100" b="0" i="0" kern="1200" dirty="0" err="1"/>
            <a:t>első</a:t>
          </a:r>
          <a:r>
            <a:rPr lang="en-US" sz="2100" b="0" i="0" kern="1200" dirty="0"/>
            <a:t> </a:t>
          </a:r>
          <a:r>
            <a:rPr lang="en-US" sz="2100" b="0" i="0" kern="1200" dirty="0" err="1"/>
            <a:t>két</a:t>
          </a:r>
          <a:r>
            <a:rPr lang="en-US" sz="2100" b="0" i="0" kern="1200" dirty="0"/>
            <a:t> </a:t>
          </a:r>
          <a:r>
            <a:rPr lang="en-US" sz="2100" b="0" i="0" kern="1200" dirty="0" err="1"/>
            <a:t>részében</a:t>
          </a:r>
          <a:r>
            <a:rPr lang="en-US" sz="2100" b="0" i="0" kern="1200" dirty="0"/>
            <a:t> </a:t>
          </a:r>
          <a:r>
            <a:rPr lang="en-US" sz="2400" b="1" i="0" u="sng" kern="1200" dirty="0" err="1"/>
            <a:t>nem</a:t>
          </a:r>
          <a:r>
            <a:rPr lang="en-US" sz="2400" b="1" i="0" u="sng" kern="1200" dirty="0"/>
            <a:t> </a:t>
          </a:r>
          <a:r>
            <a:rPr lang="en-US" sz="2400" b="1" i="0" u="sng" kern="1200" dirty="0" err="1"/>
            <a:t>lehet</a:t>
          </a:r>
          <a:r>
            <a:rPr lang="en-US" sz="2400" b="1" i="0" u="sng" kern="1200" dirty="0"/>
            <a:t> </a:t>
          </a:r>
          <a:r>
            <a:rPr lang="en-US" sz="2400" b="1" i="0" u="sng" kern="1200" dirty="0" err="1"/>
            <a:t>semmit</a:t>
          </a:r>
          <a:r>
            <a:rPr lang="en-US" sz="2400" b="1" i="0" u="sng" kern="1200" dirty="0"/>
            <a:t> </a:t>
          </a:r>
          <a:r>
            <a:rPr lang="en-US" sz="2400" b="1" i="0" u="sng" kern="1200" dirty="0" err="1"/>
            <a:t>használni</a:t>
          </a:r>
          <a:r>
            <a:rPr lang="en-US" sz="2100" b="0" i="0" kern="1200" dirty="0"/>
            <a:t>, </a:t>
          </a:r>
          <a:r>
            <a:rPr lang="en-US" sz="2100" b="0" i="0" kern="1200" dirty="0" err="1"/>
            <a:t>csak</a:t>
          </a:r>
          <a:r>
            <a:rPr lang="en-US" sz="2100" b="0" i="0" kern="1200" dirty="0"/>
            <a:t> a </a:t>
          </a:r>
          <a:r>
            <a:rPr lang="en-US" sz="2100" b="0" i="0" kern="1200" dirty="0" err="1"/>
            <a:t>böngésző</a:t>
          </a:r>
          <a:r>
            <a:rPr lang="en-US" sz="2100" b="0" i="0" kern="1200" dirty="0"/>
            <a:t> </a:t>
          </a:r>
          <a:r>
            <a:rPr lang="en-US" sz="2100" b="0" i="0" kern="1200" dirty="0" err="1"/>
            <a:t>lehet</a:t>
          </a:r>
          <a:r>
            <a:rPr lang="en-US" sz="2100" b="0" i="0" kern="1200" dirty="0"/>
            <a:t> </a:t>
          </a:r>
          <a:r>
            <a:rPr lang="en-US" sz="2100" b="0" i="0" kern="1200" dirty="0" err="1"/>
            <a:t>nyitva</a:t>
          </a:r>
          <a:r>
            <a:rPr lang="en-US" sz="2100" b="0" i="0" kern="1200" dirty="0"/>
            <a:t>, </a:t>
          </a:r>
          <a:r>
            <a:rPr lang="en-US" sz="2100" b="0" i="0" kern="1200" dirty="0" err="1"/>
            <a:t>abban</a:t>
          </a:r>
          <a:r>
            <a:rPr lang="en-US" sz="2100" b="0" i="0" kern="1200" dirty="0"/>
            <a:t> </a:t>
          </a:r>
          <a:r>
            <a:rPr lang="en-US" sz="2100" b="0" i="0" kern="1200" dirty="0" err="1"/>
            <a:t>csak</a:t>
          </a:r>
          <a:r>
            <a:rPr lang="en-US" sz="2100" b="0" i="0" kern="1200" dirty="0"/>
            <a:t> </a:t>
          </a:r>
          <a:r>
            <a:rPr lang="en-US" sz="2100" b="0" i="0" kern="1200" dirty="0" err="1"/>
            <a:t>az</a:t>
          </a:r>
          <a:r>
            <a:rPr lang="en-US" sz="2100" b="0" i="0" kern="1200" dirty="0"/>
            <a:t> </a:t>
          </a:r>
          <a:r>
            <a:rPr lang="en-US" sz="2100" b="0" i="0" kern="1200" dirty="0" err="1"/>
            <a:t>az</a:t>
          </a:r>
          <a:r>
            <a:rPr lang="en-US" sz="2100" b="0" i="0" kern="1200" dirty="0"/>
            <a:t> </a:t>
          </a:r>
          <a:r>
            <a:rPr lang="en-US" sz="2100" b="0" i="0" kern="1200" dirty="0" err="1"/>
            <a:t>egy</a:t>
          </a:r>
          <a:r>
            <a:rPr lang="en-US" sz="2100" b="0" i="0" kern="1200" dirty="0"/>
            <a:t> </a:t>
          </a:r>
          <a:r>
            <a:rPr lang="en-US" sz="2100" b="0" i="0" kern="1200" dirty="0" err="1"/>
            <a:t>fül</a:t>
          </a:r>
          <a:r>
            <a:rPr lang="en-US" sz="2100" b="0" i="0" kern="1200" dirty="0"/>
            <a:t>, </a:t>
          </a:r>
          <a:r>
            <a:rPr lang="en-US" sz="2100" b="0" i="0" kern="1200" dirty="0" err="1"/>
            <a:t>amiben</a:t>
          </a:r>
          <a:r>
            <a:rPr lang="en-US" sz="2100" b="0" i="0" kern="1200" dirty="0"/>
            <a:t> a Moodle </a:t>
          </a:r>
          <a:r>
            <a:rPr lang="en-US" sz="2100" b="0" i="0" kern="1200" dirty="0" err="1"/>
            <a:t>teszt</a:t>
          </a:r>
          <a:r>
            <a:rPr lang="en-US" sz="2100" b="0" i="0" kern="1200" dirty="0"/>
            <a:t> van </a:t>
          </a:r>
          <a:r>
            <a:rPr lang="en-US" sz="2100" b="0" i="0" kern="1200" dirty="0" err="1"/>
            <a:t>nyitva</a:t>
          </a:r>
          <a:r>
            <a:rPr lang="en-US" sz="2100" b="0" i="0" kern="1200" dirty="0"/>
            <a:t>.</a:t>
          </a:r>
          <a:endParaRPr lang="hu-HU" sz="2100" kern="1200" dirty="0"/>
        </a:p>
      </dsp:txBody>
      <dsp:txXfrm>
        <a:off x="492024" y="334530"/>
        <a:ext cx="9963850" cy="669409"/>
      </dsp:txXfrm>
    </dsp:sp>
    <dsp:sp modelId="{02DD8154-1649-4F4B-B578-A3DCC28EC99B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C7826-4909-4662-9C05-FB677CBFA5C1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Az</a:t>
          </a:r>
          <a:r>
            <a:rPr lang="en-US" sz="2000" b="0" i="0" kern="1200" dirty="0"/>
            <a:t> </a:t>
          </a:r>
          <a:r>
            <a:rPr lang="en-US" sz="2000" b="0" i="0" kern="1200" dirty="0" err="1"/>
            <a:t>első</a:t>
          </a:r>
          <a:r>
            <a:rPr lang="en-US" sz="2000" b="0" i="0" kern="1200" dirty="0"/>
            <a:t> 10 </a:t>
          </a:r>
          <a:r>
            <a:rPr lang="en-US" sz="2000" b="0" i="0" kern="1200" dirty="0" err="1"/>
            <a:t>percet</a:t>
          </a:r>
          <a:r>
            <a:rPr lang="en-US" sz="2000" b="0" i="0" kern="1200" dirty="0"/>
            <a:t> </a:t>
          </a:r>
          <a:r>
            <a:rPr lang="en-US" sz="2000" b="0" i="0" kern="1200" dirty="0" err="1"/>
            <a:t>mindenkinek</a:t>
          </a:r>
          <a:r>
            <a:rPr lang="en-US" sz="2000" b="0" i="0" kern="1200" dirty="0"/>
            <a:t> </a:t>
          </a:r>
          <a:r>
            <a:rPr lang="en-US" sz="2000" b="0" i="0" kern="1200" dirty="0" err="1"/>
            <a:t>ki</a:t>
          </a:r>
          <a:r>
            <a:rPr lang="en-US" sz="2000" b="0" i="0" kern="1200" dirty="0"/>
            <a:t> </a:t>
          </a:r>
          <a:r>
            <a:rPr lang="en-US" sz="2000" b="0" i="0" kern="1200" dirty="0" err="1"/>
            <a:t>kell</a:t>
          </a:r>
          <a:r>
            <a:rPr lang="en-US" sz="2000" b="0" i="0" kern="1200" dirty="0"/>
            <a:t> </a:t>
          </a:r>
          <a:r>
            <a:rPr lang="en-US" sz="2000" b="0" i="0" kern="1200" dirty="0" err="1"/>
            <a:t>várni</a:t>
          </a:r>
          <a:r>
            <a:rPr lang="en-US" sz="2000" b="0" i="0" kern="1200" dirty="0"/>
            <a:t>, </a:t>
          </a:r>
          <a:r>
            <a:rPr lang="en-US" sz="2000" b="0" i="0" kern="1200" dirty="0" err="1"/>
            <a:t>annak</a:t>
          </a:r>
          <a:r>
            <a:rPr lang="en-US" sz="2000" b="0" i="0" kern="1200" dirty="0"/>
            <a:t> is, </a:t>
          </a:r>
          <a:r>
            <a:rPr lang="en-US" sz="2000" b="0" i="0" kern="1200" dirty="0" err="1"/>
            <a:t>aki</a:t>
          </a:r>
          <a:r>
            <a:rPr lang="en-US" sz="2000" b="0" i="0" kern="1200" dirty="0"/>
            <a:t> </a:t>
          </a:r>
          <a:r>
            <a:rPr lang="en-US" sz="2000" b="0" i="0" kern="1200" dirty="0" err="1"/>
            <a:t>esetleg</a:t>
          </a:r>
          <a:r>
            <a:rPr lang="en-US" sz="2000" b="0" i="0" kern="1200" dirty="0"/>
            <a:t> </a:t>
          </a:r>
          <a:r>
            <a:rPr lang="en-US" sz="2000" b="0" i="0" kern="1200" dirty="0" err="1"/>
            <a:t>hamarabb</a:t>
          </a:r>
          <a:r>
            <a:rPr lang="en-US" sz="2000" b="0" i="0" kern="1200" dirty="0"/>
            <a:t> </a:t>
          </a:r>
          <a:r>
            <a:rPr lang="en-US" sz="2000" b="0" i="0" kern="1200" dirty="0" err="1"/>
            <a:t>végez</a:t>
          </a:r>
          <a:r>
            <a:rPr lang="en-US" sz="2000" b="0" i="0" kern="1200" dirty="0"/>
            <a:t>, </a:t>
          </a:r>
          <a:r>
            <a:rPr lang="en-US" sz="2000" b="0" i="0" kern="1200" dirty="0" err="1"/>
            <a:t>vagy</a:t>
          </a:r>
          <a:r>
            <a:rPr lang="en-US" sz="2000" b="0" i="0" kern="1200" dirty="0"/>
            <a:t> </a:t>
          </a:r>
          <a:r>
            <a:rPr lang="en-US" sz="2000" b="0" i="0" kern="1200" dirty="0" err="1"/>
            <a:t>mentességet</a:t>
          </a:r>
          <a:r>
            <a:rPr lang="en-US" sz="2000" b="0" i="0" kern="1200" dirty="0"/>
            <a:t> </a:t>
          </a:r>
          <a:r>
            <a:rPr lang="en-US" sz="2000" b="0" i="0" kern="1200" dirty="0" err="1"/>
            <a:t>szerzett</a:t>
          </a:r>
          <a:r>
            <a:rPr lang="en-US" sz="2000" b="0" i="0" kern="1200" dirty="0"/>
            <a:t> a minimum </a:t>
          </a:r>
          <a:r>
            <a:rPr lang="en-US" sz="2000" b="0" i="0" kern="1200" dirty="0" err="1"/>
            <a:t>tesztről</a:t>
          </a:r>
          <a:r>
            <a:rPr lang="en-US" sz="2000" b="0" i="0" kern="1200" dirty="0"/>
            <a:t> (3 </a:t>
          </a:r>
          <a:r>
            <a:rPr lang="en-US" sz="2000" b="0" i="0" kern="1200" dirty="0" err="1"/>
            <a:t>jelvény</a:t>
          </a:r>
          <a:r>
            <a:rPr lang="en-US" sz="2000" b="0" i="0" kern="1200" dirty="0"/>
            <a:t> </a:t>
          </a:r>
          <a:r>
            <a:rPr lang="en-US" sz="2000" b="0" i="0" kern="1200" dirty="0" err="1"/>
            <a:t>megszerzésével</a:t>
          </a:r>
          <a:r>
            <a:rPr lang="en-US" sz="2000" b="0" i="0" kern="1200" dirty="0"/>
            <a:t>).</a:t>
          </a:r>
          <a:endParaRPr lang="hu-HU" sz="2000" kern="1200" dirty="0"/>
        </a:p>
      </dsp:txBody>
      <dsp:txXfrm>
        <a:off x="875812" y="1338819"/>
        <a:ext cx="9580062" cy="669409"/>
      </dsp:txXfrm>
    </dsp:sp>
    <dsp:sp modelId="{70D79B76-3460-4381-9EBA-51B9A90A4BBF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7792D-4164-4891-B8A3-2F2CF8857A36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 </a:t>
          </a:r>
          <a:r>
            <a:rPr lang="en-US" sz="2000" b="0" i="0" kern="1200" dirty="0" err="1"/>
            <a:t>második</a:t>
          </a:r>
          <a:r>
            <a:rPr lang="en-US" sz="2000" b="0" i="0" kern="1200" dirty="0"/>
            <a:t> </a:t>
          </a:r>
          <a:r>
            <a:rPr lang="en-US" sz="2000" b="0" i="0" kern="1200" dirty="0" err="1"/>
            <a:t>rész</a:t>
          </a:r>
          <a:r>
            <a:rPr lang="en-US" sz="2000" b="0" i="0" kern="1200" dirty="0"/>
            <a:t> </a:t>
          </a:r>
          <a:r>
            <a:rPr lang="en-US" sz="2000" b="0" i="0" kern="1200" dirty="0" err="1"/>
            <a:t>jelszavát</a:t>
          </a:r>
          <a:r>
            <a:rPr lang="en-US" sz="2000" b="0" i="0" kern="1200" dirty="0"/>
            <a:t> </a:t>
          </a:r>
          <a:r>
            <a:rPr lang="en-US" sz="2000" b="0" i="0" kern="1200" dirty="0" err="1"/>
            <a:t>azután</a:t>
          </a:r>
          <a:r>
            <a:rPr lang="en-US" sz="2000" b="0" i="0" kern="1200" dirty="0"/>
            <a:t> </a:t>
          </a:r>
          <a:r>
            <a:rPr lang="en-US" sz="2000" b="0" i="0" kern="1200" dirty="0" err="1"/>
            <a:t>közöljük</a:t>
          </a:r>
          <a:r>
            <a:rPr lang="en-US" sz="2000" b="0" i="0" kern="1200" dirty="0"/>
            <a:t>, </a:t>
          </a:r>
          <a:r>
            <a:rPr lang="en-US" sz="2000" b="0" i="0" kern="1200" dirty="0" err="1"/>
            <a:t>hogy</a:t>
          </a:r>
          <a:r>
            <a:rPr lang="en-US" sz="2000" b="0" i="0" kern="1200" dirty="0"/>
            <a:t> </a:t>
          </a:r>
          <a:r>
            <a:rPr lang="en-US" sz="2000" b="0" i="0" kern="1200" dirty="0" err="1"/>
            <a:t>mindenki</a:t>
          </a:r>
          <a:r>
            <a:rPr lang="en-US" sz="2000" b="0" i="0" kern="1200" dirty="0"/>
            <a:t> </a:t>
          </a:r>
          <a:r>
            <a:rPr lang="en-US" sz="2000" b="0" i="0" kern="1200" dirty="0" err="1"/>
            <a:t>kész</a:t>
          </a:r>
          <a:r>
            <a:rPr lang="en-US" sz="2000" b="0" i="0" kern="1200" dirty="0"/>
            <a:t> </a:t>
          </a:r>
          <a:r>
            <a:rPr lang="en-US" sz="2000" b="0" i="0" kern="1200" dirty="0" err="1"/>
            <a:t>az</a:t>
          </a:r>
          <a:r>
            <a:rPr lang="en-US" sz="2000" b="0" i="0" kern="1200" dirty="0"/>
            <a:t> </a:t>
          </a:r>
          <a:r>
            <a:rPr lang="en-US" sz="2000" b="0" i="0" kern="1200" dirty="0" err="1"/>
            <a:t>első</a:t>
          </a:r>
          <a:r>
            <a:rPr lang="en-US" sz="2000" b="0" i="0" kern="1200" dirty="0"/>
            <a:t> </a:t>
          </a:r>
          <a:r>
            <a:rPr lang="en-US" sz="2000" b="0" i="0" kern="1200" dirty="0" err="1"/>
            <a:t>résszel</a:t>
          </a:r>
          <a:r>
            <a:rPr lang="en-US" sz="2000" b="0" i="0" kern="1200" dirty="0"/>
            <a:t> </a:t>
          </a:r>
          <a:r>
            <a:rPr lang="en-US" sz="2000" b="0" i="0" kern="1200" dirty="0" err="1"/>
            <a:t>és</a:t>
          </a:r>
          <a:r>
            <a:rPr lang="en-US" sz="2000" b="0" i="0" kern="1200" dirty="0"/>
            <a:t> </a:t>
          </a:r>
          <a:r>
            <a:rPr lang="en-US" sz="2000" b="0" i="0" kern="1200" dirty="0" err="1"/>
            <a:t>akiknek</a:t>
          </a:r>
          <a:r>
            <a:rPr lang="en-US" sz="2000" b="0" i="0" kern="1200" dirty="0"/>
            <a:t> </a:t>
          </a:r>
          <a:r>
            <a:rPr lang="en-US" sz="2000" b="0" i="0" kern="1200" dirty="0" err="1"/>
            <a:t>nem</a:t>
          </a:r>
          <a:r>
            <a:rPr lang="en-US" sz="2000" b="0" i="0" kern="1200" dirty="0"/>
            <a:t> </a:t>
          </a:r>
          <a:r>
            <a:rPr lang="en-US" sz="2000" b="0" i="0" kern="1200" dirty="0" err="1"/>
            <a:t>sikerült</a:t>
          </a:r>
          <a:r>
            <a:rPr lang="en-US" sz="2000" b="0" i="0" kern="1200" dirty="0"/>
            <a:t>, </a:t>
          </a:r>
          <a:r>
            <a:rPr lang="en-US" sz="2000" b="0" i="0" kern="1200" dirty="0" err="1"/>
            <a:t>azok</a:t>
          </a:r>
          <a:r>
            <a:rPr lang="en-US" sz="2000" b="0" i="0" kern="1200" dirty="0"/>
            <a:t> </a:t>
          </a:r>
          <a:r>
            <a:rPr lang="en-US" sz="2000" b="0" i="0" kern="1200" dirty="0" err="1"/>
            <a:t>elhagyták</a:t>
          </a:r>
          <a:r>
            <a:rPr lang="en-US" sz="2000" b="0" i="0" kern="1200" dirty="0"/>
            <a:t> a </a:t>
          </a:r>
          <a:r>
            <a:rPr lang="en-US" sz="2000" b="0" i="0" kern="1200" dirty="0" err="1"/>
            <a:t>termet</a:t>
          </a:r>
          <a:r>
            <a:rPr lang="en-US" sz="2000" b="0" i="0" kern="1200" dirty="0"/>
            <a:t>.</a:t>
          </a:r>
          <a:endParaRPr lang="hu-HU" sz="2000" kern="1200" dirty="0"/>
        </a:p>
      </dsp:txBody>
      <dsp:txXfrm>
        <a:off x="875812" y="2343108"/>
        <a:ext cx="9580062" cy="669409"/>
      </dsp:txXfrm>
    </dsp:sp>
    <dsp:sp modelId="{73C0619A-E1E8-4710-BDF4-A79689CD7D25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CAF12-186E-4E7D-B108-5C888A70B4BE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 második rész gyorsabb befejezésével lehet időt spórolni a 3. részhez. Tehát a 2. és 3. részre összesen van 100 perc, amiből a 2. rész maximum 30 perc.</a:t>
          </a:r>
          <a:endParaRPr lang="en-US" sz="2000" kern="1200"/>
        </a:p>
      </dsp:txBody>
      <dsp:txXfrm>
        <a:off x="492024" y="3347397"/>
        <a:ext cx="9963850" cy="669409"/>
      </dsp:txXfrm>
    </dsp:sp>
    <dsp:sp modelId="{1EBF53E8-8DBA-43A3-85BA-C8437FE0D100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5948-C831-428B-A7F8-4F0996B4751D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4D9E1-BE87-467F-A8DE-0241574665F6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noProof="0" dirty="0"/>
            <a:t>az </a:t>
          </a:r>
          <a:r>
            <a:rPr lang="hu-HU" sz="2000" b="0" i="0" kern="1200" noProof="0" dirty="0" err="1"/>
            <a:t>SQLDeveloper</a:t>
          </a:r>
          <a:r>
            <a:rPr lang="hu-HU" sz="2000" b="0" i="0" kern="1200" noProof="0" dirty="0"/>
            <a:t> egyetlen nyitott kapcsolattal, </a:t>
          </a:r>
          <a:r>
            <a:rPr lang="hu-HU" sz="2000" b="0" i="0" kern="1200" noProof="0" dirty="0" err="1"/>
            <a:t>Connections</a:t>
          </a:r>
          <a:r>
            <a:rPr lang="hu-HU" sz="2000" b="0" i="0" kern="1200" noProof="0" dirty="0"/>
            <a:t> ablak és SQL </a:t>
          </a:r>
          <a:r>
            <a:rPr lang="hu-HU" sz="2000" b="0" i="0" kern="1200" noProof="0" dirty="0" err="1"/>
            <a:t>history</a:t>
          </a:r>
          <a:r>
            <a:rPr lang="hu-HU" sz="2000" b="0" i="0" kern="1200" noProof="0" dirty="0"/>
            <a:t> ablak nélkül.</a:t>
          </a:r>
          <a:endParaRPr lang="hu-HU" sz="2000" kern="1200" noProof="0" dirty="0"/>
        </a:p>
      </dsp:txBody>
      <dsp:txXfrm>
        <a:off x="492024" y="334530"/>
        <a:ext cx="9963850" cy="669409"/>
      </dsp:txXfrm>
    </dsp:sp>
    <dsp:sp modelId="{6A010CA1-0BED-4376-8AB4-A8E601A7BAD4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71B3A-84A1-411D-8FD5-C7F44BA1F212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noProof="0" dirty="0"/>
            <a:t>a böngészőben a feladatokat tartalmazó teszt a </a:t>
          </a:r>
          <a:r>
            <a:rPr lang="hu-HU" sz="2000" b="0" i="0" kern="1200" noProof="0" dirty="0" err="1"/>
            <a:t>Moodleben</a:t>
          </a:r>
          <a:endParaRPr lang="hu-HU" sz="2000" kern="1200" noProof="0" dirty="0"/>
        </a:p>
      </dsp:txBody>
      <dsp:txXfrm>
        <a:off x="875812" y="1338819"/>
        <a:ext cx="9580062" cy="669409"/>
      </dsp:txXfrm>
    </dsp:sp>
    <dsp:sp modelId="{4CE6940B-C0A3-4717-B582-6403E743F174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A056A-8D93-4A2B-901C-3BA784A69EB2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noProof="0" dirty="0"/>
            <a:t>a böngészőben az Oracle hivatalos dokumentációja</a:t>
          </a:r>
          <a:endParaRPr lang="hu-HU" sz="2000" kern="1200" noProof="0" dirty="0"/>
        </a:p>
      </dsp:txBody>
      <dsp:txXfrm>
        <a:off x="875812" y="2343108"/>
        <a:ext cx="9580062" cy="669409"/>
      </dsp:txXfrm>
    </dsp:sp>
    <dsp:sp modelId="{73D91553-ADF9-4BA8-A910-BF8CA3EED28E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058C7-F6CE-4651-B6E2-3E9EAC88189D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noProof="0" dirty="0"/>
            <a:t>Semmilyen további segédeszköz nem használható!</a:t>
          </a:r>
          <a:endParaRPr lang="hu-HU" sz="2000" kern="1200" noProof="0" dirty="0"/>
        </a:p>
      </dsp:txBody>
      <dsp:txXfrm>
        <a:off x="492024" y="3347397"/>
        <a:ext cx="9963850" cy="669409"/>
      </dsp:txXfrm>
    </dsp:sp>
    <dsp:sp modelId="{F0BA22DF-087C-4734-964A-AC6F335B1EBD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3CFEC-6537-4B5F-AB32-696AB4BDA8F5}">
      <dsp:nvSpPr>
        <dsp:cNvPr id="0" name=""/>
        <dsp:cNvSpPr/>
      </dsp:nvSpPr>
      <dsp:spPr>
        <a:xfrm>
          <a:off x="5648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Elégséges</a:t>
          </a:r>
        </a:p>
      </dsp:txBody>
      <dsp:txXfrm>
        <a:off x="5648" y="0"/>
        <a:ext cx="1981944" cy="1305401"/>
      </dsp:txXfrm>
    </dsp:sp>
    <dsp:sp modelId="{389F72F9-E4D7-4334-A3D5-A9C30B8A700D}">
      <dsp:nvSpPr>
        <dsp:cNvPr id="0" name=""/>
        <dsp:cNvSpPr/>
      </dsp:nvSpPr>
      <dsp:spPr>
        <a:xfrm>
          <a:off x="203842" y="1305773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40 pontos elméleti vizsgán minimum 20 pont</a:t>
          </a:r>
        </a:p>
      </dsp:txBody>
      <dsp:txXfrm>
        <a:off x="228880" y="1330811"/>
        <a:ext cx="1535479" cy="804787"/>
      </dsp:txXfrm>
    </dsp:sp>
    <dsp:sp modelId="{77262690-B8E0-4451-8337-333B6203DF0C}">
      <dsp:nvSpPr>
        <dsp:cNvPr id="0" name=""/>
        <dsp:cNvSpPr/>
      </dsp:nvSpPr>
      <dsp:spPr>
        <a:xfrm>
          <a:off x="203842" y="2292154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gyakorlati kritérium teszten minimum 80%</a:t>
          </a:r>
        </a:p>
      </dsp:txBody>
      <dsp:txXfrm>
        <a:off x="228880" y="2317192"/>
        <a:ext cx="1535479" cy="804787"/>
      </dsp:txXfrm>
    </dsp:sp>
    <dsp:sp modelId="{ADF5FA2B-0885-49F2-A013-F15B6E745C3F}">
      <dsp:nvSpPr>
        <dsp:cNvPr id="0" name=""/>
        <dsp:cNvSpPr/>
      </dsp:nvSpPr>
      <dsp:spPr>
        <a:xfrm>
          <a:off x="203842" y="3278535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teljes </a:t>
          </a:r>
          <a:r>
            <a:rPr lang="hu-HU" sz="1500" kern="1200" dirty="0" err="1"/>
            <a:t>össz</a:t>
          </a:r>
          <a:r>
            <a:rPr lang="hu-HU" sz="1500" kern="1200" dirty="0"/>
            <a:t>. pontszám minimum </a:t>
          </a:r>
          <a:r>
            <a:rPr lang="hu-HU" sz="1600" b="1" kern="1200" dirty="0"/>
            <a:t>50</a:t>
          </a:r>
          <a:r>
            <a:rPr lang="hu-HU" sz="1500" kern="1200" dirty="0"/>
            <a:t> pont</a:t>
          </a:r>
        </a:p>
      </dsp:txBody>
      <dsp:txXfrm>
        <a:off x="228880" y="3303573"/>
        <a:ext cx="1535479" cy="804787"/>
      </dsp:txXfrm>
    </dsp:sp>
    <dsp:sp modelId="{A995AA3F-D7B3-4725-856A-BD0D159ED1D3}">
      <dsp:nvSpPr>
        <dsp:cNvPr id="0" name=""/>
        <dsp:cNvSpPr/>
      </dsp:nvSpPr>
      <dsp:spPr>
        <a:xfrm>
          <a:off x="2136237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Közepes</a:t>
          </a:r>
        </a:p>
      </dsp:txBody>
      <dsp:txXfrm>
        <a:off x="2136237" y="0"/>
        <a:ext cx="1981944" cy="1305401"/>
      </dsp:txXfrm>
    </dsp:sp>
    <dsp:sp modelId="{E246371D-9C73-4BAC-A045-350A0B4EA39F}">
      <dsp:nvSpPr>
        <dsp:cNvPr id="0" name=""/>
        <dsp:cNvSpPr/>
      </dsp:nvSpPr>
      <dsp:spPr>
        <a:xfrm>
          <a:off x="2334432" y="1305773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40 pontos elméleti vizsgán minimum 20 pont</a:t>
          </a:r>
        </a:p>
      </dsp:txBody>
      <dsp:txXfrm>
        <a:off x="2359470" y="1330811"/>
        <a:ext cx="1535479" cy="804787"/>
      </dsp:txXfrm>
    </dsp:sp>
    <dsp:sp modelId="{9673D304-FC63-43A2-8917-1AA42B4312F3}">
      <dsp:nvSpPr>
        <dsp:cNvPr id="0" name=""/>
        <dsp:cNvSpPr/>
      </dsp:nvSpPr>
      <dsp:spPr>
        <a:xfrm>
          <a:off x="2334432" y="2292154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gyakorlati kritérium teszten minimum 80%</a:t>
          </a:r>
        </a:p>
      </dsp:txBody>
      <dsp:txXfrm>
        <a:off x="2359470" y="2317192"/>
        <a:ext cx="1535479" cy="804787"/>
      </dsp:txXfrm>
    </dsp:sp>
    <dsp:sp modelId="{175E9009-5D9E-4772-A5E0-9D806F99AFF3}">
      <dsp:nvSpPr>
        <dsp:cNvPr id="0" name=""/>
        <dsp:cNvSpPr/>
      </dsp:nvSpPr>
      <dsp:spPr>
        <a:xfrm>
          <a:off x="2334432" y="3278535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teljes </a:t>
          </a:r>
          <a:r>
            <a:rPr lang="hu-HU" sz="1500" kern="1200" dirty="0" err="1"/>
            <a:t>össz</a:t>
          </a:r>
          <a:r>
            <a:rPr lang="hu-HU" sz="1500" kern="1200" dirty="0"/>
            <a:t>. pontszám minimum </a:t>
          </a:r>
          <a:r>
            <a:rPr lang="hu-HU" sz="1600" b="1" kern="1200" dirty="0"/>
            <a:t>63</a:t>
          </a:r>
          <a:r>
            <a:rPr lang="hu-HU" sz="1500" kern="1200" dirty="0"/>
            <a:t> pont</a:t>
          </a:r>
        </a:p>
      </dsp:txBody>
      <dsp:txXfrm>
        <a:off x="2359470" y="3303573"/>
        <a:ext cx="1535479" cy="804787"/>
      </dsp:txXfrm>
    </dsp:sp>
    <dsp:sp modelId="{8F2E53A8-7DE8-46CF-BE09-2E4D946C5F6A}">
      <dsp:nvSpPr>
        <dsp:cNvPr id="0" name=""/>
        <dsp:cNvSpPr/>
      </dsp:nvSpPr>
      <dsp:spPr>
        <a:xfrm>
          <a:off x="4266827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Jó</a:t>
          </a:r>
        </a:p>
      </dsp:txBody>
      <dsp:txXfrm>
        <a:off x="4266827" y="0"/>
        <a:ext cx="1981944" cy="1305401"/>
      </dsp:txXfrm>
    </dsp:sp>
    <dsp:sp modelId="{769F1D60-D814-4C34-B2BA-F779F98DA636}">
      <dsp:nvSpPr>
        <dsp:cNvPr id="0" name=""/>
        <dsp:cNvSpPr/>
      </dsp:nvSpPr>
      <dsp:spPr>
        <a:xfrm>
          <a:off x="4465022" y="1305773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40 pontos elméleti vizsgán minimum 20 pont</a:t>
          </a:r>
        </a:p>
      </dsp:txBody>
      <dsp:txXfrm>
        <a:off x="4490060" y="1330811"/>
        <a:ext cx="1535479" cy="804787"/>
      </dsp:txXfrm>
    </dsp:sp>
    <dsp:sp modelId="{A926AC9B-16DF-4966-9244-327ECE7556C5}">
      <dsp:nvSpPr>
        <dsp:cNvPr id="0" name=""/>
        <dsp:cNvSpPr/>
      </dsp:nvSpPr>
      <dsp:spPr>
        <a:xfrm>
          <a:off x="4465022" y="2292154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gyakorlati kritérium teszten minimum 80%</a:t>
          </a:r>
        </a:p>
      </dsp:txBody>
      <dsp:txXfrm>
        <a:off x="4490060" y="2317192"/>
        <a:ext cx="1535479" cy="804787"/>
      </dsp:txXfrm>
    </dsp:sp>
    <dsp:sp modelId="{91A7E781-DA4A-4202-8B2A-ACBEDB94CC50}">
      <dsp:nvSpPr>
        <dsp:cNvPr id="0" name=""/>
        <dsp:cNvSpPr/>
      </dsp:nvSpPr>
      <dsp:spPr>
        <a:xfrm>
          <a:off x="4465022" y="3278535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teljes </a:t>
          </a:r>
          <a:r>
            <a:rPr lang="hu-HU" sz="1500" kern="1200" dirty="0" err="1"/>
            <a:t>össz</a:t>
          </a:r>
          <a:r>
            <a:rPr lang="hu-HU" sz="1500" kern="1200" dirty="0"/>
            <a:t>. pontszám minimum </a:t>
          </a:r>
          <a:r>
            <a:rPr lang="hu-HU" sz="1600" b="1" kern="1200" dirty="0"/>
            <a:t>76</a:t>
          </a:r>
          <a:r>
            <a:rPr lang="hu-HU" sz="1500" kern="1200" dirty="0"/>
            <a:t> pont</a:t>
          </a:r>
        </a:p>
      </dsp:txBody>
      <dsp:txXfrm>
        <a:off x="4490060" y="3303573"/>
        <a:ext cx="1535479" cy="804787"/>
      </dsp:txXfrm>
    </dsp:sp>
    <dsp:sp modelId="{A6F9E9A6-6379-46FC-A7BA-FCD702CA965F}">
      <dsp:nvSpPr>
        <dsp:cNvPr id="0" name=""/>
        <dsp:cNvSpPr/>
      </dsp:nvSpPr>
      <dsp:spPr>
        <a:xfrm>
          <a:off x="6397417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Jeles</a:t>
          </a:r>
        </a:p>
      </dsp:txBody>
      <dsp:txXfrm>
        <a:off x="6397417" y="0"/>
        <a:ext cx="1981944" cy="1305401"/>
      </dsp:txXfrm>
    </dsp:sp>
    <dsp:sp modelId="{15634995-D507-454E-AC1C-2984CC7F01EC}">
      <dsp:nvSpPr>
        <dsp:cNvPr id="0" name=""/>
        <dsp:cNvSpPr/>
      </dsp:nvSpPr>
      <dsp:spPr>
        <a:xfrm>
          <a:off x="6595612" y="1305773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40 pontos elméleti vizsgán minimum 20 pont</a:t>
          </a:r>
        </a:p>
      </dsp:txBody>
      <dsp:txXfrm>
        <a:off x="6620650" y="1330811"/>
        <a:ext cx="1535479" cy="804787"/>
      </dsp:txXfrm>
    </dsp:sp>
    <dsp:sp modelId="{D839F7DC-202B-4D99-B52B-308922E0E0D9}">
      <dsp:nvSpPr>
        <dsp:cNvPr id="0" name=""/>
        <dsp:cNvSpPr/>
      </dsp:nvSpPr>
      <dsp:spPr>
        <a:xfrm>
          <a:off x="6595612" y="2292154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gyakorlati kritérium teszten minimum 80%</a:t>
          </a:r>
        </a:p>
      </dsp:txBody>
      <dsp:txXfrm>
        <a:off x="6620650" y="2317192"/>
        <a:ext cx="1535479" cy="804787"/>
      </dsp:txXfrm>
    </dsp:sp>
    <dsp:sp modelId="{B9027620-099B-4107-AFDF-D8AF29475681}">
      <dsp:nvSpPr>
        <dsp:cNvPr id="0" name=""/>
        <dsp:cNvSpPr/>
      </dsp:nvSpPr>
      <dsp:spPr>
        <a:xfrm>
          <a:off x="6595612" y="3278535"/>
          <a:ext cx="1585555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A teljes </a:t>
          </a:r>
          <a:r>
            <a:rPr lang="hu-HU" sz="1500" kern="1200" dirty="0" err="1"/>
            <a:t>össz</a:t>
          </a:r>
          <a:r>
            <a:rPr lang="hu-HU" sz="1500" kern="1200" dirty="0"/>
            <a:t>. pontszám minimum </a:t>
          </a:r>
          <a:r>
            <a:rPr lang="hu-HU" sz="1600" b="1" kern="1200" dirty="0"/>
            <a:t>89</a:t>
          </a:r>
          <a:r>
            <a:rPr lang="hu-HU" sz="1500" kern="1200" dirty="0"/>
            <a:t> pont</a:t>
          </a:r>
        </a:p>
      </dsp:txBody>
      <dsp:txXfrm>
        <a:off x="6620650" y="3303573"/>
        <a:ext cx="1535479" cy="804787"/>
      </dsp:txXfrm>
    </dsp:sp>
    <dsp:sp modelId="{B2D6C179-3F10-4A97-B259-7417D905E79D}">
      <dsp:nvSpPr>
        <dsp:cNvPr id="0" name=""/>
        <dsp:cNvSpPr/>
      </dsp:nvSpPr>
      <dsp:spPr>
        <a:xfrm>
          <a:off x="8528007" y="0"/>
          <a:ext cx="198194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Megajánlott jeles</a:t>
          </a:r>
        </a:p>
      </dsp:txBody>
      <dsp:txXfrm>
        <a:off x="8528007" y="0"/>
        <a:ext cx="1981944" cy="1305401"/>
      </dsp:txXfrm>
    </dsp:sp>
    <dsp:sp modelId="{E7333048-ACAF-42FA-BF41-4DD87721AFEC}">
      <dsp:nvSpPr>
        <dsp:cNvPr id="0" name=""/>
        <dsp:cNvSpPr/>
      </dsp:nvSpPr>
      <dsp:spPr>
        <a:xfrm>
          <a:off x="8726202" y="1305401"/>
          <a:ext cx="1585555" cy="2828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24 félévközi pont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(20 + 4 jelvény)</a:t>
          </a:r>
        </a:p>
      </dsp:txBody>
      <dsp:txXfrm>
        <a:off x="8772641" y="1351840"/>
        <a:ext cx="1492677" cy="2735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5BB9A-9EE3-4844-866B-50621E24BF3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64572-CAD7-4B8A-B772-A0514148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5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3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7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2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Adatbázis rendszerek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Vizsgainformációk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148737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Osztályzatok</a:t>
            </a:r>
            <a:endParaRPr lang="en-US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583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161897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F3CFEC-6537-4B5F-AB32-696AB4BDA8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9F72F9-E4D7-4334-A3D5-A9C30B8A7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262690-B8E0-4451-8337-333B6203DF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F5FA2B-0885-49F2-A013-F15B6E745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95AA3F-D7B3-4725-856A-BD0D159ED1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46371D-9C73-4BAC-A045-350A0B4EA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73D304-FC63-43A2-8917-1AA42B431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5E9009-5D9E-4772-A5E0-9D806F99AF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2E53A8-7DE8-46CF-BE09-2E4D946C5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9F1D60-D814-4C34-B2BA-F779F98DA6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26AC9B-16DF-4966-9244-327ECE755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A7E781-DA4A-4202-8B2A-ACBEDB94C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F9E9A6-6379-46FC-A7BA-FCD702CA9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634995-D507-454E-AC1C-2984CC7F01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39F7DC-202B-4D99-B52B-308922E0E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027620-099B-4107-AFDF-D8AF29475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D6C179-3F10-4A97-B259-7417D905E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333048-ACAF-42FA-BF41-4DD87721A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Tantárgyi értékelés</a:t>
            </a:r>
            <a:endParaRPr lang="en-US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3265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16948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Vizsgaidőpontok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8723"/>
            <a:ext cx="9997351" cy="4967627"/>
          </a:xfrm>
          <a:prstGeom prst="rect">
            <a:avLst/>
          </a:prstGeom>
        </p:spPr>
      </p:pic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88201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vizsga menete</a:t>
            </a:r>
            <a:endParaRPr lang="en-US" dirty="0"/>
          </a:p>
        </p:txBody>
      </p:sp>
      <p:graphicFrame>
        <p:nvGraphicFramePr>
          <p:cNvPr id="10" name="Tartalom helye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4470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42419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DF9BEDF-E3C5-4A5D-89F1-684080070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784598-474D-4C0B-81BC-52FF43C87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CA0CF7C-CB16-4EC4-AFF0-A2D5B356D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839E093-8B15-43E6-98F7-2799A1A4C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12F24B2-A689-495B-90B9-8A87B01A0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ADFD644-0B84-4A4F-A046-82F73B019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6EAC891-52BC-44BE-A92F-8B5C571F0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Szabályok az első két vizsgarész alatt</a:t>
            </a:r>
            <a:endParaRPr lang="en-US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6326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353053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Gyakorlati vizsgarész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gyakorlati</a:t>
            </a:r>
            <a:r>
              <a:rPr lang="en-US" dirty="0"/>
              <a:t> </a:t>
            </a:r>
            <a:r>
              <a:rPr lang="en-US" dirty="0" err="1"/>
              <a:t>vizsga</a:t>
            </a:r>
            <a:r>
              <a:rPr lang="en-US" dirty="0"/>
              <a:t> </a:t>
            </a:r>
            <a:r>
              <a:rPr lang="en-US" dirty="0" err="1"/>
              <a:t>idejére</a:t>
            </a:r>
            <a:r>
              <a:rPr lang="en-US" dirty="0"/>
              <a:t> </a:t>
            </a:r>
            <a:r>
              <a:rPr lang="en-US" dirty="0" err="1"/>
              <a:t>senki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elérni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sémáját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mindenkinek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sz="3200" b="1" dirty="0" err="1"/>
              <a:t>teljesen</a:t>
            </a:r>
            <a:r>
              <a:rPr lang="en-US" sz="3200" b="1" dirty="0"/>
              <a:t> </a:t>
            </a:r>
            <a:r>
              <a:rPr lang="en-US" sz="3200" b="1" dirty="0" err="1"/>
              <a:t>üres</a:t>
            </a:r>
            <a:r>
              <a:rPr lang="en-US" sz="3200" b="1" dirty="0"/>
              <a:t> </a:t>
            </a:r>
            <a:r>
              <a:rPr lang="en-US" sz="3200" b="1" dirty="0" err="1"/>
              <a:t>új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vizsgán</a:t>
            </a:r>
            <a:r>
              <a:rPr lang="en-US" dirty="0"/>
              <a:t> </a:t>
            </a:r>
            <a:r>
              <a:rPr lang="en-US" dirty="0" err="1"/>
              <a:t>használható</a:t>
            </a:r>
            <a:r>
              <a:rPr lang="en-US" dirty="0"/>
              <a:t> </a:t>
            </a:r>
            <a:r>
              <a:rPr lang="en-US" sz="3200" b="1" dirty="0" err="1"/>
              <a:t>sémája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sémában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módosítás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későbbi</a:t>
            </a:r>
            <a:r>
              <a:rPr lang="en-US" dirty="0"/>
              <a:t>, mint a </a:t>
            </a:r>
            <a:r>
              <a:rPr lang="en-US" dirty="0" err="1"/>
              <a:t>vizsga</a:t>
            </a:r>
            <a:r>
              <a:rPr lang="en-US" dirty="0"/>
              <a:t> </a:t>
            </a:r>
            <a:r>
              <a:rPr lang="en-US" dirty="0" err="1"/>
              <a:t>vége</a:t>
            </a:r>
            <a:r>
              <a:rPr lang="en-US" dirty="0"/>
              <a:t>.</a:t>
            </a:r>
            <a:endParaRPr lang="hu-HU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vizsga</a:t>
            </a:r>
            <a:r>
              <a:rPr lang="en-US" dirty="0"/>
              <a:t> </a:t>
            </a:r>
            <a:r>
              <a:rPr lang="en-US" dirty="0" err="1"/>
              <a:t>vége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visszaállítjuk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eléréseket</a:t>
            </a:r>
            <a:r>
              <a:rPr lang="en-US" dirty="0"/>
              <a:t>: </a:t>
            </a:r>
            <a:r>
              <a:rPr lang="en-US" dirty="0" err="1"/>
              <a:t>letiltjuk</a:t>
            </a:r>
            <a:r>
              <a:rPr lang="en-US" dirty="0"/>
              <a:t> a </a:t>
            </a:r>
            <a:r>
              <a:rPr lang="en-US" dirty="0" err="1"/>
              <a:t>vizsgasémákat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 </a:t>
            </a:r>
            <a:r>
              <a:rPr lang="en-US" dirty="0" err="1"/>
              <a:t>elérhetővé</a:t>
            </a:r>
            <a:r>
              <a:rPr lang="en-US" dirty="0"/>
              <a:t> </a:t>
            </a:r>
            <a:r>
              <a:rPr lang="en-US" dirty="0" err="1"/>
              <a:t>tesszük</a:t>
            </a:r>
            <a:r>
              <a:rPr lang="en-US" dirty="0"/>
              <a:t> a </a:t>
            </a:r>
            <a:r>
              <a:rPr lang="en-US" dirty="0" err="1"/>
              <a:t>félévközi</a:t>
            </a:r>
            <a:r>
              <a:rPr lang="en-US" dirty="0"/>
              <a:t> </a:t>
            </a:r>
            <a:r>
              <a:rPr lang="en-US" dirty="0" err="1"/>
              <a:t>sémákat</a:t>
            </a:r>
            <a:r>
              <a:rPr lang="en-US" dirty="0"/>
              <a:t>. Aki </a:t>
            </a:r>
            <a:r>
              <a:rPr lang="en-US" dirty="0" err="1"/>
              <a:t>esetleg</a:t>
            </a:r>
            <a:r>
              <a:rPr lang="en-US" dirty="0"/>
              <a:t> </a:t>
            </a:r>
            <a:r>
              <a:rPr lang="en-US" dirty="0" err="1"/>
              <a:t>többször</a:t>
            </a:r>
            <a:r>
              <a:rPr lang="en-US" dirty="0"/>
              <a:t> </a:t>
            </a:r>
            <a:r>
              <a:rPr lang="en-US" dirty="0" err="1"/>
              <a:t>jönne</a:t>
            </a:r>
            <a:r>
              <a:rPr lang="en-US" dirty="0"/>
              <a:t> </a:t>
            </a:r>
            <a:r>
              <a:rPr lang="en-US" dirty="0" err="1"/>
              <a:t>vizsgázni</a:t>
            </a:r>
            <a:r>
              <a:rPr lang="en-US" dirty="0"/>
              <a:t>,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alkalommal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sémája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 vizsgák ideje alatt a saját sémák senkinek nem lesznek elérhetőek, azoknak sem, akik éppen nem vizsgáznak.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313794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gyakorlati vizsgarész szabályai</a:t>
            </a:r>
            <a:endParaRPr lang="en-US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2949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29278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Kulcsszavak a </a:t>
            </a:r>
            <a:r>
              <a:rPr lang="hu-HU" sz="4800" b="1" u="sng" dirty="0"/>
              <a:t>minimum teszthez</a:t>
            </a:r>
            <a:r>
              <a:rPr lang="hu-HU" dirty="0"/>
              <a:t>, amiket mindenképpen tudni és érteni kell: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/>
              <a:t>Adatbázis, kliens, séma, session</a:t>
            </a:r>
          </a:p>
          <a:p>
            <a:r>
              <a:rPr lang="hu-HU" dirty="0"/>
              <a:t>DUAL tábla</a:t>
            </a:r>
          </a:p>
          <a:p>
            <a:r>
              <a:rPr lang="hu-HU" dirty="0"/>
              <a:t>Alap </a:t>
            </a:r>
            <a:r>
              <a:rPr lang="hu-HU" dirty="0" err="1"/>
              <a:t>sql</a:t>
            </a:r>
            <a:r>
              <a:rPr lang="hu-HU" dirty="0"/>
              <a:t> utasítások funkciója: SELECT, INSERT, UPDATE, DELETE, CREATE, ALTER, DROP</a:t>
            </a:r>
          </a:p>
          <a:p>
            <a:r>
              <a:rPr lang="hu-HU" dirty="0"/>
              <a:t>Alap adattípusok: </a:t>
            </a:r>
            <a:r>
              <a:rPr lang="hu-HU" dirty="0" err="1"/>
              <a:t>number</a:t>
            </a:r>
            <a:r>
              <a:rPr lang="hu-HU" dirty="0"/>
              <a:t>(</a:t>
            </a:r>
            <a:r>
              <a:rPr lang="hu-HU" dirty="0" err="1"/>
              <a:t>n,m</a:t>
            </a:r>
            <a:r>
              <a:rPr lang="hu-HU" dirty="0"/>
              <a:t>),varchar2(n),</a:t>
            </a:r>
            <a:r>
              <a:rPr lang="hu-HU" dirty="0" err="1"/>
              <a:t>date</a:t>
            </a:r>
            <a:endParaRPr lang="hu-HU" dirty="0"/>
          </a:p>
          <a:p>
            <a:r>
              <a:rPr lang="hu-HU" dirty="0" err="1"/>
              <a:t>Default</a:t>
            </a:r>
            <a:r>
              <a:rPr lang="hu-HU" dirty="0"/>
              <a:t> érték megadása, jelentése</a:t>
            </a:r>
          </a:p>
          <a:p>
            <a:r>
              <a:rPr lang="hu-HU" dirty="0"/>
              <a:t>Kényszerek típusai</a:t>
            </a:r>
          </a:p>
          <a:p>
            <a:r>
              <a:rPr lang="hu-HU" dirty="0"/>
              <a:t>Kulcs létrehozásának módja </a:t>
            </a:r>
            <a:r>
              <a:rPr lang="hu-HU" dirty="0" err="1"/>
              <a:t>inline</a:t>
            </a:r>
            <a:r>
              <a:rPr lang="hu-HU" dirty="0"/>
              <a:t>, out-of-line</a:t>
            </a:r>
          </a:p>
          <a:p>
            <a:r>
              <a:rPr lang="hu-HU" dirty="0"/>
              <a:t>Idegen kulcs létrehozásának módja</a:t>
            </a:r>
          </a:p>
          <a:p>
            <a:r>
              <a:rPr lang="hu-HU" dirty="0"/>
              <a:t>Idegen kulcs szabálya: melyik táblába mikor lehet beírni, melyikből mikor lehet törölni</a:t>
            </a:r>
          </a:p>
          <a:p>
            <a:r>
              <a:rPr lang="hu-HU" dirty="0"/>
              <a:t>SELECT utasítás kulcsszavai</a:t>
            </a:r>
          </a:p>
          <a:p>
            <a:r>
              <a:rPr lang="hu-HU" dirty="0"/>
              <a:t>Oszlop és tábla </a:t>
            </a:r>
            <a:r>
              <a:rPr lang="hu-HU" dirty="0" err="1"/>
              <a:t>alias</a:t>
            </a:r>
            <a:r>
              <a:rPr lang="hu-HU" dirty="0"/>
              <a:t> használata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/>
              <a:t>JOIN működése 2 táblára: külső és belső </a:t>
            </a:r>
            <a:r>
              <a:rPr lang="hu-HU" dirty="0" err="1"/>
              <a:t>join</a:t>
            </a:r>
            <a:r>
              <a:rPr lang="hu-HU" dirty="0"/>
              <a:t> közötti különbség is</a:t>
            </a:r>
          </a:p>
          <a:p>
            <a:r>
              <a:rPr lang="hu-HU" dirty="0"/>
              <a:t>Csoportos lekérdezés szabályai: mi kell a GROUP BY után</a:t>
            </a:r>
          </a:p>
          <a:p>
            <a:r>
              <a:rPr lang="hu-HU" dirty="0"/>
              <a:t>DML utasítások működése: INSERT VALUES vagy SELECT, UPDATE kulcsszavai, DELETE kulcsszavai</a:t>
            </a:r>
          </a:p>
          <a:p>
            <a:r>
              <a:rPr lang="hu-HU" dirty="0"/>
              <a:t>Dátum kezelés: SYSDATE, TO_CHAR, TO_DATE,TRUNC, dátumaritmetika, dátumkifejezések: YYYY,YY,RR,MM,MON,MONTH,DD,DAY,HH24,MI,SS</a:t>
            </a:r>
          </a:p>
          <a:p>
            <a:r>
              <a:rPr lang="hu-HU" dirty="0"/>
              <a:t>Szövegfüggvények: LOWER, UPPER, SUBSTR</a:t>
            </a:r>
          </a:p>
          <a:p>
            <a:r>
              <a:rPr lang="hu-HU" dirty="0"/>
              <a:t>Szöveg mintaillesztés: LIKE, %, _</a:t>
            </a:r>
          </a:p>
          <a:p>
            <a:r>
              <a:rPr lang="hu-HU" dirty="0"/>
              <a:t>NULL érték működése, null-</a:t>
            </a:r>
            <a:r>
              <a:rPr lang="hu-HU" dirty="0" err="1"/>
              <a:t>ra</a:t>
            </a:r>
            <a:r>
              <a:rPr lang="hu-HU" dirty="0"/>
              <a:t> vonatkozó </a:t>
            </a:r>
            <a:r>
              <a:rPr lang="hu-HU" dirty="0" err="1"/>
              <a:t>where</a:t>
            </a:r>
            <a:r>
              <a:rPr lang="hu-HU" dirty="0"/>
              <a:t> feltétel értelmezése, NVL függvény</a:t>
            </a:r>
          </a:p>
          <a:p>
            <a:r>
              <a:rPr lang="hu-HU" dirty="0"/>
              <a:t>Nézet és táblamásolat létrehozása: CREATE VIEW AS SELECT ..., CREATE TABLE AS SELECT ...</a:t>
            </a:r>
          </a:p>
          <a:p>
            <a:r>
              <a:rPr lang="hu-HU" dirty="0"/>
              <a:t>Tranzakciókezelő utasítások működése: COMMIT és ROLLBACK (mit véglegesít, mit von vissza)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423059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Felkészülés a gyakorlati vizsgára</a:t>
            </a:r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gyakorlati vizsgán bármelyik gyakorlat anyaga előkerülhet, de egy-egy vizsgasorban biztosan nem fog előkerülni minden.</a:t>
            </a:r>
          </a:p>
          <a:p>
            <a:r>
              <a:rPr lang="hu-HU" dirty="0"/>
              <a:t>Természetesen igyekszünk a feladatsorok nehézségét egyformára kihozni, de ez sajnos nem garantálható 100%-ig. Mindenképpen lesznek könnyebb és nehezebb feladatok is, illetve az összetettebb feladatoknál részpontok is szerezhetőek. </a:t>
            </a:r>
          </a:p>
          <a:p>
            <a:r>
              <a:rPr lang="hu-HU" dirty="0"/>
              <a:t>A 70 percre 10-12 feladat várható. Átlagidőt nem érdemes rá számolni, mert lesznek köztük 1 perc alatt megoldhatóak és komplexebbek is.</a:t>
            </a:r>
          </a:p>
          <a:p>
            <a:r>
              <a:rPr lang="hu-HU" dirty="0"/>
              <a:t>A gyakorlati vizsgára való készüléshez a legjobb módszer, ha az órai és gyakorló feladatokat önállóan megoldják, illetve további feladatokat fogalmaznak maguknak illetve egymásnak. Kérem használják ki a </a:t>
            </a:r>
            <a:r>
              <a:rPr lang="hu-HU" dirty="0" err="1"/>
              <a:t>Moodle</a:t>
            </a:r>
            <a:r>
              <a:rPr lang="hu-HU" dirty="0"/>
              <a:t> kurzusban megnyitott feladatgyűjteményt!</a:t>
            </a:r>
          </a:p>
          <a:p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162802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732</Words>
  <Application>Microsoft Office PowerPoint</Application>
  <PresentationFormat>Szélesvásznú</PresentationFormat>
  <Paragraphs>95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Adatbázis rendszerek</vt:lpstr>
      <vt:lpstr>Tantárgyi értékelés</vt:lpstr>
      <vt:lpstr>Vizsgaidőpontok</vt:lpstr>
      <vt:lpstr>A vizsga menete</vt:lpstr>
      <vt:lpstr>Szabályok az első két vizsgarész alatt</vt:lpstr>
      <vt:lpstr>Gyakorlati vizsgarész</vt:lpstr>
      <vt:lpstr>A gyakorlati vizsgarész szabályai</vt:lpstr>
      <vt:lpstr>Kulcsszavak a minimum teszthez, amiket mindenképpen tudni és érteni kell:</vt:lpstr>
      <vt:lpstr>Felkészülés a gyakorlati vizsgára</vt:lpstr>
      <vt:lpstr>Osztályzatok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Gabriella Baksa-Haskó</dc:creator>
  <cp:lastModifiedBy>Gabriella Baksa-Haskó</cp:lastModifiedBy>
  <cp:revision>18</cp:revision>
  <dcterms:created xsi:type="dcterms:W3CDTF">2017-01-29T00:11:24Z</dcterms:created>
  <dcterms:modified xsi:type="dcterms:W3CDTF">2017-04-18T11:07:43Z</dcterms:modified>
</cp:coreProperties>
</file>