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0"/>
  </p:notesMasterIdLst>
  <p:handoutMasterIdLst>
    <p:handoutMasterId r:id="rId11"/>
  </p:handoutMasterIdLst>
  <p:sldIdLst>
    <p:sldId id="334" r:id="rId2"/>
    <p:sldId id="338" r:id="rId3"/>
    <p:sldId id="273" r:id="rId4"/>
    <p:sldId id="291" r:id="rId5"/>
    <p:sldId id="403" r:id="rId6"/>
    <p:sldId id="402" r:id="rId7"/>
    <p:sldId id="400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BC3"/>
    <a:srgbClr val="E6B91E"/>
    <a:srgbClr val="6C911D"/>
    <a:srgbClr val="99C63D"/>
    <a:srgbClr val="F3F3F3"/>
    <a:srgbClr val="FFFFFF"/>
    <a:srgbClr val="CAA47F"/>
    <a:srgbClr val="996633"/>
    <a:srgbClr val="F7CBA0"/>
    <a:srgbClr val="845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799" autoAdjust="0"/>
  </p:normalViewPr>
  <p:slideViewPr>
    <p:cSldViewPr snapToGrid="0">
      <p:cViewPr varScale="1">
        <p:scale>
          <a:sx n="91" d="100"/>
          <a:sy n="91" d="100"/>
        </p:scale>
        <p:origin x="102" y="636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14B7728-885A-3EC9-B983-6BB1955DA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F873F3A-1492-0533-48B6-4DE45B8A2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40FC2-681B-4045-B5BE-22F263D69A6B}" type="datetimeFigureOut">
              <a:rPr lang="hu-HU" smtClean="0"/>
              <a:t>2023. 04. 20.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91D40AD-60E3-9836-4FEC-0F8C7C327F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197B273-9A16-9087-9E14-BD2992102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EA47-9769-4DF7-A3FA-ED3F36D0A3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0580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93490-3A53-4741-BC52-436A56D66B91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BB6F-3CE0-443D-ADE9-4F5830F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7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1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8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3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3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3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6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9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51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26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9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46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154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8501923" y="26900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501923" y="38715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501923" y="505302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7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488556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335077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81600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5181600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7" name="Rounded Rectangle 6"/>
          <p:cNvSpPr/>
          <p:nvPr userDrawn="1"/>
        </p:nvSpPr>
        <p:spPr>
          <a:xfrm>
            <a:off x="7331767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8" name="Rounded Rectangle 7"/>
          <p:cNvSpPr/>
          <p:nvPr userDrawn="1"/>
        </p:nvSpPr>
        <p:spPr>
          <a:xfrm>
            <a:off x="9481932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20804" y="269508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11200" y="2262176"/>
            <a:ext cx="4470400" cy="406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20805" y="3521132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20804" y="3940784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320805" y="4360436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320804" y="4780088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320805" y="519974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1203" y="2262176"/>
            <a:ext cx="10802732" cy="3351696"/>
            <a:chOff x="533400" y="1581150"/>
            <a:chExt cx="8102049" cy="2513772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33400" y="1581150"/>
              <a:ext cx="810204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33400" y="1895889"/>
              <a:ext cx="810204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33400" y="2524539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3400" y="2835966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33400" y="3154017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33400" y="3465444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33400" y="3783495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33400" y="4094922"/>
              <a:ext cx="810204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 userDrawn="1"/>
        </p:nvSpPr>
        <p:spPr>
          <a:xfrm>
            <a:off x="5181600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331139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9481932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181601" y="1755280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311413" y="1757805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481932" y="1754176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181600" y="5732195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350540" y="5734720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81931" y="5731091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215468" y="2685509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215469" y="351156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215468" y="393121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215469" y="435086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215468" y="477051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15469" y="51901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7372000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7372000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372000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7372000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372000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7372000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08608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508608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08608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08608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9508608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9508608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24799" y="2315021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2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493420" y="2343156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13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078515" y="2510971"/>
            <a:ext cx="4064000" cy="2380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94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6047" y="1805580"/>
            <a:ext cx="4033520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2619" y="1805585"/>
            <a:ext cx="3097348" cy="9686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93016" y="1805579"/>
            <a:ext cx="3567613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6050" y="3943531"/>
            <a:ext cx="2309223" cy="8766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9201477" y="3942080"/>
            <a:ext cx="2359152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052648" y="3943531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127063" y="3942080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56049" y="4910182"/>
            <a:ext cx="2309223" cy="955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792619" y="2862717"/>
            <a:ext cx="3097348" cy="9908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67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14791" y="2361844"/>
            <a:ext cx="3401745" cy="3404134"/>
          </a:xfrm>
          <a:prstGeom prst="flowChartConnector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2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2"/>
            <a:ext cx="12192000" cy="19855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3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-9337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120765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431753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655856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879959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610406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28165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8552268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977637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1003280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-9337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120765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431753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3655856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4879959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610406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328165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8552268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77637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52"/>
          </p:nvPr>
        </p:nvSpPr>
        <p:spPr>
          <a:xfrm>
            <a:off x="11003280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01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896169" y="1"/>
            <a:ext cx="6438523" cy="4140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2209443"/>
            <a:ext cx="2807101" cy="1930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096000" y="4228743"/>
            <a:ext cx="1456605" cy="2629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6"/>
            <a:ext cx="2807101" cy="2108199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23756" y="1"/>
            <a:ext cx="2768245" cy="4140198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1581" y="4254144"/>
            <a:ext cx="1461024" cy="24260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423755" y="4228743"/>
            <a:ext cx="2768244" cy="1336071"/>
          </a:xfrm>
          <a:prstGeom prst="rect">
            <a:avLst/>
          </a:prstGeo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-4509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1452096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908701" y="4228736"/>
            <a:ext cx="3085699" cy="2629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649787" y="4228736"/>
            <a:ext cx="1684904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-4508" y="5653352"/>
            <a:ext cx="2811611" cy="1204653"/>
          </a:xfrm>
          <a:prstGeom prst="rect">
            <a:avLst/>
          </a:prstGeo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Freeform 445"/>
          <p:cNvSpPr>
            <a:spLocks/>
          </p:cNvSpPr>
          <p:nvPr userDrawn="1"/>
        </p:nvSpPr>
        <p:spPr bwMode="auto">
          <a:xfrm>
            <a:off x="6230177" y="4493606"/>
            <a:ext cx="493835" cy="403171"/>
          </a:xfrm>
          <a:custGeom>
            <a:avLst/>
            <a:gdLst>
              <a:gd name="T0" fmla="*/ 15282 w 16126"/>
              <a:gd name="T1" fmla="*/ 195 h 13163"/>
              <a:gd name="T2" fmla="*/ 12797 w 16126"/>
              <a:gd name="T3" fmla="*/ 1052 h 13163"/>
              <a:gd name="T4" fmla="*/ 9349 w 16126"/>
              <a:gd name="T5" fmla="*/ 2340 h 13163"/>
              <a:gd name="T6" fmla="*/ 5653 w 16126"/>
              <a:gd name="T7" fmla="*/ 3784 h 13163"/>
              <a:gd name="T8" fmla="*/ 2421 w 16126"/>
              <a:gd name="T9" fmla="*/ 5114 h 13163"/>
              <a:gd name="T10" fmla="*/ 369 w 16126"/>
              <a:gd name="T11" fmla="*/ 6058 h 13163"/>
              <a:gd name="T12" fmla="*/ 25 w 16126"/>
              <a:gd name="T13" fmla="*/ 6365 h 13163"/>
              <a:gd name="T14" fmla="*/ 240 w 16126"/>
              <a:gd name="T15" fmla="*/ 6528 h 13163"/>
              <a:gd name="T16" fmla="*/ 653 w 16126"/>
              <a:gd name="T17" fmla="*/ 6773 h 13163"/>
              <a:gd name="T18" fmla="*/ 1239 w 16126"/>
              <a:gd name="T19" fmla="*/ 7087 h 13163"/>
              <a:gd name="T20" fmla="*/ 2293 w 16126"/>
              <a:gd name="T21" fmla="*/ 7620 h 13163"/>
              <a:gd name="T22" fmla="*/ 3868 w 16126"/>
              <a:gd name="T23" fmla="*/ 8244 h 13163"/>
              <a:gd name="T24" fmla="*/ 7143 w 16126"/>
              <a:gd name="T25" fmla="*/ 6096 h 13163"/>
              <a:gd name="T26" fmla="*/ 9630 w 16126"/>
              <a:gd name="T27" fmla="*/ 4485 h 13163"/>
              <a:gd name="T28" fmla="*/ 12044 w 16126"/>
              <a:gd name="T29" fmla="*/ 2951 h 13163"/>
              <a:gd name="T30" fmla="*/ 13900 w 16126"/>
              <a:gd name="T31" fmla="*/ 1822 h 13163"/>
              <a:gd name="T32" fmla="*/ 14718 w 16126"/>
              <a:gd name="T33" fmla="*/ 1424 h 13163"/>
              <a:gd name="T34" fmla="*/ 14283 w 16126"/>
              <a:gd name="T35" fmla="*/ 2000 h 13163"/>
              <a:gd name="T36" fmla="*/ 12966 w 16126"/>
              <a:gd name="T37" fmla="*/ 3344 h 13163"/>
              <a:gd name="T38" fmla="*/ 11154 w 16126"/>
              <a:gd name="T39" fmla="*/ 5108 h 13163"/>
              <a:gd name="T40" fmla="*/ 7883 w 16126"/>
              <a:gd name="T41" fmla="*/ 8242 h 13163"/>
              <a:gd name="T42" fmla="*/ 6749 w 16126"/>
              <a:gd name="T43" fmla="*/ 9347 h 13163"/>
              <a:gd name="T44" fmla="*/ 6454 w 16126"/>
              <a:gd name="T45" fmla="*/ 9766 h 13163"/>
              <a:gd name="T46" fmla="*/ 6186 w 16126"/>
              <a:gd name="T47" fmla="*/ 10525 h 13163"/>
              <a:gd name="T48" fmla="*/ 5994 w 16126"/>
              <a:gd name="T49" fmla="*/ 11036 h 13163"/>
              <a:gd name="T50" fmla="*/ 5843 w 16126"/>
              <a:gd name="T51" fmla="*/ 11384 h 13163"/>
              <a:gd name="T52" fmla="*/ 5722 w 16126"/>
              <a:gd name="T53" fmla="*/ 11579 h 13163"/>
              <a:gd name="T54" fmla="*/ 5612 w 16126"/>
              <a:gd name="T55" fmla="*/ 11545 h 13163"/>
              <a:gd name="T56" fmla="*/ 5383 w 16126"/>
              <a:gd name="T57" fmla="*/ 11261 h 13163"/>
              <a:gd name="T58" fmla="*/ 5005 w 16126"/>
              <a:gd name="T59" fmla="*/ 10720 h 13163"/>
              <a:gd name="T60" fmla="*/ 4472 w 16126"/>
              <a:gd name="T61" fmla="*/ 9948 h 13163"/>
              <a:gd name="T62" fmla="*/ 4211 w 16126"/>
              <a:gd name="T63" fmla="*/ 9601 h 13163"/>
              <a:gd name="T64" fmla="*/ 4069 w 16126"/>
              <a:gd name="T65" fmla="*/ 9479 h 13163"/>
              <a:gd name="T66" fmla="*/ 4103 w 16126"/>
              <a:gd name="T67" fmla="*/ 9732 h 13163"/>
              <a:gd name="T68" fmla="*/ 4294 w 16126"/>
              <a:gd name="T69" fmla="*/ 10343 h 13163"/>
              <a:gd name="T70" fmla="*/ 4583 w 16126"/>
              <a:gd name="T71" fmla="*/ 11148 h 13163"/>
              <a:gd name="T72" fmla="*/ 4914 w 16126"/>
              <a:gd name="T73" fmla="*/ 11987 h 13163"/>
              <a:gd name="T74" fmla="*/ 5225 w 16126"/>
              <a:gd name="T75" fmla="*/ 12696 h 13163"/>
              <a:gd name="T76" fmla="*/ 5460 w 16126"/>
              <a:gd name="T77" fmla="*/ 13114 h 13163"/>
              <a:gd name="T78" fmla="*/ 5767 w 16126"/>
              <a:gd name="T79" fmla="*/ 12916 h 13163"/>
              <a:gd name="T80" fmla="*/ 6878 w 16126"/>
              <a:gd name="T81" fmla="*/ 11818 h 13163"/>
              <a:gd name="T82" fmla="*/ 7946 w 16126"/>
              <a:gd name="T83" fmla="*/ 10787 h 13163"/>
              <a:gd name="T84" fmla="*/ 8303 w 16126"/>
              <a:gd name="T85" fmla="*/ 10468 h 13163"/>
              <a:gd name="T86" fmla="*/ 8494 w 16126"/>
              <a:gd name="T87" fmla="*/ 10451 h 13163"/>
              <a:gd name="T88" fmla="*/ 9028 w 16126"/>
              <a:gd name="T89" fmla="*/ 10642 h 13163"/>
              <a:gd name="T90" fmla="*/ 9979 w 16126"/>
              <a:gd name="T91" fmla="*/ 11030 h 13163"/>
              <a:gd name="T92" fmla="*/ 11596 w 16126"/>
              <a:gd name="T93" fmla="*/ 11726 h 13163"/>
              <a:gd name="T94" fmla="*/ 12216 w 16126"/>
              <a:gd name="T95" fmla="*/ 11936 h 13163"/>
              <a:gd name="T96" fmla="*/ 12721 w 16126"/>
              <a:gd name="T97" fmla="*/ 10858 h 13163"/>
              <a:gd name="T98" fmla="*/ 13523 w 16126"/>
              <a:gd name="T99" fmla="*/ 8716 h 13163"/>
              <a:gd name="T100" fmla="*/ 14446 w 16126"/>
              <a:gd name="T101" fmla="*/ 6037 h 13163"/>
              <a:gd name="T102" fmla="*/ 15305 w 16126"/>
              <a:gd name="T103" fmla="*/ 3348 h 13163"/>
              <a:gd name="T104" fmla="*/ 15925 w 16126"/>
              <a:gd name="T105" fmla="*/ 1178 h 13163"/>
              <a:gd name="T106" fmla="*/ 16124 w 16126"/>
              <a:gd name="T107" fmla="*/ 55 h 1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26" h="13163">
                <a:moveTo>
                  <a:pt x="16097" y="1"/>
                </a:moveTo>
                <a:lnTo>
                  <a:pt x="16014" y="0"/>
                </a:lnTo>
                <a:lnTo>
                  <a:pt x="15847" y="33"/>
                </a:lnTo>
                <a:lnTo>
                  <a:pt x="15601" y="99"/>
                </a:lnTo>
                <a:lnTo>
                  <a:pt x="15282" y="195"/>
                </a:lnTo>
                <a:lnTo>
                  <a:pt x="14896" y="319"/>
                </a:lnTo>
                <a:lnTo>
                  <a:pt x="14449" y="468"/>
                </a:lnTo>
                <a:lnTo>
                  <a:pt x="13947" y="642"/>
                </a:lnTo>
                <a:lnTo>
                  <a:pt x="13394" y="838"/>
                </a:lnTo>
                <a:lnTo>
                  <a:pt x="12797" y="1052"/>
                </a:lnTo>
                <a:lnTo>
                  <a:pt x="12162" y="1284"/>
                </a:lnTo>
                <a:lnTo>
                  <a:pt x="11493" y="1530"/>
                </a:lnTo>
                <a:lnTo>
                  <a:pt x="10799" y="1790"/>
                </a:lnTo>
                <a:lnTo>
                  <a:pt x="10082" y="2060"/>
                </a:lnTo>
                <a:lnTo>
                  <a:pt x="9349" y="2340"/>
                </a:lnTo>
                <a:lnTo>
                  <a:pt x="8607" y="2624"/>
                </a:lnTo>
                <a:lnTo>
                  <a:pt x="7860" y="2913"/>
                </a:lnTo>
                <a:lnTo>
                  <a:pt x="7115" y="3204"/>
                </a:lnTo>
                <a:lnTo>
                  <a:pt x="6378" y="3495"/>
                </a:lnTo>
                <a:lnTo>
                  <a:pt x="5653" y="3784"/>
                </a:lnTo>
                <a:lnTo>
                  <a:pt x="4946" y="4067"/>
                </a:lnTo>
                <a:lnTo>
                  <a:pt x="4265" y="4345"/>
                </a:lnTo>
                <a:lnTo>
                  <a:pt x="3613" y="4613"/>
                </a:lnTo>
                <a:lnTo>
                  <a:pt x="2997" y="4870"/>
                </a:lnTo>
                <a:lnTo>
                  <a:pt x="2421" y="5114"/>
                </a:lnTo>
                <a:lnTo>
                  <a:pt x="1894" y="5342"/>
                </a:lnTo>
                <a:lnTo>
                  <a:pt x="1419" y="5553"/>
                </a:lnTo>
                <a:lnTo>
                  <a:pt x="1003" y="5744"/>
                </a:lnTo>
                <a:lnTo>
                  <a:pt x="651" y="5912"/>
                </a:lnTo>
                <a:lnTo>
                  <a:pt x="369" y="6058"/>
                </a:lnTo>
                <a:lnTo>
                  <a:pt x="163" y="6176"/>
                </a:lnTo>
                <a:lnTo>
                  <a:pt x="38" y="6266"/>
                </a:lnTo>
                <a:lnTo>
                  <a:pt x="0" y="6325"/>
                </a:lnTo>
                <a:lnTo>
                  <a:pt x="8" y="6342"/>
                </a:lnTo>
                <a:lnTo>
                  <a:pt x="25" y="6365"/>
                </a:lnTo>
                <a:lnTo>
                  <a:pt x="50" y="6391"/>
                </a:lnTo>
                <a:lnTo>
                  <a:pt x="86" y="6419"/>
                </a:lnTo>
                <a:lnTo>
                  <a:pt x="129" y="6452"/>
                </a:lnTo>
                <a:lnTo>
                  <a:pt x="180" y="6489"/>
                </a:lnTo>
                <a:lnTo>
                  <a:pt x="240" y="6528"/>
                </a:lnTo>
                <a:lnTo>
                  <a:pt x="307" y="6571"/>
                </a:lnTo>
                <a:lnTo>
                  <a:pt x="383" y="6617"/>
                </a:lnTo>
                <a:lnTo>
                  <a:pt x="466" y="6666"/>
                </a:lnTo>
                <a:lnTo>
                  <a:pt x="556" y="6718"/>
                </a:lnTo>
                <a:lnTo>
                  <a:pt x="653" y="6773"/>
                </a:lnTo>
                <a:lnTo>
                  <a:pt x="758" y="6831"/>
                </a:lnTo>
                <a:lnTo>
                  <a:pt x="869" y="6891"/>
                </a:lnTo>
                <a:lnTo>
                  <a:pt x="986" y="6954"/>
                </a:lnTo>
                <a:lnTo>
                  <a:pt x="1109" y="7020"/>
                </a:lnTo>
                <a:lnTo>
                  <a:pt x="1239" y="7087"/>
                </a:lnTo>
                <a:lnTo>
                  <a:pt x="1374" y="7157"/>
                </a:lnTo>
                <a:lnTo>
                  <a:pt x="1514" y="7229"/>
                </a:lnTo>
                <a:lnTo>
                  <a:pt x="1660" y="7304"/>
                </a:lnTo>
                <a:lnTo>
                  <a:pt x="1968" y="7459"/>
                </a:lnTo>
                <a:lnTo>
                  <a:pt x="2293" y="7620"/>
                </a:lnTo>
                <a:lnTo>
                  <a:pt x="2636" y="7788"/>
                </a:lnTo>
                <a:lnTo>
                  <a:pt x="2994" y="7962"/>
                </a:lnTo>
                <a:lnTo>
                  <a:pt x="3365" y="8141"/>
                </a:lnTo>
                <a:lnTo>
                  <a:pt x="3748" y="8324"/>
                </a:lnTo>
                <a:lnTo>
                  <a:pt x="3868" y="8244"/>
                </a:lnTo>
                <a:lnTo>
                  <a:pt x="4207" y="8020"/>
                </a:lnTo>
                <a:lnTo>
                  <a:pt x="4736" y="7673"/>
                </a:lnTo>
                <a:lnTo>
                  <a:pt x="5421" y="7221"/>
                </a:lnTo>
                <a:lnTo>
                  <a:pt x="6233" y="6690"/>
                </a:lnTo>
                <a:lnTo>
                  <a:pt x="7143" y="6096"/>
                </a:lnTo>
                <a:lnTo>
                  <a:pt x="7622" y="5783"/>
                </a:lnTo>
                <a:lnTo>
                  <a:pt x="8115" y="5463"/>
                </a:lnTo>
                <a:lnTo>
                  <a:pt x="8617" y="5138"/>
                </a:lnTo>
                <a:lnTo>
                  <a:pt x="9123" y="4811"/>
                </a:lnTo>
                <a:lnTo>
                  <a:pt x="9630" y="4485"/>
                </a:lnTo>
                <a:lnTo>
                  <a:pt x="10134" y="4161"/>
                </a:lnTo>
                <a:lnTo>
                  <a:pt x="10632" y="3843"/>
                </a:lnTo>
                <a:lnTo>
                  <a:pt x="11118" y="3535"/>
                </a:lnTo>
                <a:lnTo>
                  <a:pt x="11590" y="3236"/>
                </a:lnTo>
                <a:lnTo>
                  <a:pt x="12044" y="2951"/>
                </a:lnTo>
                <a:lnTo>
                  <a:pt x="12475" y="2682"/>
                </a:lnTo>
                <a:lnTo>
                  <a:pt x="12880" y="2432"/>
                </a:lnTo>
                <a:lnTo>
                  <a:pt x="13255" y="2203"/>
                </a:lnTo>
                <a:lnTo>
                  <a:pt x="13596" y="1999"/>
                </a:lnTo>
                <a:lnTo>
                  <a:pt x="13900" y="1822"/>
                </a:lnTo>
                <a:lnTo>
                  <a:pt x="14162" y="1673"/>
                </a:lnTo>
                <a:lnTo>
                  <a:pt x="14378" y="1556"/>
                </a:lnTo>
                <a:lnTo>
                  <a:pt x="14545" y="1475"/>
                </a:lnTo>
                <a:lnTo>
                  <a:pt x="14660" y="1429"/>
                </a:lnTo>
                <a:lnTo>
                  <a:pt x="14718" y="1424"/>
                </a:lnTo>
                <a:lnTo>
                  <a:pt x="14720" y="1461"/>
                </a:lnTo>
                <a:lnTo>
                  <a:pt x="14674" y="1541"/>
                </a:lnTo>
                <a:lnTo>
                  <a:pt x="14585" y="1659"/>
                </a:lnTo>
                <a:lnTo>
                  <a:pt x="14454" y="1814"/>
                </a:lnTo>
                <a:lnTo>
                  <a:pt x="14283" y="2000"/>
                </a:lnTo>
                <a:lnTo>
                  <a:pt x="14079" y="2219"/>
                </a:lnTo>
                <a:lnTo>
                  <a:pt x="13841" y="2466"/>
                </a:lnTo>
                <a:lnTo>
                  <a:pt x="13575" y="2737"/>
                </a:lnTo>
                <a:lnTo>
                  <a:pt x="13281" y="3031"/>
                </a:lnTo>
                <a:lnTo>
                  <a:pt x="12966" y="3344"/>
                </a:lnTo>
                <a:lnTo>
                  <a:pt x="12631" y="3674"/>
                </a:lnTo>
                <a:lnTo>
                  <a:pt x="12279" y="4018"/>
                </a:lnTo>
                <a:lnTo>
                  <a:pt x="11914" y="4373"/>
                </a:lnTo>
                <a:lnTo>
                  <a:pt x="11538" y="4738"/>
                </a:lnTo>
                <a:lnTo>
                  <a:pt x="11154" y="5108"/>
                </a:lnTo>
                <a:lnTo>
                  <a:pt x="10766" y="5480"/>
                </a:lnTo>
                <a:lnTo>
                  <a:pt x="9990" y="6224"/>
                </a:lnTo>
                <a:lnTo>
                  <a:pt x="9234" y="6948"/>
                </a:lnTo>
                <a:lnTo>
                  <a:pt x="8524" y="7627"/>
                </a:lnTo>
                <a:lnTo>
                  <a:pt x="7883" y="8242"/>
                </a:lnTo>
                <a:lnTo>
                  <a:pt x="7596" y="8517"/>
                </a:lnTo>
                <a:lnTo>
                  <a:pt x="7336" y="8769"/>
                </a:lnTo>
                <a:lnTo>
                  <a:pt x="7106" y="8993"/>
                </a:lnTo>
                <a:lnTo>
                  <a:pt x="6910" y="9186"/>
                </a:lnTo>
                <a:lnTo>
                  <a:pt x="6749" y="9347"/>
                </a:lnTo>
                <a:lnTo>
                  <a:pt x="6627" y="9472"/>
                </a:lnTo>
                <a:lnTo>
                  <a:pt x="6548" y="9559"/>
                </a:lnTo>
                <a:lnTo>
                  <a:pt x="6514" y="9605"/>
                </a:lnTo>
                <a:lnTo>
                  <a:pt x="6488" y="9671"/>
                </a:lnTo>
                <a:lnTo>
                  <a:pt x="6454" y="9766"/>
                </a:lnTo>
                <a:lnTo>
                  <a:pt x="6412" y="9886"/>
                </a:lnTo>
                <a:lnTo>
                  <a:pt x="6362" y="10027"/>
                </a:lnTo>
                <a:lnTo>
                  <a:pt x="6308" y="10184"/>
                </a:lnTo>
                <a:lnTo>
                  <a:pt x="6249" y="10351"/>
                </a:lnTo>
                <a:lnTo>
                  <a:pt x="6186" y="10525"/>
                </a:lnTo>
                <a:lnTo>
                  <a:pt x="6123" y="10700"/>
                </a:lnTo>
                <a:lnTo>
                  <a:pt x="6090" y="10787"/>
                </a:lnTo>
                <a:lnTo>
                  <a:pt x="6057" y="10872"/>
                </a:lnTo>
                <a:lnTo>
                  <a:pt x="6025" y="10956"/>
                </a:lnTo>
                <a:lnTo>
                  <a:pt x="5994" y="11036"/>
                </a:lnTo>
                <a:lnTo>
                  <a:pt x="5961" y="11115"/>
                </a:lnTo>
                <a:lnTo>
                  <a:pt x="5931" y="11189"/>
                </a:lnTo>
                <a:lnTo>
                  <a:pt x="5901" y="11258"/>
                </a:lnTo>
                <a:lnTo>
                  <a:pt x="5872" y="11324"/>
                </a:lnTo>
                <a:lnTo>
                  <a:pt x="5843" y="11384"/>
                </a:lnTo>
                <a:lnTo>
                  <a:pt x="5816" y="11437"/>
                </a:lnTo>
                <a:lnTo>
                  <a:pt x="5790" y="11484"/>
                </a:lnTo>
                <a:lnTo>
                  <a:pt x="5766" y="11524"/>
                </a:lnTo>
                <a:lnTo>
                  <a:pt x="5744" y="11555"/>
                </a:lnTo>
                <a:lnTo>
                  <a:pt x="5722" y="11579"/>
                </a:lnTo>
                <a:lnTo>
                  <a:pt x="5703" y="11594"/>
                </a:lnTo>
                <a:lnTo>
                  <a:pt x="5687" y="11599"/>
                </a:lnTo>
                <a:lnTo>
                  <a:pt x="5668" y="11593"/>
                </a:lnTo>
                <a:lnTo>
                  <a:pt x="5643" y="11574"/>
                </a:lnTo>
                <a:lnTo>
                  <a:pt x="5612" y="11545"/>
                </a:lnTo>
                <a:lnTo>
                  <a:pt x="5575" y="11506"/>
                </a:lnTo>
                <a:lnTo>
                  <a:pt x="5533" y="11456"/>
                </a:lnTo>
                <a:lnTo>
                  <a:pt x="5488" y="11399"/>
                </a:lnTo>
                <a:lnTo>
                  <a:pt x="5437" y="11333"/>
                </a:lnTo>
                <a:lnTo>
                  <a:pt x="5383" y="11261"/>
                </a:lnTo>
                <a:lnTo>
                  <a:pt x="5325" y="11181"/>
                </a:lnTo>
                <a:lnTo>
                  <a:pt x="5266" y="11097"/>
                </a:lnTo>
                <a:lnTo>
                  <a:pt x="5203" y="11007"/>
                </a:lnTo>
                <a:lnTo>
                  <a:pt x="5138" y="10914"/>
                </a:lnTo>
                <a:lnTo>
                  <a:pt x="5005" y="10720"/>
                </a:lnTo>
                <a:lnTo>
                  <a:pt x="4868" y="10520"/>
                </a:lnTo>
                <a:lnTo>
                  <a:pt x="4732" y="10320"/>
                </a:lnTo>
                <a:lnTo>
                  <a:pt x="4598" y="10127"/>
                </a:lnTo>
                <a:lnTo>
                  <a:pt x="4534" y="10035"/>
                </a:lnTo>
                <a:lnTo>
                  <a:pt x="4472" y="9948"/>
                </a:lnTo>
                <a:lnTo>
                  <a:pt x="4414" y="9866"/>
                </a:lnTo>
                <a:lnTo>
                  <a:pt x="4358" y="9789"/>
                </a:lnTo>
                <a:lnTo>
                  <a:pt x="4305" y="9718"/>
                </a:lnTo>
                <a:lnTo>
                  <a:pt x="4257" y="9656"/>
                </a:lnTo>
                <a:lnTo>
                  <a:pt x="4211" y="9601"/>
                </a:lnTo>
                <a:lnTo>
                  <a:pt x="4172" y="9556"/>
                </a:lnTo>
                <a:lnTo>
                  <a:pt x="4138" y="9520"/>
                </a:lnTo>
                <a:lnTo>
                  <a:pt x="4109" y="9494"/>
                </a:lnTo>
                <a:lnTo>
                  <a:pt x="4086" y="9480"/>
                </a:lnTo>
                <a:lnTo>
                  <a:pt x="4069" y="9479"/>
                </a:lnTo>
                <a:lnTo>
                  <a:pt x="4061" y="9493"/>
                </a:lnTo>
                <a:lnTo>
                  <a:pt x="4060" y="9528"/>
                </a:lnTo>
                <a:lnTo>
                  <a:pt x="4067" y="9579"/>
                </a:lnTo>
                <a:lnTo>
                  <a:pt x="4081" y="9648"/>
                </a:lnTo>
                <a:lnTo>
                  <a:pt x="4103" y="9732"/>
                </a:lnTo>
                <a:lnTo>
                  <a:pt x="4131" y="9831"/>
                </a:lnTo>
                <a:lnTo>
                  <a:pt x="4164" y="9943"/>
                </a:lnTo>
                <a:lnTo>
                  <a:pt x="4202" y="10067"/>
                </a:lnTo>
                <a:lnTo>
                  <a:pt x="4246" y="10201"/>
                </a:lnTo>
                <a:lnTo>
                  <a:pt x="4294" y="10343"/>
                </a:lnTo>
                <a:lnTo>
                  <a:pt x="4345" y="10494"/>
                </a:lnTo>
                <a:lnTo>
                  <a:pt x="4401" y="10651"/>
                </a:lnTo>
                <a:lnTo>
                  <a:pt x="4459" y="10813"/>
                </a:lnTo>
                <a:lnTo>
                  <a:pt x="4521" y="10980"/>
                </a:lnTo>
                <a:lnTo>
                  <a:pt x="4583" y="11148"/>
                </a:lnTo>
                <a:lnTo>
                  <a:pt x="4649" y="11319"/>
                </a:lnTo>
                <a:lnTo>
                  <a:pt x="4714" y="11490"/>
                </a:lnTo>
                <a:lnTo>
                  <a:pt x="4781" y="11658"/>
                </a:lnTo>
                <a:lnTo>
                  <a:pt x="4847" y="11825"/>
                </a:lnTo>
                <a:lnTo>
                  <a:pt x="4914" y="11987"/>
                </a:lnTo>
                <a:lnTo>
                  <a:pt x="4980" y="12145"/>
                </a:lnTo>
                <a:lnTo>
                  <a:pt x="5044" y="12295"/>
                </a:lnTo>
                <a:lnTo>
                  <a:pt x="5107" y="12438"/>
                </a:lnTo>
                <a:lnTo>
                  <a:pt x="5167" y="12573"/>
                </a:lnTo>
                <a:lnTo>
                  <a:pt x="5225" y="12696"/>
                </a:lnTo>
                <a:lnTo>
                  <a:pt x="5281" y="12808"/>
                </a:lnTo>
                <a:lnTo>
                  <a:pt x="5332" y="12908"/>
                </a:lnTo>
                <a:lnTo>
                  <a:pt x="5380" y="12992"/>
                </a:lnTo>
                <a:lnTo>
                  <a:pt x="5422" y="13061"/>
                </a:lnTo>
                <a:lnTo>
                  <a:pt x="5460" y="13114"/>
                </a:lnTo>
                <a:lnTo>
                  <a:pt x="5493" y="13148"/>
                </a:lnTo>
                <a:lnTo>
                  <a:pt x="5519" y="13163"/>
                </a:lnTo>
                <a:lnTo>
                  <a:pt x="5549" y="13133"/>
                </a:lnTo>
                <a:lnTo>
                  <a:pt x="5635" y="13048"/>
                </a:lnTo>
                <a:lnTo>
                  <a:pt x="5767" y="12916"/>
                </a:lnTo>
                <a:lnTo>
                  <a:pt x="5940" y="12744"/>
                </a:lnTo>
                <a:lnTo>
                  <a:pt x="6145" y="12540"/>
                </a:lnTo>
                <a:lnTo>
                  <a:pt x="6375" y="12313"/>
                </a:lnTo>
                <a:lnTo>
                  <a:pt x="6622" y="12070"/>
                </a:lnTo>
                <a:lnTo>
                  <a:pt x="6878" y="11818"/>
                </a:lnTo>
                <a:lnTo>
                  <a:pt x="7137" y="11565"/>
                </a:lnTo>
                <a:lnTo>
                  <a:pt x="7389" y="11320"/>
                </a:lnTo>
                <a:lnTo>
                  <a:pt x="7629" y="11089"/>
                </a:lnTo>
                <a:lnTo>
                  <a:pt x="7847" y="10881"/>
                </a:lnTo>
                <a:lnTo>
                  <a:pt x="7946" y="10787"/>
                </a:lnTo>
                <a:lnTo>
                  <a:pt x="8038" y="10702"/>
                </a:lnTo>
                <a:lnTo>
                  <a:pt x="8119" y="10628"/>
                </a:lnTo>
                <a:lnTo>
                  <a:pt x="8192" y="10562"/>
                </a:lnTo>
                <a:lnTo>
                  <a:pt x="8254" y="10510"/>
                </a:lnTo>
                <a:lnTo>
                  <a:pt x="8303" y="10468"/>
                </a:lnTo>
                <a:lnTo>
                  <a:pt x="8339" y="10441"/>
                </a:lnTo>
                <a:lnTo>
                  <a:pt x="8362" y="10428"/>
                </a:lnTo>
                <a:lnTo>
                  <a:pt x="8388" y="10427"/>
                </a:lnTo>
                <a:lnTo>
                  <a:pt x="8432" y="10434"/>
                </a:lnTo>
                <a:lnTo>
                  <a:pt x="8494" y="10451"/>
                </a:lnTo>
                <a:lnTo>
                  <a:pt x="8574" y="10475"/>
                </a:lnTo>
                <a:lnTo>
                  <a:pt x="8668" y="10508"/>
                </a:lnTo>
                <a:lnTo>
                  <a:pt x="8776" y="10546"/>
                </a:lnTo>
                <a:lnTo>
                  <a:pt x="8896" y="10591"/>
                </a:lnTo>
                <a:lnTo>
                  <a:pt x="9028" y="10642"/>
                </a:lnTo>
                <a:lnTo>
                  <a:pt x="9169" y="10697"/>
                </a:lnTo>
                <a:lnTo>
                  <a:pt x="9319" y="10758"/>
                </a:lnTo>
                <a:lnTo>
                  <a:pt x="9476" y="10821"/>
                </a:lnTo>
                <a:lnTo>
                  <a:pt x="9640" y="10889"/>
                </a:lnTo>
                <a:lnTo>
                  <a:pt x="9979" y="11030"/>
                </a:lnTo>
                <a:lnTo>
                  <a:pt x="10327" y="11178"/>
                </a:lnTo>
                <a:lnTo>
                  <a:pt x="10674" y="11326"/>
                </a:lnTo>
                <a:lnTo>
                  <a:pt x="11007" y="11469"/>
                </a:lnTo>
                <a:lnTo>
                  <a:pt x="11318" y="11605"/>
                </a:lnTo>
                <a:lnTo>
                  <a:pt x="11596" y="11726"/>
                </a:lnTo>
                <a:lnTo>
                  <a:pt x="11830" y="11829"/>
                </a:lnTo>
                <a:lnTo>
                  <a:pt x="12010" y="11907"/>
                </a:lnTo>
                <a:lnTo>
                  <a:pt x="12125" y="11959"/>
                </a:lnTo>
                <a:lnTo>
                  <a:pt x="12167" y="11977"/>
                </a:lnTo>
                <a:lnTo>
                  <a:pt x="12216" y="11936"/>
                </a:lnTo>
                <a:lnTo>
                  <a:pt x="12284" y="11831"/>
                </a:lnTo>
                <a:lnTo>
                  <a:pt x="12370" y="11666"/>
                </a:lnTo>
                <a:lnTo>
                  <a:pt x="12473" y="11446"/>
                </a:lnTo>
                <a:lnTo>
                  <a:pt x="12590" y="11176"/>
                </a:lnTo>
                <a:lnTo>
                  <a:pt x="12721" y="10858"/>
                </a:lnTo>
                <a:lnTo>
                  <a:pt x="12863" y="10498"/>
                </a:lnTo>
                <a:lnTo>
                  <a:pt x="13016" y="10100"/>
                </a:lnTo>
                <a:lnTo>
                  <a:pt x="13178" y="9667"/>
                </a:lnTo>
                <a:lnTo>
                  <a:pt x="13348" y="9204"/>
                </a:lnTo>
                <a:lnTo>
                  <a:pt x="13523" y="8716"/>
                </a:lnTo>
                <a:lnTo>
                  <a:pt x="13704" y="8205"/>
                </a:lnTo>
                <a:lnTo>
                  <a:pt x="13888" y="7679"/>
                </a:lnTo>
                <a:lnTo>
                  <a:pt x="14074" y="7139"/>
                </a:lnTo>
                <a:lnTo>
                  <a:pt x="14260" y="6590"/>
                </a:lnTo>
                <a:lnTo>
                  <a:pt x="14446" y="6037"/>
                </a:lnTo>
                <a:lnTo>
                  <a:pt x="14628" y="5482"/>
                </a:lnTo>
                <a:lnTo>
                  <a:pt x="14807" y="4932"/>
                </a:lnTo>
                <a:lnTo>
                  <a:pt x="14981" y="4390"/>
                </a:lnTo>
                <a:lnTo>
                  <a:pt x="15147" y="3861"/>
                </a:lnTo>
                <a:lnTo>
                  <a:pt x="15305" y="3348"/>
                </a:lnTo>
                <a:lnTo>
                  <a:pt x="15455" y="2855"/>
                </a:lnTo>
                <a:lnTo>
                  <a:pt x="15593" y="2388"/>
                </a:lnTo>
                <a:lnTo>
                  <a:pt x="15718" y="1950"/>
                </a:lnTo>
                <a:lnTo>
                  <a:pt x="15829" y="1545"/>
                </a:lnTo>
                <a:lnTo>
                  <a:pt x="15925" y="1178"/>
                </a:lnTo>
                <a:lnTo>
                  <a:pt x="16004" y="853"/>
                </a:lnTo>
                <a:lnTo>
                  <a:pt x="16066" y="573"/>
                </a:lnTo>
                <a:lnTo>
                  <a:pt x="16106" y="344"/>
                </a:lnTo>
                <a:lnTo>
                  <a:pt x="16126" y="170"/>
                </a:lnTo>
                <a:lnTo>
                  <a:pt x="16124" y="55"/>
                </a:lnTo>
                <a:lnTo>
                  <a:pt x="1609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320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649788" y="5653347"/>
            <a:ext cx="4542213" cy="1204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</p:spTree>
    <p:extLst>
      <p:ext uri="{BB962C8B-B14F-4D97-AF65-F5344CB8AC3E}">
        <p14:creationId xmlns:p14="http://schemas.microsoft.com/office/powerpoint/2010/main" val="38448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13" grpId="0" animBg="1"/>
      <p:bldP spid="14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04800" y="2209798"/>
            <a:ext cx="3251200" cy="32512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55"/>
          </p:nvPr>
        </p:nvSpPr>
        <p:spPr>
          <a:xfrm>
            <a:off x="5588001" y="2616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3860800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3860800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 flipV="1">
            <a:off x="55880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8"/>
          <p:cNvSpPr>
            <a:spLocks noGrp="1"/>
          </p:cNvSpPr>
          <p:nvPr>
            <p:ph type="body" sz="quarter" idx="64"/>
          </p:nvPr>
        </p:nvSpPr>
        <p:spPr>
          <a:xfrm>
            <a:off x="5588001" y="4648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66"/>
          </p:nvPr>
        </p:nvSpPr>
        <p:spPr>
          <a:xfrm>
            <a:off x="3860800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3860800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55880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/>
          <p:cNvSpPr>
            <a:spLocks noGrp="1"/>
          </p:cNvSpPr>
          <p:nvPr>
            <p:ph type="body" sz="quarter" idx="68"/>
          </p:nvPr>
        </p:nvSpPr>
        <p:spPr>
          <a:xfrm>
            <a:off x="9956800" y="2616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69"/>
          </p:nvPr>
        </p:nvSpPr>
        <p:spPr>
          <a:xfrm>
            <a:off x="8181907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70"/>
          </p:nvPr>
        </p:nvSpPr>
        <p:spPr>
          <a:xfrm>
            <a:off x="8181907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V="1">
            <a:off x="99568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8"/>
          <p:cNvSpPr>
            <a:spLocks noGrp="1"/>
          </p:cNvSpPr>
          <p:nvPr>
            <p:ph type="body" sz="quarter" idx="71"/>
          </p:nvPr>
        </p:nvSpPr>
        <p:spPr>
          <a:xfrm>
            <a:off x="9956800" y="4648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72"/>
          </p:nvPr>
        </p:nvSpPr>
        <p:spPr>
          <a:xfrm>
            <a:off x="8181907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73"/>
          </p:nvPr>
        </p:nvSpPr>
        <p:spPr>
          <a:xfrm>
            <a:off x="8181907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9" name="Straight Connector 58"/>
          <p:cNvCxnSpPr/>
          <p:nvPr userDrawn="1"/>
        </p:nvCxnSpPr>
        <p:spPr>
          <a:xfrm flipV="1">
            <a:off x="99568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666343" y="4278085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673600" y="2209799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8292357" y="1853059"/>
            <a:ext cx="711200" cy="711200"/>
            <a:chOff x="8292357" y="1853059"/>
            <a:chExt cx="711200" cy="711200"/>
          </a:xfrm>
        </p:grpSpPr>
        <p:sp>
          <p:nvSpPr>
            <p:cNvPr id="24" name="Oval 23"/>
            <p:cNvSpPr/>
            <p:nvPr userDrawn="1"/>
          </p:nvSpPr>
          <p:spPr>
            <a:xfrm>
              <a:off x="8292357" y="1853059"/>
              <a:ext cx="711200" cy="71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Freeform 425"/>
            <p:cNvSpPr>
              <a:spLocks noEditPoints="1"/>
            </p:cNvSpPr>
            <p:nvPr/>
          </p:nvSpPr>
          <p:spPr bwMode="auto">
            <a:xfrm>
              <a:off x="8473396" y="1983171"/>
              <a:ext cx="349251" cy="406400"/>
            </a:xfrm>
            <a:custGeom>
              <a:avLst/>
              <a:gdLst>
                <a:gd name="T0" fmla="*/ 2317 w 13859"/>
                <a:gd name="T1" fmla="*/ 8004 h 16128"/>
                <a:gd name="T2" fmla="*/ 1967 w 13859"/>
                <a:gd name="T3" fmla="*/ 8285 h 16128"/>
                <a:gd name="T4" fmla="*/ 1694 w 13859"/>
                <a:gd name="T5" fmla="*/ 8189 h 16128"/>
                <a:gd name="T6" fmla="*/ 1481 w 13859"/>
                <a:gd name="T7" fmla="*/ 8207 h 16128"/>
                <a:gd name="T8" fmla="*/ 1015 w 13859"/>
                <a:gd name="T9" fmla="*/ 8838 h 16128"/>
                <a:gd name="T10" fmla="*/ 404 w 13859"/>
                <a:gd name="T11" fmla="*/ 10161 h 16128"/>
                <a:gd name="T12" fmla="*/ 18 w 13859"/>
                <a:gd name="T13" fmla="*/ 11295 h 16128"/>
                <a:gd name="T14" fmla="*/ 40 w 13859"/>
                <a:gd name="T15" fmla="*/ 11571 h 16128"/>
                <a:gd name="T16" fmla="*/ 184 w 13859"/>
                <a:gd name="T17" fmla="*/ 11696 h 16128"/>
                <a:gd name="T18" fmla="*/ 504 w 13859"/>
                <a:gd name="T19" fmla="*/ 11935 h 16128"/>
                <a:gd name="T20" fmla="*/ 429 w 13859"/>
                <a:gd name="T21" fmla="*/ 12718 h 16128"/>
                <a:gd name="T22" fmla="*/ 538 w 13859"/>
                <a:gd name="T23" fmla="*/ 13327 h 16128"/>
                <a:gd name="T24" fmla="*/ 1117 w 13859"/>
                <a:gd name="T25" fmla="*/ 14247 h 16128"/>
                <a:gd name="T26" fmla="*/ 2368 w 13859"/>
                <a:gd name="T27" fmla="*/ 14903 h 16128"/>
                <a:gd name="T28" fmla="*/ 4069 w 13859"/>
                <a:gd name="T29" fmla="*/ 14654 h 16128"/>
                <a:gd name="T30" fmla="*/ 4877 w 13859"/>
                <a:gd name="T31" fmla="*/ 12294 h 16128"/>
                <a:gd name="T32" fmla="*/ 5243 w 13859"/>
                <a:gd name="T33" fmla="*/ 9182 h 16128"/>
                <a:gd name="T34" fmla="*/ 5131 w 13859"/>
                <a:gd name="T35" fmla="*/ 7572 h 16128"/>
                <a:gd name="T36" fmla="*/ 4463 w 13859"/>
                <a:gd name="T37" fmla="*/ 7305 h 16128"/>
                <a:gd name="T38" fmla="*/ 3526 w 13859"/>
                <a:gd name="T39" fmla="*/ 7315 h 16128"/>
                <a:gd name="T40" fmla="*/ 2765 w 13859"/>
                <a:gd name="T41" fmla="*/ 7576 h 16128"/>
                <a:gd name="T42" fmla="*/ 12945 w 13859"/>
                <a:gd name="T43" fmla="*/ 8879 h 16128"/>
                <a:gd name="T44" fmla="*/ 13234 w 13859"/>
                <a:gd name="T45" fmla="*/ 8953 h 16128"/>
                <a:gd name="T46" fmla="*/ 13512 w 13859"/>
                <a:gd name="T47" fmla="*/ 8943 h 16128"/>
                <a:gd name="T48" fmla="*/ 13774 w 13859"/>
                <a:gd name="T49" fmla="*/ 8047 h 16128"/>
                <a:gd name="T50" fmla="*/ 13576 w 13859"/>
                <a:gd name="T51" fmla="*/ 4414 h 16128"/>
                <a:gd name="T52" fmla="*/ 10849 w 13859"/>
                <a:gd name="T53" fmla="*/ 812 h 16128"/>
                <a:gd name="T54" fmla="*/ 4579 w 13859"/>
                <a:gd name="T55" fmla="*/ 323 h 16128"/>
                <a:gd name="T56" fmla="*/ 1107 w 13859"/>
                <a:gd name="T57" fmla="*/ 3063 h 16128"/>
                <a:gd name="T58" fmla="*/ 298 w 13859"/>
                <a:gd name="T59" fmla="*/ 6381 h 16128"/>
                <a:gd name="T60" fmla="*/ 468 w 13859"/>
                <a:gd name="T61" fmla="*/ 7635 h 16128"/>
                <a:gd name="T62" fmla="*/ 669 w 13859"/>
                <a:gd name="T63" fmla="*/ 7694 h 16128"/>
                <a:gd name="T64" fmla="*/ 867 w 13859"/>
                <a:gd name="T65" fmla="*/ 7689 h 16128"/>
                <a:gd name="T66" fmla="*/ 1040 w 13859"/>
                <a:gd name="T67" fmla="*/ 7615 h 16128"/>
                <a:gd name="T68" fmla="*/ 1153 w 13859"/>
                <a:gd name="T69" fmla="*/ 6002 h 16128"/>
                <a:gd name="T70" fmla="*/ 2207 w 13859"/>
                <a:gd name="T71" fmla="*/ 2984 h 16128"/>
                <a:gd name="T72" fmla="*/ 5730 w 13859"/>
                <a:gd name="T73" fmla="*/ 968 h 16128"/>
                <a:gd name="T74" fmla="*/ 11096 w 13859"/>
                <a:gd name="T75" fmla="*/ 2116 h 16128"/>
                <a:gd name="T76" fmla="*/ 12882 w 13859"/>
                <a:gd name="T77" fmla="*/ 5512 h 16128"/>
                <a:gd name="T78" fmla="*/ 12837 w 13859"/>
                <a:gd name="T79" fmla="*/ 8391 h 16128"/>
                <a:gd name="T80" fmla="*/ 12363 w 13859"/>
                <a:gd name="T81" fmla="*/ 9207 h 16128"/>
                <a:gd name="T82" fmla="*/ 12196 w 13859"/>
                <a:gd name="T83" fmla="*/ 9200 h 16128"/>
                <a:gd name="T84" fmla="*/ 11803 w 13859"/>
                <a:gd name="T85" fmla="*/ 8483 h 16128"/>
                <a:gd name="T86" fmla="*/ 11506 w 13859"/>
                <a:gd name="T87" fmla="*/ 8049 h 16128"/>
                <a:gd name="T88" fmla="*/ 11126 w 13859"/>
                <a:gd name="T89" fmla="*/ 7668 h 16128"/>
                <a:gd name="T90" fmla="*/ 10363 w 13859"/>
                <a:gd name="T91" fmla="*/ 7693 h 16128"/>
                <a:gd name="T92" fmla="*/ 9499 w 13859"/>
                <a:gd name="T93" fmla="*/ 8070 h 16128"/>
                <a:gd name="T94" fmla="*/ 8926 w 13859"/>
                <a:gd name="T95" fmla="*/ 8534 h 16128"/>
                <a:gd name="T96" fmla="*/ 8632 w 13859"/>
                <a:gd name="T97" fmla="*/ 10488 h 16128"/>
                <a:gd name="T98" fmla="*/ 8646 w 13859"/>
                <a:gd name="T99" fmla="*/ 13526 h 16128"/>
                <a:gd name="T100" fmla="*/ 9240 w 13859"/>
                <a:gd name="T101" fmla="*/ 15599 h 16128"/>
                <a:gd name="T102" fmla="*/ 11060 w 13859"/>
                <a:gd name="T103" fmla="*/ 16119 h 16128"/>
                <a:gd name="T104" fmla="*/ 12333 w 13859"/>
                <a:gd name="T105" fmla="*/ 15535 h 16128"/>
                <a:gd name="T106" fmla="*/ 12971 w 13859"/>
                <a:gd name="T107" fmla="*/ 14631 h 16128"/>
                <a:gd name="T108" fmla="*/ 13083 w 13859"/>
                <a:gd name="T109" fmla="*/ 14119 h 16128"/>
                <a:gd name="T110" fmla="*/ 13150 w 13859"/>
                <a:gd name="T111" fmla="*/ 13442 h 16128"/>
                <a:gd name="T112" fmla="*/ 13522 w 13859"/>
                <a:gd name="T113" fmla="*/ 13307 h 16128"/>
                <a:gd name="T114" fmla="*/ 13720 w 13859"/>
                <a:gd name="T115" fmla="*/ 13151 h 16128"/>
                <a:gd name="T116" fmla="*/ 13766 w 13859"/>
                <a:gd name="T117" fmla="*/ 12817 h 16128"/>
                <a:gd name="T118" fmla="*/ 13425 w 13859"/>
                <a:gd name="T119" fmla="*/ 11505 h 16128"/>
                <a:gd name="T120" fmla="*/ 12866 w 13859"/>
                <a:gd name="T121" fmla="*/ 9968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59" h="16128">
                  <a:moveTo>
                    <a:pt x="2717" y="7615"/>
                  </a:moveTo>
                  <a:lnTo>
                    <a:pt x="2670" y="7657"/>
                  </a:lnTo>
                  <a:lnTo>
                    <a:pt x="2624" y="7699"/>
                  </a:lnTo>
                  <a:lnTo>
                    <a:pt x="2578" y="7741"/>
                  </a:lnTo>
                  <a:lnTo>
                    <a:pt x="2533" y="7785"/>
                  </a:lnTo>
                  <a:lnTo>
                    <a:pt x="2489" y="7827"/>
                  </a:lnTo>
                  <a:lnTo>
                    <a:pt x="2445" y="7871"/>
                  </a:lnTo>
                  <a:lnTo>
                    <a:pt x="2402" y="7915"/>
                  </a:lnTo>
                  <a:lnTo>
                    <a:pt x="2359" y="7959"/>
                  </a:lnTo>
                  <a:lnTo>
                    <a:pt x="2317" y="8004"/>
                  </a:lnTo>
                  <a:lnTo>
                    <a:pt x="2276" y="8049"/>
                  </a:lnTo>
                  <a:lnTo>
                    <a:pt x="2235" y="8094"/>
                  </a:lnTo>
                  <a:lnTo>
                    <a:pt x="2195" y="8140"/>
                  </a:lnTo>
                  <a:lnTo>
                    <a:pt x="2154" y="8186"/>
                  </a:lnTo>
                  <a:lnTo>
                    <a:pt x="2115" y="8232"/>
                  </a:lnTo>
                  <a:lnTo>
                    <a:pt x="2077" y="8279"/>
                  </a:lnTo>
                  <a:lnTo>
                    <a:pt x="2038" y="8326"/>
                  </a:lnTo>
                  <a:lnTo>
                    <a:pt x="2018" y="8314"/>
                  </a:lnTo>
                  <a:lnTo>
                    <a:pt x="1994" y="8300"/>
                  </a:lnTo>
                  <a:lnTo>
                    <a:pt x="1967" y="8285"/>
                  </a:lnTo>
                  <a:lnTo>
                    <a:pt x="1937" y="8270"/>
                  </a:lnTo>
                  <a:lnTo>
                    <a:pt x="1905" y="8255"/>
                  </a:lnTo>
                  <a:lnTo>
                    <a:pt x="1870" y="8239"/>
                  </a:lnTo>
                  <a:lnTo>
                    <a:pt x="1834" y="8224"/>
                  </a:lnTo>
                  <a:lnTo>
                    <a:pt x="1795" y="8212"/>
                  </a:lnTo>
                  <a:lnTo>
                    <a:pt x="1776" y="8206"/>
                  </a:lnTo>
                  <a:lnTo>
                    <a:pt x="1755" y="8201"/>
                  </a:lnTo>
                  <a:lnTo>
                    <a:pt x="1735" y="8196"/>
                  </a:lnTo>
                  <a:lnTo>
                    <a:pt x="1714" y="8192"/>
                  </a:lnTo>
                  <a:lnTo>
                    <a:pt x="1694" y="8189"/>
                  </a:lnTo>
                  <a:lnTo>
                    <a:pt x="1673" y="8186"/>
                  </a:lnTo>
                  <a:lnTo>
                    <a:pt x="1651" y="8184"/>
                  </a:lnTo>
                  <a:lnTo>
                    <a:pt x="1630" y="8183"/>
                  </a:lnTo>
                  <a:lnTo>
                    <a:pt x="1608" y="8183"/>
                  </a:lnTo>
                  <a:lnTo>
                    <a:pt x="1587" y="8184"/>
                  </a:lnTo>
                  <a:lnTo>
                    <a:pt x="1565" y="8187"/>
                  </a:lnTo>
                  <a:lnTo>
                    <a:pt x="1544" y="8190"/>
                  </a:lnTo>
                  <a:lnTo>
                    <a:pt x="1523" y="8194"/>
                  </a:lnTo>
                  <a:lnTo>
                    <a:pt x="1502" y="8200"/>
                  </a:lnTo>
                  <a:lnTo>
                    <a:pt x="1481" y="8207"/>
                  </a:lnTo>
                  <a:lnTo>
                    <a:pt x="1459" y="8215"/>
                  </a:lnTo>
                  <a:lnTo>
                    <a:pt x="1424" y="8236"/>
                  </a:lnTo>
                  <a:lnTo>
                    <a:pt x="1384" y="8272"/>
                  </a:lnTo>
                  <a:lnTo>
                    <a:pt x="1339" y="8320"/>
                  </a:lnTo>
                  <a:lnTo>
                    <a:pt x="1292" y="8382"/>
                  </a:lnTo>
                  <a:lnTo>
                    <a:pt x="1241" y="8453"/>
                  </a:lnTo>
                  <a:lnTo>
                    <a:pt x="1188" y="8536"/>
                  </a:lnTo>
                  <a:lnTo>
                    <a:pt x="1132" y="8628"/>
                  </a:lnTo>
                  <a:lnTo>
                    <a:pt x="1075" y="8729"/>
                  </a:lnTo>
                  <a:lnTo>
                    <a:pt x="1015" y="8838"/>
                  </a:lnTo>
                  <a:lnTo>
                    <a:pt x="953" y="8954"/>
                  </a:lnTo>
                  <a:lnTo>
                    <a:pt x="892" y="9075"/>
                  </a:lnTo>
                  <a:lnTo>
                    <a:pt x="829" y="9202"/>
                  </a:lnTo>
                  <a:lnTo>
                    <a:pt x="767" y="9333"/>
                  </a:lnTo>
                  <a:lnTo>
                    <a:pt x="704" y="9468"/>
                  </a:lnTo>
                  <a:lnTo>
                    <a:pt x="641" y="9605"/>
                  </a:lnTo>
                  <a:lnTo>
                    <a:pt x="580" y="9744"/>
                  </a:lnTo>
                  <a:lnTo>
                    <a:pt x="520" y="9883"/>
                  </a:lnTo>
                  <a:lnTo>
                    <a:pt x="462" y="10023"/>
                  </a:lnTo>
                  <a:lnTo>
                    <a:pt x="404" y="10161"/>
                  </a:lnTo>
                  <a:lnTo>
                    <a:pt x="349" y="10298"/>
                  </a:lnTo>
                  <a:lnTo>
                    <a:pt x="298" y="10431"/>
                  </a:lnTo>
                  <a:lnTo>
                    <a:pt x="248" y="10561"/>
                  </a:lnTo>
                  <a:lnTo>
                    <a:pt x="203" y="10687"/>
                  </a:lnTo>
                  <a:lnTo>
                    <a:pt x="161" y="10807"/>
                  </a:lnTo>
                  <a:lnTo>
                    <a:pt x="123" y="10921"/>
                  </a:lnTo>
                  <a:lnTo>
                    <a:pt x="89" y="11027"/>
                  </a:lnTo>
                  <a:lnTo>
                    <a:pt x="61" y="11125"/>
                  </a:lnTo>
                  <a:lnTo>
                    <a:pt x="36" y="11215"/>
                  </a:lnTo>
                  <a:lnTo>
                    <a:pt x="18" y="11295"/>
                  </a:lnTo>
                  <a:lnTo>
                    <a:pt x="6" y="11363"/>
                  </a:lnTo>
                  <a:lnTo>
                    <a:pt x="0" y="11421"/>
                  </a:lnTo>
                  <a:lnTo>
                    <a:pt x="0" y="11466"/>
                  </a:lnTo>
                  <a:lnTo>
                    <a:pt x="2" y="11481"/>
                  </a:lnTo>
                  <a:lnTo>
                    <a:pt x="6" y="11497"/>
                  </a:lnTo>
                  <a:lnTo>
                    <a:pt x="10" y="11512"/>
                  </a:lnTo>
                  <a:lnTo>
                    <a:pt x="16" y="11527"/>
                  </a:lnTo>
                  <a:lnTo>
                    <a:pt x="23" y="11542"/>
                  </a:lnTo>
                  <a:lnTo>
                    <a:pt x="31" y="11557"/>
                  </a:lnTo>
                  <a:lnTo>
                    <a:pt x="40" y="11571"/>
                  </a:lnTo>
                  <a:lnTo>
                    <a:pt x="51" y="11584"/>
                  </a:lnTo>
                  <a:lnTo>
                    <a:pt x="62" y="11598"/>
                  </a:lnTo>
                  <a:lnTo>
                    <a:pt x="74" y="11611"/>
                  </a:lnTo>
                  <a:lnTo>
                    <a:pt x="87" y="11623"/>
                  </a:lnTo>
                  <a:lnTo>
                    <a:pt x="101" y="11636"/>
                  </a:lnTo>
                  <a:lnTo>
                    <a:pt x="116" y="11648"/>
                  </a:lnTo>
                  <a:lnTo>
                    <a:pt x="132" y="11661"/>
                  </a:lnTo>
                  <a:lnTo>
                    <a:pt x="148" y="11673"/>
                  </a:lnTo>
                  <a:lnTo>
                    <a:pt x="166" y="11685"/>
                  </a:lnTo>
                  <a:lnTo>
                    <a:pt x="184" y="11696"/>
                  </a:lnTo>
                  <a:lnTo>
                    <a:pt x="203" y="11707"/>
                  </a:lnTo>
                  <a:lnTo>
                    <a:pt x="222" y="11718"/>
                  </a:lnTo>
                  <a:lnTo>
                    <a:pt x="242" y="11728"/>
                  </a:lnTo>
                  <a:lnTo>
                    <a:pt x="284" y="11748"/>
                  </a:lnTo>
                  <a:lnTo>
                    <a:pt x="328" y="11768"/>
                  </a:lnTo>
                  <a:lnTo>
                    <a:pt x="374" y="11787"/>
                  </a:lnTo>
                  <a:lnTo>
                    <a:pt x="421" y="11805"/>
                  </a:lnTo>
                  <a:lnTo>
                    <a:pt x="470" y="11822"/>
                  </a:lnTo>
                  <a:lnTo>
                    <a:pt x="519" y="11839"/>
                  </a:lnTo>
                  <a:lnTo>
                    <a:pt x="504" y="11935"/>
                  </a:lnTo>
                  <a:lnTo>
                    <a:pt x="489" y="12027"/>
                  </a:lnTo>
                  <a:lnTo>
                    <a:pt x="477" y="12118"/>
                  </a:lnTo>
                  <a:lnTo>
                    <a:pt x="466" y="12206"/>
                  </a:lnTo>
                  <a:lnTo>
                    <a:pt x="457" y="12290"/>
                  </a:lnTo>
                  <a:lnTo>
                    <a:pt x="448" y="12370"/>
                  </a:lnTo>
                  <a:lnTo>
                    <a:pt x="441" y="12448"/>
                  </a:lnTo>
                  <a:lnTo>
                    <a:pt x="436" y="12521"/>
                  </a:lnTo>
                  <a:lnTo>
                    <a:pt x="433" y="12591"/>
                  </a:lnTo>
                  <a:lnTo>
                    <a:pt x="430" y="12656"/>
                  </a:lnTo>
                  <a:lnTo>
                    <a:pt x="429" y="12718"/>
                  </a:lnTo>
                  <a:lnTo>
                    <a:pt x="429" y="12774"/>
                  </a:lnTo>
                  <a:lnTo>
                    <a:pt x="431" y="12828"/>
                  </a:lnTo>
                  <a:lnTo>
                    <a:pt x="433" y="12875"/>
                  </a:lnTo>
                  <a:lnTo>
                    <a:pt x="437" y="12920"/>
                  </a:lnTo>
                  <a:lnTo>
                    <a:pt x="442" y="12958"/>
                  </a:lnTo>
                  <a:lnTo>
                    <a:pt x="452" y="13020"/>
                  </a:lnTo>
                  <a:lnTo>
                    <a:pt x="468" y="13090"/>
                  </a:lnTo>
                  <a:lnTo>
                    <a:pt x="486" y="13164"/>
                  </a:lnTo>
                  <a:lnTo>
                    <a:pt x="510" y="13243"/>
                  </a:lnTo>
                  <a:lnTo>
                    <a:pt x="538" y="13327"/>
                  </a:lnTo>
                  <a:lnTo>
                    <a:pt x="571" y="13412"/>
                  </a:lnTo>
                  <a:lnTo>
                    <a:pt x="609" y="13502"/>
                  </a:lnTo>
                  <a:lnTo>
                    <a:pt x="652" y="13594"/>
                  </a:lnTo>
                  <a:lnTo>
                    <a:pt x="701" y="13688"/>
                  </a:lnTo>
                  <a:lnTo>
                    <a:pt x="755" y="13781"/>
                  </a:lnTo>
                  <a:lnTo>
                    <a:pt x="815" y="13876"/>
                  </a:lnTo>
                  <a:lnTo>
                    <a:pt x="881" y="13971"/>
                  </a:lnTo>
                  <a:lnTo>
                    <a:pt x="953" y="14065"/>
                  </a:lnTo>
                  <a:lnTo>
                    <a:pt x="1032" y="14157"/>
                  </a:lnTo>
                  <a:lnTo>
                    <a:pt x="1117" y="14247"/>
                  </a:lnTo>
                  <a:lnTo>
                    <a:pt x="1209" y="14335"/>
                  </a:lnTo>
                  <a:lnTo>
                    <a:pt x="1307" y="14419"/>
                  </a:lnTo>
                  <a:lnTo>
                    <a:pt x="1413" y="14500"/>
                  </a:lnTo>
                  <a:lnTo>
                    <a:pt x="1526" y="14576"/>
                  </a:lnTo>
                  <a:lnTo>
                    <a:pt x="1647" y="14647"/>
                  </a:lnTo>
                  <a:lnTo>
                    <a:pt x="1776" y="14712"/>
                  </a:lnTo>
                  <a:lnTo>
                    <a:pt x="1911" y="14771"/>
                  </a:lnTo>
                  <a:lnTo>
                    <a:pt x="2055" y="14823"/>
                  </a:lnTo>
                  <a:lnTo>
                    <a:pt x="2208" y="14868"/>
                  </a:lnTo>
                  <a:lnTo>
                    <a:pt x="2368" y="14903"/>
                  </a:lnTo>
                  <a:lnTo>
                    <a:pt x="2538" y="14932"/>
                  </a:lnTo>
                  <a:lnTo>
                    <a:pt x="2717" y="14950"/>
                  </a:lnTo>
                  <a:lnTo>
                    <a:pt x="2904" y="14958"/>
                  </a:lnTo>
                  <a:lnTo>
                    <a:pt x="3100" y="14955"/>
                  </a:lnTo>
                  <a:lnTo>
                    <a:pt x="3306" y="14942"/>
                  </a:lnTo>
                  <a:lnTo>
                    <a:pt x="3522" y="14915"/>
                  </a:lnTo>
                  <a:lnTo>
                    <a:pt x="3746" y="14878"/>
                  </a:lnTo>
                  <a:lnTo>
                    <a:pt x="3858" y="14838"/>
                  </a:lnTo>
                  <a:lnTo>
                    <a:pt x="3966" y="14762"/>
                  </a:lnTo>
                  <a:lnTo>
                    <a:pt x="4069" y="14654"/>
                  </a:lnTo>
                  <a:lnTo>
                    <a:pt x="4169" y="14517"/>
                  </a:lnTo>
                  <a:lnTo>
                    <a:pt x="4265" y="14351"/>
                  </a:lnTo>
                  <a:lnTo>
                    <a:pt x="4356" y="14160"/>
                  </a:lnTo>
                  <a:lnTo>
                    <a:pt x="4444" y="13946"/>
                  </a:lnTo>
                  <a:lnTo>
                    <a:pt x="4527" y="13710"/>
                  </a:lnTo>
                  <a:lnTo>
                    <a:pt x="4606" y="13455"/>
                  </a:lnTo>
                  <a:lnTo>
                    <a:pt x="4679" y="13184"/>
                  </a:lnTo>
                  <a:lnTo>
                    <a:pt x="4750" y="12898"/>
                  </a:lnTo>
                  <a:lnTo>
                    <a:pt x="4816" y="12600"/>
                  </a:lnTo>
                  <a:lnTo>
                    <a:pt x="4877" y="12294"/>
                  </a:lnTo>
                  <a:lnTo>
                    <a:pt x="4934" y="11978"/>
                  </a:lnTo>
                  <a:lnTo>
                    <a:pt x="4986" y="11659"/>
                  </a:lnTo>
                  <a:lnTo>
                    <a:pt x="5035" y="11335"/>
                  </a:lnTo>
                  <a:lnTo>
                    <a:pt x="5078" y="11011"/>
                  </a:lnTo>
                  <a:lnTo>
                    <a:pt x="5118" y="10689"/>
                  </a:lnTo>
                  <a:lnTo>
                    <a:pt x="5152" y="10371"/>
                  </a:lnTo>
                  <a:lnTo>
                    <a:pt x="5181" y="10059"/>
                  </a:lnTo>
                  <a:lnTo>
                    <a:pt x="5206" y="9755"/>
                  </a:lnTo>
                  <a:lnTo>
                    <a:pt x="5227" y="9462"/>
                  </a:lnTo>
                  <a:lnTo>
                    <a:pt x="5243" y="9182"/>
                  </a:lnTo>
                  <a:lnTo>
                    <a:pt x="5253" y="8917"/>
                  </a:lnTo>
                  <a:lnTo>
                    <a:pt x="5260" y="8669"/>
                  </a:lnTo>
                  <a:lnTo>
                    <a:pt x="5261" y="8441"/>
                  </a:lnTo>
                  <a:lnTo>
                    <a:pt x="5257" y="8235"/>
                  </a:lnTo>
                  <a:lnTo>
                    <a:pt x="5249" y="8054"/>
                  </a:lnTo>
                  <a:lnTo>
                    <a:pt x="5236" y="7899"/>
                  </a:lnTo>
                  <a:lnTo>
                    <a:pt x="5218" y="7773"/>
                  </a:lnTo>
                  <a:lnTo>
                    <a:pt x="5193" y="7677"/>
                  </a:lnTo>
                  <a:lnTo>
                    <a:pt x="5165" y="7615"/>
                  </a:lnTo>
                  <a:lnTo>
                    <a:pt x="5131" y="7572"/>
                  </a:lnTo>
                  <a:lnTo>
                    <a:pt x="5089" y="7533"/>
                  </a:lnTo>
                  <a:lnTo>
                    <a:pt x="5041" y="7495"/>
                  </a:lnTo>
                  <a:lnTo>
                    <a:pt x="4985" y="7461"/>
                  </a:lnTo>
                  <a:lnTo>
                    <a:pt x="4925" y="7431"/>
                  </a:lnTo>
                  <a:lnTo>
                    <a:pt x="4859" y="7403"/>
                  </a:lnTo>
                  <a:lnTo>
                    <a:pt x="4787" y="7378"/>
                  </a:lnTo>
                  <a:lnTo>
                    <a:pt x="4713" y="7355"/>
                  </a:lnTo>
                  <a:lnTo>
                    <a:pt x="4633" y="7335"/>
                  </a:lnTo>
                  <a:lnTo>
                    <a:pt x="4550" y="7319"/>
                  </a:lnTo>
                  <a:lnTo>
                    <a:pt x="4463" y="7305"/>
                  </a:lnTo>
                  <a:lnTo>
                    <a:pt x="4374" y="7294"/>
                  </a:lnTo>
                  <a:lnTo>
                    <a:pt x="4283" y="7286"/>
                  </a:lnTo>
                  <a:lnTo>
                    <a:pt x="4190" y="7280"/>
                  </a:lnTo>
                  <a:lnTo>
                    <a:pt x="4095" y="7277"/>
                  </a:lnTo>
                  <a:lnTo>
                    <a:pt x="4001" y="7277"/>
                  </a:lnTo>
                  <a:lnTo>
                    <a:pt x="3905" y="7280"/>
                  </a:lnTo>
                  <a:lnTo>
                    <a:pt x="3809" y="7285"/>
                  </a:lnTo>
                  <a:lnTo>
                    <a:pt x="3714" y="7292"/>
                  </a:lnTo>
                  <a:lnTo>
                    <a:pt x="3619" y="7302"/>
                  </a:lnTo>
                  <a:lnTo>
                    <a:pt x="3526" y="7315"/>
                  </a:lnTo>
                  <a:lnTo>
                    <a:pt x="3435" y="7330"/>
                  </a:lnTo>
                  <a:lnTo>
                    <a:pt x="3345" y="7347"/>
                  </a:lnTo>
                  <a:lnTo>
                    <a:pt x="3259" y="7367"/>
                  </a:lnTo>
                  <a:lnTo>
                    <a:pt x="3175" y="7391"/>
                  </a:lnTo>
                  <a:lnTo>
                    <a:pt x="3096" y="7416"/>
                  </a:lnTo>
                  <a:lnTo>
                    <a:pt x="3020" y="7443"/>
                  </a:lnTo>
                  <a:lnTo>
                    <a:pt x="2948" y="7472"/>
                  </a:lnTo>
                  <a:lnTo>
                    <a:pt x="2883" y="7505"/>
                  </a:lnTo>
                  <a:lnTo>
                    <a:pt x="2821" y="7540"/>
                  </a:lnTo>
                  <a:lnTo>
                    <a:pt x="2765" y="7576"/>
                  </a:lnTo>
                  <a:lnTo>
                    <a:pt x="2717" y="7615"/>
                  </a:lnTo>
                  <a:close/>
                  <a:moveTo>
                    <a:pt x="12800" y="8775"/>
                  </a:moveTo>
                  <a:lnTo>
                    <a:pt x="12812" y="8789"/>
                  </a:lnTo>
                  <a:lnTo>
                    <a:pt x="12825" y="8804"/>
                  </a:lnTo>
                  <a:lnTo>
                    <a:pt x="12840" y="8818"/>
                  </a:lnTo>
                  <a:lnTo>
                    <a:pt x="12858" y="8831"/>
                  </a:lnTo>
                  <a:lnTo>
                    <a:pt x="12877" y="8844"/>
                  </a:lnTo>
                  <a:lnTo>
                    <a:pt x="12899" y="8856"/>
                  </a:lnTo>
                  <a:lnTo>
                    <a:pt x="12922" y="8868"/>
                  </a:lnTo>
                  <a:lnTo>
                    <a:pt x="12945" y="8879"/>
                  </a:lnTo>
                  <a:lnTo>
                    <a:pt x="12971" y="8890"/>
                  </a:lnTo>
                  <a:lnTo>
                    <a:pt x="12997" y="8900"/>
                  </a:lnTo>
                  <a:lnTo>
                    <a:pt x="13025" y="8909"/>
                  </a:lnTo>
                  <a:lnTo>
                    <a:pt x="13053" y="8918"/>
                  </a:lnTo>
                  <a:lnTo>
                    <a:pt x="13082" y="8926"/>
                  </a:lnTo>
                  <a:lnTo>
                    <a:pt x="13113" y="8933"/>
                  </a:lnTo>
                  <a:lnTo>
                    <a:pt x="13142" y="8939"/>
                  </a:lnTo>
                  <a:lnTo>
                    <a:pt x="13173" y="8945"/>
                  </a:lnTo>
                  <a:lnTo>
                    <a:pt x="13204" y="8949"/>
                  </a:lnTo>
                  <a:lnTo>
                    <a:pt x="13234" y="8953"/>
                  </a:lnTo>
                  <a:lnTo>
                    <a:pt x="13265" y="8956"/>
                  </a:lnTo>
                  <a:lnTo>
                    <a:pt x="13295" y="8959"/>
                  </a:lnTo>
                  <a:lnTo>
                    <a:pt x="13325" y="8960"/>
                  </a:lnTo>
                  <a:lnTo>
                    <a:pt x="13354" y="8960"/>
                  </a:lnTo>
                  <a:lnTo>
                    <a:pt x="13383" y="8960"/>
                  </a:lnTo>
                  <a:lnTo>
                    <a:pt x="13411" y="8959"/>
                  </a:lnTo>
                  <a:lnTo>
                    <a:pt x="13438" y="8956"/>
                  </a:lnTo>
                  <a:lnTo>
                    <a:pt x="13464" y="8953"/>
                  </a:lnTo>
                  <a:lnTo>
                    <a:pt x="13488" y="8949"/>
                  </a:lnTo>
                  <a:lnTo>
                    <a:pt x="13512" y="8943"/>
                  </a:lnTo>
                  <a:lnTo>
                    <a:pt x="13534" y="8937"/>
                  </a:lnTo>
                  <a:lnTo>
                    <a:pt x="13553" y="8929"/>
                  </a:lnTo>
                  <a:lnTo>
                    <a:pt x="13572" y="8921"/>
                  </a:lnTo>
                  <a:lnTo>
                    <a:pt x="13588" y="8911"/>
                  </a:lnTo>
                  <a:lnTo>
                    <a:pt x="13608" y="8875"/>
                  </a:lnTo>
                  <a:lnTo>
                    <a:pt x="13635" y="8792"/>
                  </a:lnTo>
                  <a:lnTo>
                    <a:pt x="13667" y="8665"/>
                  </a:lnTo>
                  <a:lnTo>
                    <a:pt x="13703" y="8495"/>
                  </a:lnTo>
                  <a:lnTo>
                    <a:pt x="13740" y="8289"/>
                  </a:lnTo>
                  <a:lnTo>
                    <a:pt x="13774" y="8047"/>
                  </a:lnTo>
                  <a:lnTo>
                    <a:pt x="13806" y="7774"/>
                  </a:lnTo>
                  <a:lnTo>
                    <a:pt x="13832" y="7471"/>
                  </a:lnTo>
                  <a:lnTo>
                    <a:pt x="13851" y="7144"/>
                  </a:lnTo>
                  <a:lnTo>
                    <a:pt x="13859" y="6795"/>
                  </a:lnTo>
                  <a:lnTo>
                    <a:pt x="13855" y="6426"/>
                  </a:lnTo>
                  <a:lnTo>
                    <a:pt x="13837" y="6042"/>
                  </a:lnTo>
                  <a:lnTo>
                    <a:pt x="13801" y="5646"/>
                  </a:lnTo>
                  <a:lnTo>
                    <a:pt x="13748" y="5241"/>
                  </a:lnTo>
                  <a:lnTo>
                    <a:pt x="13673" y="4828"/>
                  </a:lnTo>
                  <a:lnTo>
                    <a:pt x="13576" y="4414"/>
                  </a:lnTo>
                  <a:lnTo>
                    <a:pt x="13453" y="4000"/>
                  </a:lnTo>
                  <a:lnTo>
                    <a:pt x="13302" y="3588"/>
                  </a:lnTo>
                  <a:lnTo>
                    <a:pt x="13123" y="3184"/>
                  </a:lnTo>
                  <a:lnTo>
                    <a:pt x="12911" y="2790"/>
                  </a:lnTo>
                  <a:lnTo>
                    <a:pt x="12665" y="2409"/>
                  </a:lnTo>
                  <a:lnTo>
                    <a:pt x="12382" y="2044"/>
                  </a:lnTo>
                  <a:lnTo>
                    <a:pt x="12062" y="1699"/>
                  </a:lnTo>
                  <a:lnTo>
                    <a:pt x="11702" y="1377"/>
                  </a:lnTo>
                  <a:lnTo>
                    <a:pt x="11298" y="1081"/>
                  </a:lnTo>
                  <a:lnTo>
                    <a:pt x="10849" y="812"/>
                  </a:lnTo>
                  <a:lnTo>
                    <a:pt x="10353" y="578"/>
                  </a:lnTo>
                  <a:lnTo>
                    <a:pt x="9809" y="378"/>
                  </a:lnTo>
                  <a:lnTo>
                    <a:pt x="9212" y="218"/>
                  </a:lnTo>
                  <a:lnTo>
                    <a:pt x="8563" y="99"/>
                  </a:lnTo>
                  <a:lnTo>
                    <a:pt x="7857" y="25"/>
                  </a:lnTo>
                  <a:lnTo>
                    <a:pt x="7093" y="0"/>
                  </a:lnTo>
                  <a:lnTo>
                    <a:pt x="6393" y="22"/>
                  </a:lnTo>
                  <a:lnTo>
                    <a:pt x="5742" y="85"/>
                  </a:lnTo>
                  <a:lnTo>
                    <a:pt x="5138" y="185"/>
                  </a:lnTo>
                  <a:lnTo>
                    <a:pt x="4579" y="323"/>
                  </a:lnTo>
                  <a:lnTo>
                    <a:pt x="4063" y="493"/>
                  </a:lnTo>
                  <a:lnTo>
                    <a:pt x="3591" y="694"/>
                  </a:lnTo>
                  <a:lnTo>
                    <a:pt x="3157" y="922"/>
                  </a:lnTo>
                  <a:lnTo>
                    <a:pt x="2762" y="1175"/>
                  </a:lnTo>
                  <a:lnTo>
                    <a:pt x="2404" y="1451"/>
                  </a:lnTo>
                  <a:lnTo>
                    <a:pt x="2082" y="1745"/>
                  </a:lnTo>
                  <a:lnTo>
                    <a:pt x="1792" y="2056"/>
                  </a:lnTo>
                  <a:lnTo>
                    <a:pt x="1534" y="2382"/>
                  </a:lnTo>
                  <a:lnTo>
                    <a:pt x="1306" y="2719"/>
                  </a:lnTo>
                  <a:lnTo>
                    <a:pt x="1107" y="3063"/>
                  </a:lnTo>
                  <a:lnTo>
                    <a:pt x="934" y="3414"/>
                  </a:lnTo>
                  <a:lnTo>
                    <a:pt x="786" y="3768"/>
                  </a:lnTo>
                  <a:lnTo>
                    <a:pt x="662" y="4122"/>
                  </a:lnTo>
                  <a:lnTo>
                    <a:pt x="559" y="4474"/>
                  </a:lnTo>
                  <a:lnTo>
                    <a:pt x="476" y="4820"/>
                  </a:lnTo>
                  <a:lnTo>
                    <a:pt x="410" y="5159"/>
                  </a:lnTo>
                  <a:lnTo>
                    <a:pt x="362" y="5488"/>
                  </a:lnTo>
                  <a:lnTo>
                    <a:pt x="328" y="5802"/>
                  </a:lnTo>
                  <a:lnTo>
                    <a:pt x="307" y="6100"/>
                  </a:lnTo>
                  <a:lnTo>
                    <a:pt x="298" y="6381"/>
                  </a:lnTo>
                  <a:lnTo>
                    <a:pt x="298" y="6639"/>
                  </a:lnTo>
                  <a:lnTo>
                    <a:pt x="306" y="6874"/>
                  </a:lnTo>
                  <a:lnTo>
                    <a:pt x="321" y="7080"/>
                  </a:lnTo>
                  <a:lnTo>
                    <a:pt x="340" y="7258"/>
                  </a:lnTo>
                  <a:lnTo>
                    <a:pt x="363" y="7403"/>
                  </a:lnTo>
                  <a:lnTo>
                    <a:pt x="386" y="7513"/>
                  </a:lnTo>
                  <a:lnTo>
                    <a:pt x="408" y="7584"/>
                  </a:lnTo>
                  <a:lnTo>
                    <a:pt x="429" y="7615"/>
                  </a:lnTo>
                  <a:lnTo>
                    <a:pt x="448" y="7626"/>
                  </a:lnTo>
                  <a:lnTo>
                    <a:pt x="468" y="7635"/>
                  </a:lnTo>
                  <a:lnTo>
                    <a:pt x="488" y="7644"/>
                  </a:lnTo>
                  <a:lnTo>
                    <a:pt x="507" y="7652"/>
                  </a:lnTo>
                  <a:lnTo>
                    <a:pt x="527" y="7660"/>
                  </a:lnTo>
                  <a:lnTo>
                    <a:pt x="547" y="7666"/>
                  </a:lnTo>
                  <a:lnTo>
                    <a:pt x="568" y="7673"/>
                  </a:lnTo>
                  <a:lnTo>
                    <a:pt x="588" y="7678"/>
                  </a:lnTo>
                  <a:lnTo>
                    <a:pt x="608" y="7683"/>
                  </a:lnTo>
                  <a:lnTo>
                    <a:pt x="628" y="7688"/>
                  </a:lnTo>
                  <a:lnTo>
                    <a:pt x="648" y="7691"/>
                  </a:lnTo>
                  <a:lnTo>
                    <a:pt x="669" y="7694"/>
                  </a:lnTo>
                  <a:lnTo>
                    <a:pt x="689" y="7697"/>
                  </a:lnTo>
                  <a:lnTo>
                    <a:pt x="709" y="7699"/>
                  </a:lnTo>
                  <a:lnTo>
                    <a:pt x="729" y="7700"/>
                  </a:lnTo>
                  <a:lnTo>
                    <a:pt x="749" y="7700"/>
                  </a:lnTo>
                  <a:lnTo>
                    <a:pt x="770" y="7700"/>
                  </a:lnTo>
                  <a:lnTo>
                    <a:pt x="789" y="7699"/>
                  </a:lnTo>
                  <a:lnTo>
                    <a:pt x="809" y="7698"/>
                  </a:lnTo>
                  <a:lnTo>
                    <a:pt x="828" y="7695"/>
                  </a:lnTo>
                  <a:lnTo>
                    <a:pt x="847" y="7692"/>
                  </a:lnTo>
                  <a:lnTo>
                    <a:pt x="867" y="7689"/>
                  </a:lnTo>
                  <a:lnTo>
                    <a:pt x="886" y="7685"/>
                  </a:lnTo>
                  <a:lnTo>
                    <a:pt x="904" y="7680"/>
                  </a:lnTo>
                  <a:lnTo>
                    <a:pt x="922" y="7674"/>
                  </a:lnTo>
                  <a:lnTo>
                    <a:pt x="940" y="7668"/>
                  </a:lnTo>
                  <a:lnTo>
                    <a:pt x="957" y="7661"/>
                  </a:lnTo>
                  <a:lnTo>
                    <a:pt x="976" y="7653"/>
                  </a:lnTo>
                  <a:lnTo>
                    <a:pt x="992" y="7645"/>
                  </a:lnTo>
                  <a:lnTo>
                    <a:pt x="1009" y="7636"/>
                  </a:lnTo>
                  <a:lnTo>
                    <a:pt x="1024" y="7626"/>
                  </a:lnTo>
                  <a:lnTo>
                    <a:pt x="1040" y="7615"/>
                  </a:lnTo>
                  <a:lnTo>
                    <a:pt x="1052" y="7585"/>
                  </a:lnTo>
                  <a:lnTo>
                    <a:pt x="1062" y="7521"/>
                  </a:lnTo>
                  <a:lnTo>
                    <a:pt x="1067" y="7422"/>
                  </a:lnTo>
                  <a:lnTo>
                    <a:pt x="1071" y="7292"/>
                  </a:lnTo>
                  <a:lnTo>
                    <a:pt x="1075" y="7135"/>
                  </a:lnTo>
                  <a:lnTo>
                    <a:pt x="1081" y="6950"/>
                  </a:lnTo>
                  <a:lnTo>
                    <a:pt x="1091" y="6743"/>
                  </a:lnTo>
                  <a:lnTo>
                    <a:pt x="1105" y="6514"/>
                  </a:lnTo>
                  <a:lnTo>
                    <a:pt x="1125" y="6266"/>
                  </a:lnTo>
                  <a:lnTo>
                    <a:pt x="1153" y="6002"/>
                  </a:lnTo>
                  <a:lnTo>
                    <a:pt x="1191" y="5723"/>
                  </a:lnTo>
                  <a:lnTo>
                    <a:pt x="1240" y="5433"/>
                  </a:lnTo>
                  <a:lnTo>
                    <a:pt x="1301" y="5134"/>
                  </a:lnTo>
                  <a:lnTo>
                    <a:pt x="1377" y="4828"/>
                  </a:lnTo>
                  <a:lnTo>
                    <a:pt x="1467" y="4518"/>
                  </a:lnTo>
                  <a:lnTo>
                    <a:pt x="1575" y="4205"/>
                  </a:lnTo>
                  <a:lnTo>
                    <a:pt x="1701" y="3893"/>
                  </a:lnTo>
                  <a:lnTo>
                    <a:pt x="1847" y="3583"/>
                  </a:lnTo>
                  <a:lnTo>
                    <a:pt x="2015" y="3280"/>
                  </a:lnTo>
                  <a:lnTo>
                    <a:pt x="2207" y="2984"/>
                  </a:lnTo>
                  <a:lnTo>
                    <a:pt x="2422" y="2697"/>
                  </a:lnTo>
                  <a:lnTo>
                    <a:pt x="2664" y="2423"/>
                  </a:lnTo>
                  <a:lnTo>
                    <a:pt x="2934" y="2164"/>
                  </a:lnTo>
                  <a:lnTo>
                    <a:pt x="3234" y="1922"/>
                  </a:lnTo>
                  <a:lnTo>
                    <a:pt x="3563" y="1699"/>
                  </a:lnTo>
                  <a:lnTo>
                    <a:pt x="3926" y="1500"/>
                  </a:lnTo>
                  <a:lnTo>
                    <a:pt x="4322" y="1325"/>
                  </a:lnTo>
                  <a:lnTo>
                    <a:pt x="4754" y="1175"/>
                  </a:lnTo>
                  <a:lnTo>
                    <a:pt x="5223" y="1055"/>
                  </a:lnTo>
                  <a:lnTo>
                    <a:pt x="5730" y="968"/>
                  </a:lnTo>
                  <a:lnTo>
                    <a:pt x="6276" y="914"/>
                  </a:lnTo>
                  <a:lnTo>
                    <a:pt x="6865" y="897"/>
                  </a:lnTo>
                  <a:lnTo>
                    <a:pt x="7574" y="921"/>
                  </a:lnTo>
                  <a:lnTo>
                    <a:pt x="8226" y="988"/>
                  </a:lnTo>
                  <a:lnTo>
                    <a:pt x="8826" y="1094"/>
                  </a:lnTo>
                  <a:lnTo>
                    <a:pt x="9374" y="1236"/>
                  </a:lnTo>
                  <a:lnTo>
                    <a:pt x="9873" y="1412"/>
                  </a:lnTo>
                  <a:lnTo>
                    <a:pt x="10324" y="1620"/>
                  </a:lnTo>
                  <a:lnTo>
                    <a:pt x="10731" y="1855"/>
                  </a:lnTo>
                  <a:lnTo>
                    <a:pt x="11096" y="2116"/>
                  </a:lnTo>
                  <a:lnTo>
                    <a:pt x="11420" y="2399"/>
                  </a:lnTo>
                  <a:lnTo>
                    <a:pt x="11706" y="2702"/>
                  </a:lnTo>
                  <a:lnTo>
                    <a:pt x="11955" y="3023"/>
                  </a:lnTo>
                  <a:lnTo>
                    <a:pt x="12171" y="3358"/>
                  </a:lnTo>
                  <a:lnTo>
                    <a:pt x="12356" y="3704"/>
                  </a:lnTo>
                  <a:lnTo>
                    <a:pt x="12511" y="4059"/>
                  </a:lnTo>
                  <a:lnTo>
                    <a:pt x="12639" y="4420"/>
                  </a:lnTo>
                  <a:lnTo>
                    <a:pt x="12742" y="4785"/>
                  </a:lnTo>
                  <a:lnTo>
                    <a:pt x="12822" y="5149"/>
                  </a:lnTo>
                  <a:lnTo>
                    <a:pt x="12882" y="5512"/>
                  </a:lnTo>
                  <a:lnTo>
                    <a:pt x="12924" y="5869"/>
                  </a:lnTo>
                  <a:lnTo>
                    <a:pt x="12949" y="6217"/>
                  </a:lnTo>
                  <a:lnTo>
                    <a:pt x="12960" y="6556"/>
                  </a:lnTo>
                  <a:lnTo>
                    <a:pt x="12960" y="6881"/>
                  </a:lnTo>
                  <a:lnTo>
                    <a:pt x="12950" y="7190"/>
                  </a:lnTo>
                  <a:lnTo>
                    <a:pt x="12933" y="7479"/>
                  </a:lnTo>
                  <a:lnTo>
                    <a:pt x="12912" y="7746"/>
                  </a:lnTo>
                  <a:lnTo>
                    <a:pt x="12886" y="7989"/>
                  </a:lnTo>
                  <a:lnTo>
                    <a:pt x="12861" y="8205"/>
                  </a:lnTo>
                  <a:lnTo>
                    <a:pt x="12837" y="8391"/>
                  </a:lnTo>
                  <a:lnTo>
                    <a:pt x="12817" y="8543"/>
                  </a:lnTo>
                  <a:lnTo>
                    <a:pt x="12802" y="8660"/>
                  </a:lnTo>
                  <a:lnTo>
                    <a:pt x="12795" y="8737"/>
                  </a:lnTo>
                  <a:lnTo>
                    <a:pt x="12800" y="8775"/>
                  </a:lnTo>
                  <a:close/>
                  <a:moveTo>
                    <a:pt x="12445" y="9238"/>
                  </a:moveTo>
                  <a:lnTo>
                    <a:pt x="12429" y="9230"/>
                  </a:lnTo>
                  <a:lnTo>
                    <a:pt x="12413" y="9223"/>
                  </a:lnTo>
                  <a:lnTo>
                    <a:pt x="12397" y="9217"/>
                  </a:lnTo>
                  <a:lnTo>
                    <a:pt x="12379" y="9211"/>
                  </a:lnTo>
                  <a:lnTo>
                    <a:pt x="12363" y="9207"/>
                  </a:lnTo>
                  <a:lnTo>
                    <a:pt x="12346" y="9203"/>
                  </a:lnTo>
                  <a:lnTo>
                    <a:pt x="12330" y="9200"/>
                  </a:lnTo>
                  <a:lnTo>
                    <a:pt x="12313" y="9198"/>
                  </a:lnTo>
                  <a:lnTo>
                    <a:pt x="12297" y="9196"/>
                  </a:lnTo>
                  <a:lnTo>
                    <a:pt x="12279" y="9195"/>
                  </a:lnTo>
                  <a:lnTo>
                    <a:pt x="12262" y="9195"/>
                  </a:lnTo>
                  <a:lnTo>
                    <a:pt x="12246" y="9196"/>
                  </a:lnTo>
                  <a:lnTo>
                    <a:pt x="12229" y="9197"/>
                  </a:lnTo>
                  <a:lnTo>
                    <a:pt x="12213" y="9198"/>
                  </a:lnTo>
                  <a:lnTo>
                    <a:pt x="12196" y="9200"/>
                  </a:lnTo>
                  <a:lnTo>
                    <a:pt x="12179" y="9203"/>
                  </a:lnTo>
                  <a:lnTo>
                    <a:pt x="12134" y="9103"/>
                  </a:lnTo>
                  <a:lnTo>
                    <a:pt x="12086" y="9004"/>
                  </a:lnTo>
                  <a:lnTo>
                    <a:pt x="12038" y="8907"/>
                  </a:lnTo>
                  <a:lnTo>
                    <a:pt x="11989" y="8811"/>
                  </a:lnTo>
                  <a:lnTo>
                    <a:pt x="11937" y="8715"/>
                  </a:lnTo>
                  <a:lnTo>
                    <a:pt x="11884" y="8621"/>
                  </a:lnTo>
                  <a:lnTo>
                    <a:pt x="11857" y="8575"/>
                  </a:lnTo>
                  <a:lnTo>
                    <a:pt x="11830" y="8529"/>
                  </a:lnTo>
                  <a:lnTo>
                    <a:pt x="11803" y="8483"/>
                  </a:lnTo>
                  <a:lnTo>
                    <a:pt x="11774" y="8438"/>
                  </a:lnTo>
                  <a:lnTo>
                    <a:pt x="11746" y="8393"/>
                  </a:lnTo>
                  <a:lnTo>
                    <a:pt x="11718" y="8348"/>
                  </a:lnTo>
                  <a:lnTo>
                    <a:pt x="11689" y="8304"/>
                  </a:lnTo>
                  <a:lnTo>
                    <a:pt x="11659" y="8261"/>
                  </a:lnTo>
                  <a:lnTo>
                    <a:pt x="11629" y="8217"/>
                  </a:lnTo>
                  <a:lnTo>
                    <a:pt x="11599" y="8175"/>
                  </a:lnTo>
                  <a:lnTo>
                    <a:pt x="11568" y="8133"/>
                  </a:lnTo>
                  <a:lnTo>
                    <a:pt x="11537" y="8090"/>
                  </a:lnTo>
                  <a:lnTo>
                    <a:pt x="11506" y="8049"/>
                  </a:lnTo>
                  <a:lnTo>
                    <a:pt x="11474" y="8008"/>
                  </a:lnTo>
                  <a:lnTo>
                    <a:pt x="11442" y="7967"/>
                  </a:lnTo>
                  <a:lnTo>
                    <a:pt x="11409" y="7927"/>
                  </a:lnTo>
                  <a:lnTo>
                    <a:pt x="11376" y="7888"/>
                  </a:lnTo>
                  <a:lnTo>
                    <a:pt x="11343" y="7848"/>
                  </a:lnTo>
                  <a:lnTo>
                    <a:pt x="11309" y="7810"/>
                  </a:lnTo>
                  <a:lnTo>
                    <a:pt x="11274" y="7772"/>
                  </a:lnTo>
                  <a:lnTo>
                    <a:pt x="11231" y="7730"/>
                  </a:lnTo>
                  <a:lnTo>
                    <a:pt x="11182" y="7696"/>
                  </a:lnTo>
                  <a:lnTo>
                    <a:pt x="11126" y="7668"/>
                  </a:lnTo>
                  <a:lnTo>
                    <a:pt x="11065" y="7647"/>
                  </a:lnTo>
                  <a:lnTo>
                    <a:pt x="11001" y="7632"/>
                  </a:lnTo>
                  <a:lnTo>
                    <a:pt x="10932" y="7621"/>
                  </a:lnTo>
                  <a:lnTo>
                    <a:pt x="10858" y="7617"/>
                  </a:lnTo>
                  <a:lnTo>
                    <a:pt x="10783" y="7618"/>
                  </a:lnTo>
                  <a:lnTo>
                    <a:pt x="10703" y="7625"/>
                  </a:lnTo>
                  <a:lnTo>
                    <a:pt x="10621" y="7636"/>
                  </a:lnTo>
                  <a:lnTo>
                    <a:pt x="10537" y="7651"/>
                  </a:lnTo>
                  <a:lnTo>
                    <a:pt x="10451" y="7670"/>
                  </a:lnTo>
                  <a:lnTo>
                    <a:pt x="10363" y="7693"/>
                  </a:lnTo>
                  <a:lnTo>
                    <a:pt x="10276" y="7719"/>
                  </a:lnTo>
                  <a:lnTo>
                    <a:pt x="10187" y="7750"/>
                  </a:lnTo>
                  <a:lnTo>
                    <a:pt x="10097" y="7782"/>
                  </a:lnTo>
                  <a:lnTo>
                    <a:pt x="10008" y="7817"/>
                  </a:lnTo>
                  <a:lnTo>
                    <a:pt x="9919" y="7855"/>
                  </a:lnTo>
                  <a:lnTo>
                    <a:pt x="9832" y="7896"/>
                  </a:lnTo>
                  <a:lnTo>
                    <a:pt x="9745" y="7937"/>
                  </a:lnTo>
                  <a:lnTo>
                    <a:pt x="9660" y="7980"/>
                  </a:lnTo>
                  <a:lnTo>
                    <a:pt x="9579" y="8025"/>
                  </a:lnTo>
                  <a:lnTo>
                    <a:pt x="9499" y="8070"/>
                  </a:lnTo>
                  <a:lnTo>
                    <a:pt x="9422" y="8116"/>
                  </a:lnTo>
                  <a:lnTo>
                    <a:pt x="9348" y="8163"/>
                  </a:lnTo>
                  <a:lnTo>
                    <a:pt x="9279" y="8210"/>
                  </a:lnTo>
                  <a:lnTo>
                    <a:pt x="9213" y="8257"/>
                  </a:lnTo>
                  <a:lnTo>
                    <a:pt x="9152" y="8303"/>
                  </a:lnTo>
                  <a:lnTo>
                    <a:pt x="9096" y="8348"/>
                  </a:lnTo>
                  <a:lnTo>
                    <a:pt x="9045" y="8393"/>
                  </a:lnTo>
                  <a:lnTo>
                    <a:pt x="9000" y="8436"/>
                  </a:lnTo>
                  <a:lnTo>
                    <a:pt x="8962" y="8477"/>
                  </a:lnTo>
                  <a:lnTo>
                    <a:pt x="8926" y="8534"/>
                  </a:lnTo>
                  <a:lnTo>
                    <a:pt x="8891" y="8622"/>
                  </a:lnTo>
                  <a:lnTo>
                    <a:pt x="8856" y="8740"/>
                  </a:lnTo>
                  <a:lnTo>
                    <a:pt x="8822" y="8885"/>
                  </a:lnTo>
                  <a:lnTo>
                    <a:pt x="8789" y="9055"/>
                  </a:lnTo>
                  <a:lnTo>
                    <a:pt x="8758" y="9247"/>
                  </a:lnTo>
                  <a:lnTo>
                    <a:pt x="8728" y="9462"/>
                  </a:lnTo>
                  <a:lnTo>
                    <a:pt x="8701" y="9695"/>
                  </a:lnTo>
                  <a:lnTo>
                    <a:pt x="8676" y="9945"/>
                  </a:lnTo>
                  <a:lnTo>
                    <a:pt x="8653" y="10210"/>
                  </a:lnTo>
                  <a:lnTo>
                    <a:pt x="8632" y="10488"/>
                  </a:lnTo>
                  <a:lnTo>
                    <a:pt x="8616" y="10778"/>
                  </a:lnTo>
                  <a:lnTo>
                    <a:pt x="8602" y="11075"/>
                  </a:lnTo>
                  <a:lnTo>
                    <a:pt x="8592" y="11379"/>
                  </a:lnTo>
                  <a:lnTo>
                    <a:pt x="8586" y="11688"/>
                  </a:lnTo>
                  <a:lnTo>
                    <a:pt x="8584" y="12000"/>
                  </a:lnTo>
                  <a:lnTo>
                    <a:pt x="8587" y="12312"/>
                  </a:lnTo>
                  <a:lnTo>
                    <a:pt x="8594" y="12623"/>
                  </a:lnTo>
                  <a:lnTo>
                    <a:pt x="8606" y="12931"/>
                  </a:lnTo>
                  <a:lnTo>
                    <a:pt x="8624" y="13232"/>
                  </a:lnTo>
                  <a:lnTo>
                    <a:pt x="8646" y="13526"/>
                  </a:lnTo>
                  <a:lnTo>
                    <a:pt x="8676" y="13811"/>
                  </a:lnTo>
                  <a:lnTo>
                    <a:pt x="8710" y="14084"/>
                  </a:lnTo>
                  <a:lnTo>
                    <a:pt x="8752" y="14343"/>
                  </a:lnTo>
                  <a:lnTo>
                    <a:pt x="8799" y="14586"/>
                  </a:lnTo>
                  <a:lnTo>
                    <a:pt x="8854" y="14812"/>
                  </a:lnTo>
                  <a:lnTo>
                    <a:pt x="8916" y="15017"/>
                  </a:lnTo>
                  <a:lnTo>
                    <a:pt x="8985" y="15201"/>
                  </a:lnTo>
                  <a:lnTo>
                    <a:pt x="9063" y="15360"/>
                  </a:lnTo>
                  <a:lnTo>
                    <a:pt x="9147" y="15493"/>
                  </a:lnTo>
                  <a:lnTo>
                    <a:pt x="9240" y="15599"/>
                  </a:lnTo>
                  <a:lnTo>
                    <a:pt x="9342" y="15674"/>
                  </a:lnTo>
                  <a:lnTo>
                    <a:pt x="9561" y="15789"/>
                  </a:lnTo>
                  <a:lnTo>
                    <a:pt x="9773" y="15886"/>
                  </a:lnTo>
                  <a:lnTo>
                    <a:pt x="9977" y="15966"/>
                  </a:lnTo>
                  <a:lnTo>
                    <a:pt x="10175" y="16028"/>
                  </a:lnTo>
                  <a:lnTo>
                    <a:pt x="10365" y="16075"/>
                  </a:lnTo>
                  <a:lnTo>
                    <a:pt x="10549" y="16106"/>
                  </a:lnTo>
                  <a:lnTo>
                    <a:pt x="10726" y="16124"/>
                  </a:lnTo>
                  <a:lnTo>
                    <a:pt x="10897" y="16128"/>
                  </a:lnTo>
                  <a:lnTo>
                    <a:pt x="11060" y="16119"/>
                  </a:lnTo>
                  <a:lnTo>
                    <a:pt x="11217" y="16100"/>
                  </a:lnTo>
                  <a:lnTo>
                    <a:pt x="11367" y="16069"/>
                  </a:lnTo>
                  <a:lnTo>
                    <a:pt x="11511" y="16028"/>
                  </a:lnTo>
                  <a:lnTo>
                    <a:pt x="11648" y="15978"/>
                  </a:lnTo>
                  <a:lnTo>
                    <a:pt x="11778" y="15920"/>
                  </a:lnTo>
                  <a:lnTo>
                    <a:pt x="11903" y="15855"/>
                  </a:lnTo>
                  <a:lnTo>
                    <a:pt x="12020" y="15782"/>
                  </a:lnTo>
                  <a:lnTo>
                    <a:pt x="12131" y="15705"/>
                  </a:lnTo>
                  <a:lnTo>
                    <a:pt x="12235" y="15622"/>
                  </a:lnTo>
                  <a:lnTo>
                    <a:pt x="12333" y="15535"/>
                  </a:lnTo>
                  <a:lnTo>
                    <a:pt x="12425" y="15445"/>
                  </a:lnTo>
                  <a:lnTo>
                    <a:pt x="12511" y="15353"/>
                  </a:lnTo>
                  <a:lnTo>
                    <a:pt x="12589" y="15259"/>
                  </a:lnTo>
                  <a:lnTo>
                    <a:pt x="12663" y="15164"/>
                  </a:lnTo>
                  <a:lnTo>
                    <a:pt x="12730" y="15071"/>
                  </a:lnTo>
                  <a:lnTo>
                    <a:pt x="12790" y="14977"/>
                  </a:lnTo>
                  <a:lnTo>
                    <a:pt x="12844" y="14885"/>
                  </a:lnTo>
                  <a:lnTo>
                    <a:pt x="12892" y="14796"/>
                  </a:lnTo>
                  <a:lnTo>
                    <a:pt x="12935" y="14712"/>
                  </a:lnTo>
                  <a:lnTo>
                    <a:pt x="12971" y="14631"/>
                  </a:lnTo>
                  <a:lnTo>
                    <a:pt x="13002" y="14556"/>
                  </a:lnTo>
                  <a:lnTo>
                    <a:pt x="13026" y="14486"/>
                  </a:lnTo>
                  <a:lnTo>
                    <a:pt x="13044" y="14424"/>
                  </a:lnTo>
                  <a:lnTo>
                    <a:pt x="13051" y="14393"/>
                  </a:lnTo>
                  <a:lnTo>
                    <a:pt x="13057" y="14358"/>
                  </a:lnTo>
                  <a:lnTo>
                    <a:pt x="13063" y="14319"/>
                  </a:lnTo>
                  <a:lnTo>
                    <a:pt x="13069" y="14275"/>
                  </a:lnTo>
                  <a:lnTo>
                    <a:pt x="13074" y="14227"/>
                  </a:lnTo>
                  <a:lnTo>
                    <a:pt x="13079" y="14176"/>
                  </a:lnTo>
                  <a:lnTo>
                    <a:pt x="13083" y="14119"/>
                  </a:lnTo>
                  <a:lnTo>
                    <a:pt x="13086" y="14060"/>
                  </a:lnTo>
                  <a:lnTo>
                    <a:pt x="13089" y="13996"/>
                  </a:lnTo>
                  <a:lnTo>
                    <a:pt x="13091" y="13929"/>
                  </a:lnTo>
                  <a:lnTo>
                    <a:pt x="13092" y="13858"/>
                  </a:lnTo>
                  <a:lnTo>
                    <a:pt x="13093" y="13784"/>
                  </a:lnTo>
                  <a:lnTo>
                    <a:pt x="13093" y="13707"/>
                  </a:lnTo>
                  <a:lnTo>
                    <a:pt x="13092" y="13626"/>
                  </a:lnTo>
                  <a:lnTo>
                    <a:pt x="13090" y="13542"/>
                  </a:lnTo>
                  <a:lnTo>
                    <a:pt x="13088" y="13457"/>
                  </a:lnTo>
                  <a:lnTo>
                    <a:pt x="13150" y="13442"/>
                  </a:lnTo>
                  <a:lnTo>
                    <a:pt x="13212" y="13426"/>
                  </a:lnTo>
                  <a:lnTo>
                    <a:pt x="13271" y="13407"/>
                  </a:lnTo>
                  <a:lnTo>
                    <a:pt x="13331" y="13388"/>
                  </a:lnTo>
                  <a:lnTo>
                    <a:pt x="13360" y="13377"/>
                  </a:lnTo>
                  <a:lnTo>
                    <a:pt x="13388" y="13367"/>
                  </a:lnTo>
                  <a:lnTo>
                    <a:pt x="13416" y="13356"/>
                  </a:lnTo>
                  <a:lnTo>
                    <a:pt x="13444" y="13344"/>
                  </a:lnTo>
                  <a:lnTo>
                    <a:pt x="13470" y="13332"/>
                  </a:lnTo>
                  <a:lnTo>
                    <a:pt x="13496" y="13320"/>
                  </a:lnTo>
                  <a:lnTo>
                    <a:pt x="13522" y="13307"/>
                  </a:lnTo>
                  <a:lnTo>
                    <a:pt x="13546" y="13294"/>
                  </a:lnTo>
                  <a:lnTo>
                    <a:pt x="13570" y="13279"/>
                  </a:lnTo>
                  <a:lnTo>
                    <a:pt x="13592" y="13265"/>
                  </a:lnTo>
                  <a:lnTo>
                    <a:pt x="13614" y="13250"/>
                  </a:lnTo>
                  <a:lnTo>
                    <a:pt x="13635" y="13235"/>
                  </a:lnTo>
                  <a:lnTo>
                    <a:pt x="13654" y="13220"/>
                  </a:lnTo>
                  <a:lnTo>
                    <a:pt x="13672" y="13204"/>
                  </a:lnTo>
                  <a:lnTo>
                    <a:pt x="13689" y="13187"/>
                  </a:lnTo>
                  <a:lnTo>
                    <a:pt x="13705" y="13170"/>
                  </a:lnTo>
                  <a:lnTo>
                    <a:pt x="13720" y="13151"/>
                  </a:lnTo>
                  <a:lnTo>
                    <a:pt x="13733" y="13133"/>
                  </a:lnTo>
                  <a:lnTo>
                    <a:pt x="13744" y="13115"/>
                  </a:lnTo>
                  <a:lnTo>
                    <a:pt x="13754" y="13096"/>
                  </a:lnTo>
                  <a:lnTo>
                    <a:pt x="13763" y="13076"/>
                  </a:lnTo>
                  <a:lnTo>
                    <a:pt x="13770" y="13056"/>
                  </a:lnTo>
                  <a:lnTo>
                    <a:pt x="13775" y="13034"/>
                  </a:lnTo>
                  <a:lnTo>
                    <a:pt x="13778" y="13013"/>
                  </a:lnTo>
                  <a:lnTo>
                    <a:pt x="13780" y="12962"/>
                  </a:lnTo>
                  <a:lnTo>
                    <a:pt x="13776" y="12896"/>
                  </a:lnTo>
                  <a:lnTo>
                    <a:pt x="13766" y="12817"/>
                  </a:lnTo>
                  <a:lnTo>
                    <a:pt x="13751" y="12725"/>
                  </a:lnTo>
                  <a:lnTo>
                    <a:pt x="13731" y="12622"/>
                  </a:lnTo>
                  <a:lnTo>
                    <a:pt x="13706" y="12508"/>
                  </a:lnTo>
                  <a:lnTo>
                    <a:pt x="13676" y="12385"/>
                  </a:lnTo>
                  <a:lnTo>
                    <a:pt x="13643" y="12253"/>
                  </a:lnTo>
                  <a:lnTo>
                    <a:pt x="13605" y="12115"/>
                  </a:lnTo>
                  <a:lnTo>
                    <a:pt x="13565" y="11969"/>
                  </a:lnTo>
                  <a:lnTo>
                    <a:pt x="13521" y="11819"/>
                  </a:lnTo>
                  <a:lnTo>
                    <a:pt x="13474" y="11664"/>
                  </a:lnTo>
                  <a:lnTo>
                    <a:pt x="13425" y="11505"/>
                  </a:lnTo>
                  <a:lnTo>
                    <a:pt x="13373" y="11345"/>
                  </a:lnTo>
                  <a:lnTo>
                    <a:pt x="13320" y="11184"/>
                  </a:lnTo>
                  <a:lnTo>
                    <a:pt x="13265" y="11021"/>
                  </a:lnTo>
                  <a:lnTo>
                    <a:pt x="13210" y="10860"/>
                  </a:lnTo>
                  <a:lnTo>
                    <a:pt x="13152" y="10701"/>
                  </a:lnTo>
                  <a:lnTo>
                    <a:pt x="13094" y="10545"/>
                  </a:lnTo>
                  <a:lnTo>
                    <a:pt x="13037" y="10392"/>
                  </a:lnTo>
                  <a:lnTo>
                    <a:pt x="12979" y="10244"/>
                  </a:lnTo>
                  <a:lnTo>
                    <a:pt x="12923" y="10103"/>
                  </a:lnTo>
                  <a:lnTo>
                    <a:pt x="12866" y="9968"/>
                  </a:lnTo>
                  <a:lnTo>
                    <a:pt x="12811" y="9841"/>
                  </a:lnTo>
                  <a:lnTo>
                    <a:pt x="12757" y="9724"/>
                  </a:lnTo>
                  <a:lnTo>
                    <a:pt x="12705" y="9616"/>
                  </a:lnTo>
                  <a:lnTo>
                    <a:pt x="12654" y="9520"/>
                  </a:lnTo>
                  <a:lnTo>
                    <a:pt x="12607" y="9435"/>
                  </a:lnTo>
                  <a:lnTo>
                    <a:pt x="12561" y="9363"/>
                  </a:lnTo>
                  <a:lnTo>
                    <a:pt x="12519" y="9306"/>
                  </a:lnTo>
                  <a:lnTo>
                    <a:pt x="12480" y="9264"/>
                  </a:lnTo>
                  <a:lnTo>
                    <a:pt x="12445" y="9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962400" y="1853059"/>
            <a:ext cx="711200" cy="711200"/>
            <a:chOff x="3962400" y="1853059"/>
            <a:chExt cx="711200" cy="711200"/>
          </a:xfrm>
        </p:grpSpPr>
        <p:sp>
          <p:nvSpPr>
            <p:cNvPr id="27" name="Oval 26"/>
            <p:cNvSpPr/>
            <p:nvPr userDrawn="1"/>
          </p:nvSpPr>
          <p:spPr>
            <a:xfrm>
              <a:off x="3962400" y="1853059"/>
              <a:ext cx="711200" cy="71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Freeform 445"/>
            <p:cNvSpPr>
              <a:spLocks/>
            </p:cNvSpPr>
            <p:nvPr/>
          </p:nvSpPr>
          <p:spPr bwMode="auto">
            <a:xfrm>
              <a:off x="4114800" y="2037419"/>
              <a:ext cx="406400" cy="331788"/>
            </a:xfrm>
            <a:custGeom>
              <a:avLst/>
              <a:gdLst>
                <a:gd name="T0" fmla="*/ 15282 w 16126"/>
                <a:gd name="T1" fmla="*/ 195 h 13163"/>
                <a:gd name="T2" fmla="*/ 12797 w 16126"/>
                <a:gd name="T3" fmla="*/ 1052 h 13163"/>
                <a:gd name="T4" fmla="*/ 9349 w 16126"/>
                <a:gd name="T5" fmla="*/ 2340 h 13163"/>
                <a:gd name="T6" fmla="*/ 5653 w 16126"/>
                <a:gd name="T7" fmla="*/ 3784 h 13163"/>
                <a:gd name="T8" fmla="*/ 2421 w 16126"/>
                <a:gd name="T9" fmla="*/ 5114 h 13163"/>
                <a:gd name="T10" fmla="*/ 369 w 16126"/>
                <a:gd name="T11" fmla="*/ 6058 h 13163"/>
                <a:gd name="T12" fmla="*/ 25 w 16126"/>
                <a:gd name="T13" fmla="*/ 6365 h 13163"/>
                <a:gd name="T14" fmla="*/ 240 w 16126"/>
                <a:gd name="T15" fmla="*/ 6528 h 13163"/>
                <a:gd name="T16" fmla="*/ 653 w 16126"/>
                <a:gd name="T17" fmla="*/ 6773 h 13163"/>
                <a:gd name="T18" fmla="*/ 1239 w 16126"/>
                <a:gd name="T19" fmla="*/ 7087 h 13163"/>
                <a:gd name="T20" fmla="*/ 2293 w 16126"/>
                <a:gd name="T21" fmla="*/ 7620 h 13163"/>
                <a:gd name="T22" fmla="*/ 3868 w 16126"/>
                <a:gd name="T23" fmla="*/ 8244 h 13163"/>
                <a:gd name="T24" fmla="*/ 7143 w 16126"/>
                <a:gd name="T25" fmla="*/ 6096 h 13163"/>
                <a:gd name="T26" fmla="*/ 9630 w 16126"/>
                <a:gd name="T27" fmla="*/ 4485 h 13163"/>
                <a:gd name="T28" fmla="*/ 12044 w 16126"/>
                <a:gd name="T29" fmla="*/ 2951 h 13163"/>
                <a:gd name="T30" fmla="*/ 13900 w 16126"/>
                <a:gd name="T31" fmla="*/ 1822 h 13163"/>
                <a:gd name="T32" fmla="*/ 14718 w 16126"/>
                <a:gd name="T33" fmla="*/ 1424 h 13163"/>
                <a:gd name="T34" fmla="*/ 14283 w 16126"/>
                <a:gd name="T35" fmla="*/ 2000 h 13163"/>
                <a:gd name="T36" fmla="*/ 12966 w 16126"/>
                <a:gd name="T37" fmla="*/ 3344 h 13163"/>
                <a:gd name="T38" fmla="*/ 11154 w 16126"/>
                <a:gd name="T39" fmla="*/ 5108 h 13163"/>
                <a:gd name="T40" fmla="*/ 7883 w 16126"/>
                <a:gd name="T41" fmla="*/ 8242 h 13163"/>
                <a:gd name="T42" fmla="*/ 6749 w 16126"/>
                <a:gd name="T43" fmla="*/ 9347 h 13163"/>
                <a:gd name="T44" fmla="*/ 6454 w 16126"/>
                <a:gd name="T45" fmla="*/ 9766 h 13163"/>
                <a:gd name="T46" fmla="*/ 6186 w 16126"/>
                <a:gd name="T47" fmla="*/ 10525 h 13163"/>
                <a:gd name="T48" fmla="*/ 5994 w 16126"/>
                <a:gd name="T49" fmla="*/ 11036 h 13163"/>
                <a:gd name="T50" fmla="*/ 5843 w 16126"/>
                <a:gd name="T51" fmla="*/ 11384 h 13163"/>
                <a:gd name="T52" fmla="*/ 5722 w 16126"/>
                <a:gd name="T53" fmla="*/ 11579 h 13163"/>
                <a:gd name="T54" fmla="*/ 5612 w 16126"/>
                <a:gd name="T55" fmla="*/ 11545 h 13163"/>
                <a:gd name="T56" fmla="*/ 5383 w 16126"/>
                <a:gd name="T57" fmla="*/ 11261 h 13163"/>
                <a:gd name="T58" fmla="*/ 5005 w 16126"/>
                <a:gd name="T59" fmla="*/ 10720 h 13163"/>
                <a:gd name="T60" fmla="*/ 4472 w 16126"/>
                <a:gd name="T61" fmla="*/ 9948 h 13163"/>
                <a:gd name="T62" fmla="*/ 4211 w 16126"/>
                <a:gd name="T63" fmla="*/ 9601 h 13163"/>
                <a:gd name="T64" fmla="*/ 4069 w 16126"/>
                <a:gd name="T65" fmla="*/ 9479 h 13163"/>
                <a:gd name="T66" fmla="*/ 4103 w 16126"/>
                <a:gd name="T67" fmla="*/ 9732 h 13163"/>
                <a:gd name="T68" fmla="*/ 4294 w 16126"/>
                <a:gd name="T69" fmla="*/ 10343 h 13163"/>
                <a:gd name="T70" fmla="*/ 4583 w 16126"/>
                <a:gd name="T71" fmla="*/ 11148 h 13163"/>
                <a:gd name="T72" fmla="*/ 4914 w 16126"/>
                <a:gd name="T73" fmla="*/ 11987 h 13163"/>
                <a:gd name="T74" fmla="*/ 5225 w 16126"/>
                <a:gd name="T75" fmla="*/ 12696 h 13163"/>
                <a:gd name="T76" fmla="*/ 5460 w 16126"/>
                <a:gd name="T77" fmla="*/ 13114 h 13163"/>
                <a:gd name="T78" fmla="*/ 5767 w 16126"/>
                <a:gd name="T79" fmla="*/ 12916 h 13163"/>
                <a:gd name="T80" fmla="*/ 6878 w 16126"/>
                <a:gd name="T81" fmla="*/ 11818 h 13163"/>
                <a:gd name="T82" fmla="*/ 7946 w 16126"/>
                <a:gd name="T83" fmla="*/ 10787 h 13163"/>
                <a:gd name="T84" fmla="*/ 8303 w 16126"/>
                <a:gd name="T85" fmla="*/ 10468 h 13163"/>
                <a:gd name="T86" fmla="*/ 8494 w 16126"/>
                <a:gd name="T87" fmla="*/ 10451 h 13163"/>
                <a:gd name="T88" fmla="*/ 9028 w 16126"/>
                <a:gd name="T89" fmla="*/ 10642 h 13163"/>
                <a:gd name="T90" fmla="*/ 9979 w 16126"/>
                <a:gd name="T91" fmla="*/ 11030 h 13163"/>
                <a:gd name="T92" fmla="*/ 11596 w 16126"/>
                <a:gd name="T93" fmla="*/ 11726 h 13163"/>
                <a:gd name="T94" fmla="*/ 12216 w 16126"/>
                <a:gd name="T95" fmla="*/ 11936 h 13163"/>
                <a:gd name="T96" fmla="*/ 12721 w 16126"/>
                <a:gd name="T97" fmla="*/ 10858 h 13163"/>
                <a:gd name="T98" fmla="*/ 13523 w 16126"/>
                <a:gd name="T99" fmla="*/ 8716 h 13163"/>
                <a:gd name="T100" fmla="*/ 14446 w 16126"/>
                <a:gd name="T101" fmla="*/ 6037 h 13163"/>
                <a:gd name="T102" fmla="*/ 15305 w 16126"/>
                <a:gd name="T103" fmla="*/ 3348 h 13163"/>
                <a:gd name="T104" fmla="*/ 15925 w 16126"/>
                <a:gd name="T105" fmla="*/ 1178 h 13163"/>
                <a:gd name="T106" fmla="*/ 16124 w 16126"/>
                <a:gd name="T107" fmla="*/ 55 h 1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126" h="13163">
                  <a:moveTo>
                    <a:pt x="16097" y="1"/>
                  </a:moveTo>
                  <a:lnTo>
                    <a:pt x="16014" y="0"/>
                  </a:lnTo>
                  <a:lnTo>
                    <a:pt x="15847" y="33"/>
                  </a:lnTo>
                  <a:lnTo>
                    <a:pt x="15601" y="99"/>
                  </a:lnTo>
                  <a:lnTo>
                    <a:pt x="15282" y="195"/>
                  </a:lnTo>
                  <a:lnTo>
                    <a:pt x="14896" y="319"/>
                  </a:lnTo>
                  <a:lnTo>
                    <a:pt x="14449" y="468"/>
                  </a:lnTo>
                  <a:lnTo>
                    <a:pt x="13947" y="642"/>
                  </a:lnTo>
                  <a:lnTo>
                    <a:pt x="13394" y="838"/>
                  </a:lnTo>
                  <a:lnTo>
                    <a:pt x="12797" y="1052"/>
                  </a:lnTo>
                  <a:lnTo>
                    <a:pt x="12162" y="1284"/>
                  </a:lnTo>
                  <a:lnTo>
                    <a:pt x="11493" y="1530"/>
                  </a:lnTo>
                  <a:lnTo>
                    <a:pt x="10799" y="1790"/>
                  </a:lnTo>
                  <a:lnTo>
                    <a:pt x="10082" y="2060"/>
                  </a:lnTo>
                  <a:lnTo>
                    <a:pt x="9349" y="2340"/>
                  </a:lnTo>
                  <a:lnTo>
                    <a:pt x="8607" y="2624"/>
                  </a:lnTo>
                  <a:lnTo>
                    <a:pt x="7860" y="2913"/>
                  </a:lnTo>
                  <a:lnTo>
                    <a:pt x="7115" y="3204"/>
                  </a:lnTo>
                  <a:lnTo>
                    <a:pt x="6378" y="3495"/>
                  </a:lnTo>
                  <a:lnTo>
                    <a:pt x="5653" y="3784"/>
                  </a:lnTo>
                  <a:lnTo>
                    <a:pt x="4946" y="4067"/>
                  </a:lnTo>
                  <a:lnTo>
                    <a:pt x="4265" y="4345"/>
                  </a:lnTo>
                  <a:lnTo>
                    <a:pt x="3613" y="4613"/>
                  </a:lnTo>
                  <a:lnTo>
                    <a:pt x="2997" y="4870"/>
                  </a:lnTo>
                  <a:lnTo>
                    <a:pt x="2421" y="5114"/>
                  </a:lnTo>
                  <a:lnTo>
                    <a:pt x="1894" y="5342"/>
                  </a:lnTo>
                  <a:lnTo>
                    <a:pt x="1419" y="5553"/>
                  </a:lnTo>
                  <a:lnTo>
                    <a:pt x="1003" y="5744"/>
                  </a:lnTo>
                  <a:lnTo>
                    <a:pt x="651" y="5912"/>
                  </a:lnTo>
                  <a:lnTo>
                    <a:pt x="369" y="6058"/>
                  </a:lnTo>
                  <a:lnTo>
                    <a:pt x="163" y="6176"/>
                  </a:lnTo>
                  <a:lnTo>
                    <a:pt x="38" y="6266"/>
                  </a:lnTo>
                  <a:lnTo>
                    <a:pt x="0" y="6325"/>
                  </a:lnTo>
                  <a:lnTo>
                    <a:pt x="8" y="6342"/>
                  </a:lnTo>
                  <a:lnTo>
                    <a:pt x="25" y="6365"/>
                  </a:lnTo>
                  <a:lnTo>
                    <a:pt x="50" y="6391"/>
                  </a:lnTo>
                  <a:lnTo>
                    <a:pt x="86" y="6419"/>
                  </a:lnTo>
                  <a:lnTo>
                    <a:pt x="129" y="6452"/>
                  </a:lnTo>
                  <a:lnTo>
                    <a:pt x="180" y="6489"/>
                  </a:lnTo>
                  <a:lnTo>
                    <a:pt x="240" y="6528"/>
                  </a:lnTo>
                  <a:lnTo>
                    <a:pt x="307" y="6571"/>
                  </a:lnTo>
                  <a:lnTo>
                    <a:pt x="383" y="6617"/>
                  </a:lnTo>
                  <a:lnTo>
                    <a:pt x="466" y="6666"/>
                  </a:lnTo>
                  <a:lnTo>
                    <a:pt x="556" y="6718"/>
                  </a:lnTo>
                  <a:lnTo>
                    <a:pt x="653" y="6773"/>
                  </a:lnTo>
                  <a:lnTo>
                    <a:pt x="758" y="6831"/>
                  </a:lnTo>
                  <a:lnTo>
                    <a:pt x="869" y="6891"/>
                  </a:lnTo>
                  <a:lnTo>
                    <a:pt x="986" y="6954"/>
                  </a:lnTo>
                  <a:lnTo>
                    <a:pt x="1109" y="7020"/>
                  </a:lnTo>
                  <a:lnTo>
                    <a:pt x="1239" y="7087"/>
                  </a:lnTo>
                  <a:lnTo>
                    <a:pt x="1374" y="7157"/>
                  </a:lnTo>
                  <a:lnTo>
                    <a:pt x="1514" y="7229"/>
                  </a:lnTo>
                  <a:lnTo>
                    <a:pt x="1660" y="7304"/>
                  </a:lnTo>
                  <a:lnTo>
                    <a:pt x="1968" y="7459"/>
                  </a:lnTo>
                  <a:lnTo>
                    <a:pt x="2293" y="7620"/>
                  </a:lnTo>
                  <a:lnTo>
                    <a:pt x="2636" y="7788"/>
                  </a:lnTo>
                  <a:lnTo>
                    <a:pt x="2994" y="7962"/>
                  </a:lnTo>
                  <a:lnTo>
                    <a:pt x="3365" y="8141"/>
                  </a:lnTo>
                  <a:lnTo>
                    <a:pt x="3748" y="8324"/>
                  </a:lnTo>
                  <a:lnTo>
                    <a:pt x="3868" y="8244"/>
                  </a:lnTo>
                  <a:lnTo>
                    <a:pt x="4207" y="8020"/>
                  </a:lnTo>
                  <a:lnTo>
                    <a:pt x="4736" y="7673"/>
                  </a:lnTo>
                  <a:lnTo>
                    <a:pt x="5421" y="7221"/>
                  </a:lnTo>
                  <a:lnTo>
                    <a:pt x="6233" y="6690"/>
                  </a:lnTo>
                  <a:lnTo>
                    <a:pt x="7143" y="6096"/>
                  </a:lnTo>
                  <a:lnTo>
                    <a:pt x="7622" y="5783"/>
                  </a:lnTo>
                  <a:lnTo>
                    <a:pt x="8115" y="5463"/>
                  </a:lnTo>
                  <a:lnTo>
                    <a:pt x="8617" y="5138"/>
                  </a:lnTo>
                  <a:lnTo>
                    <a:pt x="9123" y="4811"/>
                  </a:lnTo>
                  <a:lnTo>
                    <a:pt x="9630" y="4485"/>
                  </a:lnTo>
                  <a:lnTo>
                    <a:pt x="10134" y="4161"/>
                  </a:lnTo>
                  <a:lnTo>
                    <a:pt x="10632" y="3843"/>
                  </a:lnTo>
                  <a:lnTo>
                    <a:pt x="11118" y="3535"/>
                  </a:lnTo>
                  <a:lnTo>
                    <a:pt x="11590" y="3236"/>
                  </a:lnTo>
                  <a:lnTo>
                    <a:pt x="12044" y="2951"/>
                  </a:lnTo>
                  <a:lnTo>
                    <a:pt x="12475" y="2682"/>
                  </a:lnTo>
                  <a:lnTo>
                    <a:pt x="12880" y="2432"/>
                  </a:lnTo>
                  <a:lnTo>
                    <a:pt x="13255" y="2203"/>
                  </a:lnTo>
                  <a:lnTo>
                    <a:pt x="13596" y="1999"/>
                  </a:lnTo>
                  <a:lnTo>
                    <a:pt x="13900" y="1822"/>
                  </a:lnTo>
                  <a:lnTo>
                    <a:pt x="14162" y="1673"/>
                  </a:lnTo>
                  <a:lnTo>
                    <a:pt x="14378" y="1556"/>
                  </a:lnTo>
                  <a:lnTo>
                    <a:pt x="14545" y="1475"/>
                  </a:lnTo>
                  <a:lnTo>
                    <a:pt x="14660" y="1429"/>
                  </a:lnTo>
                  <a:lnTo>
                    <a:pt x="14718" y="1424"/>
                  </a:lnTo>
                  <a:lnTo>
                    <a:pt x="14720" y="1461"/>
                  </a:lnTo>
                  <a:lnTo>
                    <a:pt x="14674" y="1541"/>
                  </a:lnTo>
                  <a:lnTo>
                    <a:pt x="14585" y="1659"/>
                  </a:lnTo>
                  <a:lnTo>
                    <a:pt x="14454" y="1814"/>
                  </a:lnTo>
                  <a:lnTo>
                    <a:pt x="14283" y="2000"/>
                  </a:lnTo>
                  <a:lnTo>
                    <a:pt x="14079" y="2219"/>
                  </a:lnTo>
                  <a:lnTo>
                    <a:pt x="13841" y="2466"/>
                  </a:lnTo>
                  <a:lnTo>
                    <a:pt x="13575" y="2737"/>
                  </a:lnTo>
                  <a:lnTo>
                    <a:pt x="13281" y="3031"/>
                  </a:lnTo>
                  <a:lnTo>
                    <a:pt x="12966" y="3344"/>
                  </a:lnTo>
                  <a:lnTo>
                    <a:pt x="12631" y="3674"/>
                  </a:lnTo>
                  <a:lnTo>
                    <a:pt x="12279" y="4018"/>
                  </a:lnTo>
                  <a:lnTo>
                    <a:pt x="11914" y="4373"/>
                  </a:lnTo>
                  <a:lnTo>
                    <a:pt x="11538" y="4738"/>
                  </a:lnTo>
                  <a:lnTo>
                    <a:pt x="11154" y="5108"/>
                  </a:lnTo>
                  <a:lnTo>
                    <a:pt x="10766" y="5480"/>
                  </a:lnTo>
                  <a:lnTo>
                    <a:pt x="9990" y="6224"/>
                  </a:lnTo>
                  <a:lnTo>
                    <a:pt x="9234" y="6948"/>
                  </a:lnTo>
                  <a:lnTo>
                    <a:pt x="8524" y="7627"/>
                  </a:lnTo>
                  <a:lnTo>
                    <a:pt x="7883" y="8242"/>
                  </a:lnTo>
                  <a:lnTo>
                    <a:pt x="7596" y="8517"/>
                  </a:lnTo>
                  <a:lnTo>
                    <a:pt x="7336" y="8769"/>
                  </a:lnTo>
                  <a:lnTo>
                    <a:pt x="7106" y="8993"/>
                  </a:lnTo>
                  <a:lnTo>
                    <a:pt x="6910" y="9186"/>
                  </a:lnTo>
                  <a:lnTo>
                    <a:pt x="6749" y="9347"/>
                  </a:lnTo>
                  <a:lnTo>
                    <a:pt x="6627" y="9472"/>
                  </a:lnTo>
                  <a:lnTo>
                    <a:pt x="6548" y="9559"/>
                  </a:lnTo>
                  <a:lnTo>
                    <a:pt x="6514" y="9605"/>
                  </a:lnTo>
                  <a:lnTo>
                    <a:pt x="6488" y="9671"/>
                  </a:lnTo>
                  <a:lnTo>
                    <a:pt x="6454" y="9766"/>
                  </a:lnTo>
                  <a:lnTo>
                    <a:pt x="6412" y="9886"/>
                  </a:lnTo>
                  <a:lnTo>
                    <a:pt x="6362" y="10027"/>
                  </a:lnTo>
                  <a:lnTo>
                    <a:pt x="6308" y="10184"/>
                  </a:lnTo>
                  <a:lnTo>
                    <a:pt x="6249" y="10351"/>
                  </a:lnTo>
                  <a:lnTo>
                    <a:pt x="6186" y="10525"/>
                  </a:lnTo>
                  <a:lnTo>
                    <a:pt x="6123" y="10700"/>
                  </a:lnTo>
                  <a:lnTo>
                    <a:pt x="6090" y="10787"/>
                  </a:lnTo>
                  <a:lnTo>
                    <a:pt x="6057" y="10872"/>
                  </a:lnTo>
                  <a:lnTo>
                    <a:pt x="6025" y="10956"/>
                  </a:lnTo>
                  <a:lnTo>
                    <a:pt x="5994" y="11036"/>
                  </a:lnTo>
                  <a:lnTo>
                    <a:pt x="5961" y="11115"/>
                  </a:lnTo>
                  <a:lnTo>
                    <a:pt x="5931" y="11189"/>
                  </a:lnTo>
                  <a:lnTo>
                    <a:pt x="5901" y="11258"/>
                  </a:lnTo>
                  <a:lnTo>
                    <a:pt x="5872" y="11324"/>
                  </a:lnTo>
                  <a:lnTo>
                    <a:pt x="5843" y="11384"/>
                  </a:lnTo>
                  <a:lnTo>
                    <a:pt x="5816" y="11437"/>
                  </a:lnTo>
                  <a:lnTo>
                    <a:pt x="5790" y="11484"/>
                  </a:lnTo>
                  <a:lnTo>
                    <a:pt x="5766" y="11524"/>
                  </a:lnTo>
                  <a:lnTo>
                    <a:pt x="5744" y="11555"/>
                  </a:lnTo>
                  <a:lnTo>
                    <a:pt x="5722" y="11579"/>
                  </a:lnTo>
                  <a:lnTo>
                    <a:pt x="5703" y="11594"/>
                  </a:lnTo>
                  <a:lnTo>
                    <a:pt x="5687" y="11599"/>
                  </a:lnTo>
                  <a:lnTo>
                    <a:pt x="5668" y="11593"/>
                  </a:lnTo>
                  <a:lnTo>
                    <a:pt x="5643" y="11574"/>
                  </a:lnTo>
                  <a:lnTo>
                    <a:pt x="5612" y="11545"/>
                  </a:lnTo>
                  <a:lnTo>
                    <a:pt x="5575" y="11506"/>
                  </a:lnTo>
                  <a:lnTo>
                    <a:pt x="5533" y="11456"/>
                  </a:lnTo>
                  <a:lnTo>
                    <a:pt x="5488" y="11399"/>
                  </a:lnTo>
                  <a:lnTo>
                    <a:pt x="5437" y="11333"/>
                  </a:lnTo>
                  <a:lnTo>
                    <a:pt x="5383" y="11261"/>
                  </a:lnTo>
                  <a:lnTo>
                    <a:pt x="5325" y="11181"/>
                  </a:lnTo>
                  <a:lnTo>
                    <a:pt x="5266" y="11097"/>
                  </a:lnTo>
                  <a:lnTo>
                    <a:pt x="5203" y="11007"/>
                  </a:lnTo>
                  <a:lnTo>
                    <a:pt x="5138" y="10914"/>
                  </a:lnTo>
                  <a:lnTo>
                    <a:pt x="5005" y="10720"/>
                  </a:lnTo>
                  <a:lnTo>
                    <a:pt x="4868" y="10520"/>
                  </a:lnTo>
                  <a:lnTo>
                    <a:pt x="4732" y="10320"/>
                  </a:lnTo>
                  <a:lnTo>
                    <a:pt x="4598" y="10127"/>
                  </a:lnTo>
                  <a:lnTo>
                    <a:pt x="4534" y="10035"/>
                  </a:lnTo>
                  <a:lnTo>
                    <a:pt x="4472" y="9948"/>
                  </a:lnTo>
                  <a:lnTo>
                    <a:pt x="4414" y="9866"/>
                  </a:lnTo>
                  <a:lnTo>
                    <a:pt x="4358" y="9789"/>
                  </a:lnTo>
                  <a:lnTo>
                    <a:pt x="4305" y="9718"/>
                  </a:lnTo>
                  <a:lnTo>
                    <a:pt x="4257" y="9656"/>
                  </a:lnTo>
                  <a:lnTo>
                    <a:pt x="4211" y="9601"/>
                  </a:lnTo>
                  <a:lnTo>
                    <a:pt x="4172" y="9556"/>
                  </a:lnTo>
                  <a:lnTo>
                    <a:pt x="4138" y="9520"/>
                  </a:lnTo>
                  <a:lnTo>
                    <a:pt x="4109" y="9494"/>
                  </a:lnTo>
                  <a:lnTo>
                    <a:pt x="4086" y="9480"/>
                  </a:lnTo>
                  <a:lnTo>
                    <a:pt x="4069" y="9479"/>
                  </a:lnTo>
                  <a:lnTo>
                    <a:pt x="4061" y="9493"/>
                  </a:lnTo>
                  <a:lnTo>
                    <a:pt x="4060" y="9528"/>
                  </a:lnTo>
                  <a:lnTo>
                    <a:pt x="4067" y="9579"/>
                  </a:lnTo>
                  <a:lnTo>
                    <a:pt x="4081" y="9648"/>
                  </a:lnTo>
                  <a:lnTo>
                    <a:pt x="4103" y="9732"/>
                  </a:lnTo>
                  <a:lnTo>
                    <a:pt x="4131" y="9831"/>
                  </a:lnTo>
                  <a:lnTo>
                    <a:pt x="4164" y="9943"/>
                  </a:lnTo>
                  <a:lnTo>
                    <a:pt x="4202" y="10067"/>
                  </a:lnTo>
                  <a:lnTo>
                    <a:pt x="4246" y="10201"/>
                  </a:lnTo>
                  <a:lnTo>
                    <a:pt x="4294" y="10343"/>
                  </a:lnTo>
                  <a:lnTo>
                    <a:pt x="4345" y="10494"/>
                  </a:lnTo>
                  <a:lnTo>
                    <a:pt x="4401" y="10651"/>
                  </a:lnTo>
                  <a:lnTo>
                    <a:pt x="4459" y="10813"/>
                  </a:lnTo>
                  <a:lnTo>
                    <a:pt x="4521" y="10980"/>
                  </a:lnTo>
                  <a:lnTo>
                    <a:pt x="4583" y="11148"/>
                  </a:lnTo>
                  <a:lnTo>
                    <a:pt x="4649" y="11319"/>
                  </a:lnTo>
                  <a:lnTo>
                    <a:pt x="4714" y="11490"/>
                  </a:lnTo>
                  <a:lnTo>
                    <a:pt x="4781" y="11658"/>
                  </a:lnTo>
                  <a:lnTo>
                    <a:pt x="4847" y="11825"/>
                  </a:lnTo>
                  <a:lnTo>
                    <a:pt x="4914" y="11987"/>
                  </a:lnTo>
                  <a:lnTo>
                    <a:pt x="4980" y="12145"/>
                  </a:lnTo>
                  <a:lnTo>
                    <a:pt x="5044" y="12295"/>
                  </a:lnTo>
                  <a:lnTo>
                    <a:pt x="5107" y="12438"/>
                  </a:lnTo>
                  <a:lnTo>
                    <a:pt x="5167" y="12573"/>
                  </a:lnTo>
                  <a:lnTo>
                    <a:pt x="5225" y="12696"/>
                  </a:lnTo>
                  <a:lnTo>
                    <a:pt x="5281" y="12808"/>
                  </a:lnTo>
                  <a:lnTo>
                    <a:pt x="5332" y="12908"/>
                  </a:lnTo>
                  <a:lnTo>
                    <a:pt x="5380" y="12992"/>
                  </a:lnTo>
                  <a:lnTo>
                    <a:pt x="5422" y="13061"/>
                  </a:lnTo>
                  <a:lnTo>
                    <a:pt x="5460" y="13114"/>
                  </a:lnTo>
                  <a:lnTo>
                    <a:pt x="5493" y="13148"/>
                  </a:lnTo>
                  <a:lnTo>
                    <a:pt x="5519" y="13163"/>
                  </a:lnTo>
                  <a:lnTo>
                    <a:pt x="5549" y="13133"/>
                  </a:lnTo>
                  <a:lnTo>
                    <a:pt x="5635" y="13048"/>
                  </a:lnTo>
                  <a:lnTo>
                    <a:pt x="5767" y="12916"/>
                  </a:lnTo>
                  <a:lnTo>
                    <a:pt x="5940" y="12744"/>
                  </a:lnTo>
                  <a:lnTo>
                    <a:pt x="6145" y="12540"/>
                  </a:lnTo>
                  <a:lnTo>
                    <a:pt x="6375" y="12313"/>
                  </a:lnTo>
                  <a:lnTo>
                    <a:pt x="6622" y="12070"/>
                  </a:lnTo>
                  <a:lnTo>
                    <a:pt x="6878" y="11818"/>
                  </a:lnTo>
                  <a:lnTo>
                    <a:pt x="7137" y="11565"/>
                  </a:lnTo>
                  <a:lnTo>
                    <a:pt x="7389" y="11320"/>
                  </a:lnTo>
                  <a:lnTo>
                    <a:pt x="7629" y="11089"/>
                  </a:lnTo>
                  <a:lnTo>
                    <a:pt x="7847" y="10881"/>
                  </a:lnTo>
                  <a:lnTo>
                    <a:pt x="7946" y="10787"/>
                  </a:lnTo>
                  <a:lnTo>
                    <a:pt x="8038" y="10702"/>
                  </a:lnTo>
                  <a:lnTo>
                    <a:pt x="8119" y="10628"/>
                  </a:lnTo>
                  <a:lnTo>
                    <a:pt x="8192" y="10562"/>
                  </a:lnTo>
                  <a:lnTo>
                    <a:pt x="8254" y="10510"/>
                  </a:lnTo>
                  <a:lnTo>
                    <a:pt x="8303" y="10468"/>
                  </a:lnTo>
                  <a:lnTo>
                    <a:pt x="8339" y="10441"/>
                  </a:lnTo>
                  <a:lnTo>
                    <a:pt x="8362" y="10428"/>
                  </a:lnTo>
                  <a:lnTo>
                    <a:pt x="8388" y="10427"/>
                  </a:lnTo>
                  <a:lnTo>
                    <a:pt x="8432" y="10434"/>
                  </a:lnTo>
                  <a:lnTo>
                    <a:pt x="8494" y="10451"/>
                  </a:lnTo>
                  <a:lnTo>
                    <a:pt x="8574" y="10475"/>
                  </a:lnTo>
                  <a:lnTo>
                    <a:pt x="8668" y="10508"/>
                  </a:lnTo>
                  <a:lnTo>
                    <a:pt x="8776" y="10546"/>
                  </a:lnTo>
                  <a:lnTo>
                    <a:pt x="8896" y="10591"/>
                  </a:lnTo>
                  <a:lnTo>
                    <a:pt x="9028" y="10642"/>
                  </a:lnTo>
                  <a:lnTo>
                    <a:pt x="9169" y="10697"/>
                  </a:lnTo>
                  <a:lnTo>
                    <a:pt x="9319" y="10758"/>
                  </a:lnTo>
                  <a:lnTo>
                    <a:pt x="9476" y="10821"/>
                  </a:lnTo>
                  <a:lnTo>
                    <a:pt x="9640" y="10889"/>
                  </a:lnTo>
                  <a:lnTo>
                    <a:pt x="9979" y="11030"/>
                  </a:lnTo>
                  <a:lnTo>
                    <a:pt x="10327" y="11178"/>
                  </a:lnTo>
                  <a:lnTo>
                    <a:pt x="10674" y="11326"/>
                  </a:lnTo>
                  <a:lnTo>
                    <a:pt x="11007" y="11469"/>
                  </a:lnTo>
                  <a:lnTo>
                    <a:pt x="11318" y="11605"/>
                  </a:lnTo>
                  <a:lnTo>
                    <a:pt x="11596" y="11726"/>
                  </a:lnTo>
                  <a:lnTo>
                    <a:pt x="11830" y="11829"/>
                  </a:lnTo>
                  <a:lnTo>
                    <a:pt x="12010" y="11907"/>
                  </a:lnTo>
                  <a:lnTo>
                    <a:pt x="12125" y="11959"/>
                  </a:lnTo>
                  <a:lnTo>
                    <a:pt x="12167" y="11977"/>
                  </a:lnTo>
                  <a:lnTo>
                    <a:pt x="12216" y="11936"/>
                  </a:lnTo>
                  <a:lnTo>
                    <a:pt x="12284" y="11831"/>
                  </a:lnTo>
                  <a:lnTo>
                    <a:pt x="12370" y="11666"/>
                  </a:lnTo>
                  <a:lnTo>
                    <a:pt x="12473" y="11446"/>
                  </a:lnTo>
                  <a:lnTo>
                    <a:pt x="12590" y="11176"/>
                  </a:lnTo>
                  <a:lnTo>
                    <a:pt x="12721" y="10858"/>
                  </a:lnTo>
                  <a:lnTo>
                    <a:pt x="12863" y="10498"/>
                  </a:lnTo>
                  <a:lnTo>
                    <a:pt x="13016" y="10100"/>
                  </a:lnTo>
                  <a:lnTo>
                    <a:pt x="13178" y="9667"/>
                  </a:lnTo>
                  <a:lnTo>
                    <a:pt x="13348" y="9204"/>
                  </a:lnTo>
                  <a:lnTo>
                    <a:pt x="13523" y="8716"/>
                  </a:lnTo>
                  <a:lnTo>
                    <a:pt x="13704" y="8205"/>
                  </a:lnTo>
                  <a:lnTo>
                    <a:pt x="13888" y="7679"/>
                  </a:lnTo>
                  <a:lnTo>
                    <a:pt x="14074" y="7139"/>
                  </a:lnTo>
                  <a:lnTo>
                    <a:pt x="14260" y="6590"/>
                  </a:lnTo>
                  <a:lnTo>
                    <a:pt x="14446" y="6037"/>
                  </a:lnTo>
                  <a:lnTo>
                    <a:pt x="14628" y="5482"/>
                  </a:lnTo>
                  <a:lnTo>
                    <a:pt x="14807" y="4932"/>
                  </a:lnTo>
                  <a:lnTo>
                    <a:pt x="14981" y="4390"/>
                  </a:lnTo>
                  <a:lnTo>
                    <a:pt x="15147" y="3861"/>
                  </a:lnTo>
                  <a:lnTo>
                    <a:pt x="15305" y="3348"/>
                  </a:lnTo>
                  <a:lnTo>
                    <a:pt x="15455" y="2855"/>
                  </a:lnTo>
                  <a:lnTo>
                    <a:pt x="15593" y="2388"/>
                  </a:lnTo>
                  <a:lnTo>
                    <a:pt x="15718" y="1950"/>
                  </a:lnTo>
                  <a:lnTo>
                    <a:pt x="15829" y="1545"/>
                  </a:lnTo>
                  <a:lnTo>
                    <a:pt x="15925" y="1178"/>
                  </a:lnTo>
                  <a:lnTo>
                    <a:pt x="16004" y="853"/>
                  </a:lnTo>
                  <a:lnTo>
                    <a:pt x="16066" y="573"/>
                  </a:lnTo>
                  <a:lnTo>
                    <a:pt x="16106" y="344"/>
                  </a:lnTo>
                  <a:lnTo>
                    <a:pt x="16126" y="170"/>
                  </a:lnTo>
                  <a:lnTo>
                    <a:pt x="16124" y="55"/>
                  </a:lnTo>
                  <a:lnTo>
                    <a:pt x="16097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3962400" y="3904023"/>
            <a:ext cx="711200" cy="711200"/>
            <a:chOff x="3962400" y="3904023"/>
            <a:chExt cx="711200" cy="711200"/>
          </a:xfrm>
        </p:grpSpPr>
        <p:sp>
          <p:nvSpPr>
            <p:cNvPr id="30" name="Oval 29"/>
            <p:cNvSpPr/>
            <p:nvPr userDrawn="1"/>
          </p:nvSpPr>
          <p:spPr>
            <a:xfrm>
              <a:off x="3962400" y="3904023"/>
              <a:ext cx="711200" cy="71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Freeform 521"/>
            <p:cNvSpPr>
              <a:spLocks/>
            </p:cNvSpPr>
            <p:nvPr/>
          </p:nvSpPr>
          <p:spPr bwMode="auto">
            <a:xfrm>
              <a:off x="4189418" y="4022111"/>
              <a:ext cx="257175" cy="406400"/>
            </a:xfrm>
            <a:custGeom>
              <a:avLst/>
              <a:gdLst>
                <a:gd name="T0" fmla="*/ 8669 w 10205"/>
                <a:gd name="T1" fmla="*/ 4422 h 16127"/>
                <a:gd name="T2" fmla="*/ 7894 w 10205"/>
                <a:gd name="T3" fmla="*/ 2974 h 16127"/>
                <a:gd name="T4" fmla="*/ 7099 w 10205"/>
                <a:gd name="T5" fmla="*/ 1666 h 16127"/>
                <a:gd name="T6" fmla="*/ 6410 w 10205"/>
                <a:gd name="T7" fmla="*/ 649 h 16127"/>
                <a:gd name="T8" fmla="*/ 5954 w 10205"/>
                <a:gd name="T9" fmla="*/ 75 h 16127"/>
                <a:gd name="T10" fmla="*/ 5738 w 10205"/>
                <a:gd name="T11" fmla="*/ 128 h 16127"/>
                <a:gd name="T12" fmla="*/ 5396 w 10205"/>
                <a:gd name="T13" fmla="*/ 1175 h 16127"/>
                <a:gd name="T14" fmla="*/ 4823 w 10205"/>
                <a:gd name="T15" fmla="*/ 2913 h 16127"/>
                <a:gd name="T16" fmla="*/ 4036 w 10205"/>
                <a:gd name="T17" fmla="*/ 4619 h 16127"/>
                <a:gd name="T18" fmla="*/ 2878 w 10205"/>
                <a:gd name="T19" fmla="*/ 6232 h 16127"/>
                <a:gd name="T20" fmla="*/ 2053 w 10205"/>
                <a:gd name="T21" fmla="*/ 6971 h 16127"/>
                <a:gd name="T22" fmla="*/ 1924 w 10205"/>
                <a:gd name="T23" fmla="*/ 7069 h 16127"/>
                <a:gd name="T24" fmla="*/ 1353 w 10205"/>
                <a:gd name="T25" fmla="*/ 7595 h 16127"/>
                <a:gd name="T26" fmla="*/ 863 w 10205"/>
                <a:gd name="T27" fmla="*/ 8203 h 16127"/>
                <a:gd name="T28" fmla="*/ 469 w 10205"/>
                <a:gd name="T29" fmla="*/ 8884 h 16127"/>
                <a:gd name="T30" fmla="*/ 187 w 10205"/>
                <a:gd name="T31" fmla="*/ 9628 h 16127"/>
                <a:gd name="T32" fmla="*/ 30 w 10205"/>
                <a:gd name="T33" fmla="*/ 10426 h 16127"/>
                <a:gd name="T34" fmla="*/ 65 w 10205"/>
                <a:gd name="T35" fmla="*/ 12011 h 16127"/>
                <a:gd name="T36" fmla="*/ 525 w 10205"/>
                <a:gd name="T37" fmla="*/ 13577 h 16127"/>
                <a:gd name="T38" fmla="*/ 1257 w 10205"/>
                <a:gd name="T39" fmla="*/ 14694 h 16127"/>
                <a:gd name="T40" fmla="*/ 2062 w 10205"/>
                <a:gd name="T41" fmla="*/ 15391 h 16127"/>
                <a:gd name="T42" fmla="*/ 2738 w 10205"/>
                <a:gd name="T43" fmla="*/ 15703 h 16127"/>
                <a:gd name="T44" fmla="*/ 3120 w 10205"/>
                <a:gd name="T45" fmla="*/ 15649 h 16127"/>
                <a:gd name="T46" fmla="*/ 3458 w 10205"/>
                <a:gd name="T47" fmla="*/ 15161 h 16127"/>
                <a:gd name="T48" fmla="*/ 3836 w 10205"/>
                <a:gd name="T49" fmla="*/ 14332 h 16127"/>
                <a:gd name="T50" fmla="*/ 4219 w 10205"/>
                <a:gd name="T51" fmla="*/ 13300 h 16127"/>
                <a:gd name="T52" fmla="*/ 4574 w 10205"/>
                <a:gd name="T53" fmla="*/ 12208 h 16127"/>
                <a:gd name="T54" fmla="*/ 4868 w 10205"/>
                <a:gd name="T55" fmla="*/ 11196 h 16127"/>
                <a:gd name="T56" fmla="*/ 5319 w 10205"/>
                <a:gd name="T57" fmla="*/ 9382 h 16127"/>
                <a:gd name="T58" fmla="*/ 5689 w 10205"/>
                <a:gd name="T59" fmla="*/ 7662 h 16127"/>
                <a:gd name="T60" fmla="*/ 6135 w 10205"/>
                <a:gd name="T61" fmla="*/ 5404 h 16127"/>
                <a:gd name="T62" fmla="*/ 6308 w 10205"/>
                <a:gd name="T63" fmla="*/ 4655 h 16127"/>
                <a:gd name="T64" fmla="*/ 6422 w 10205"/>
                <a:gd name="T65" fmla="*/ 4539 h 16127"/>
                <a:gd name="T66" fmla="*/ 6543 w 10205"/>
                <a:gd name="T67" fmla="*/ 5090 h 16127"/>
                <a:gd name="T68" fmla="*/ 6667 w 10205"/>
                <a:gd name="T69" fmla="*/ 6169 h 16127"/>
                <a:gd name="T70" fmla="*/ 6767 w 10205"/>
                <a:gd name="T71" fmla="*/ 7625 h 16127"/>
                <a:gd name="T72" fmla="*/ 6812 w 10205"/>
                <a:gd name="T73" fmla="*/ 9302 h 16127"/>
                <a:gd name="T74" fmla="*/ 6776 w 10205"/>
                <a:gd name="T75" fmla="*/ 11050 h 16127"/>
                <a:gd name="T76" fmla="*/ 6619 w 10205"/>
                <a:gd name="T77" fmla="*/ 12505 h 16127"/>
                <a:gd name="T78" fmla="*/ 6355 w 10205"/>
                <a:gd name="T79" fmla="*/ 13804 h 16127"/>
                <a:gd name="T80" fmla="*/ 6064 w 10205"/>
                <a:gd name="T81" fmla="*/ 14876 h 16127"/>
                <a:gd name="T82" fmla="*/ 5772 w 10205"/>
                <a:gd name="T83" fmla="*/ 15832 h 16127"/>
                <a:gd name="T84" fmla="*/ 5728 w 10205"/>
                <a:gd name="T85" fmla="*/ 16104 h 16127"/>
                <a:gd name="T86" fmla="*/ 6136 w 10205"/>
                <a:gd name="T87" fmla="*/ 16082 h 16127"/>
                <a:gd name="T88" fmla="*/ 6946 w 10205"/>
                <a:gd name="T89" fmla="*/ 15786 h 16127"/>
                <a:gd name="T90" fmla="*/ 7942 w 10205"/>
                <a:gd name="T91" fmla="*/ 15227 h 16127"/>
                <a:gd name="T92" fmla="*/ 8912 w 10205"/>
                <a:gd name="T93" fmla="*/ 14408 h 16127"/>
                <a:gd name="T94" fmla="*/ 9641 w 10205"/>
                <a:gd name="T95" fmla="*/ 13340 h 16127"/>
                <a:gd name="T96" fmla="*/ 9896 w 10205"/>
                <a:gd name="T97" fmla="*/ 12651 h 16127"/>
                <a:gd name="T98" fmla="*/ 10090 w 10205"/>
                <a:gd name="T99" fmla="*/ 11836 h 16127"/>
                <a:gd name="T100" fmla="*/ 10205 w 10205"/>
                <a:gd name="T101" fmla="*/ 10514 h 16127"/>
                <a:gd name="T102" fmla="*/ 10070 w 10205"/>
                <a:gd name="T103" fmla="*/ 8716 h 16127"/>
                <a:gd name="T104" fmla="*/ 9516 w 10205"/>
                <a:gd name="T105" fmla="*/ 6470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05" h="16127">
                  <a:moveTo>
                    <a:pt x="9209" y="5629"/>
                  </a:moveTo>
                  <a:lnTo>
                    <a:pt x="9112" y="5392"/>
                  </a:lnTo>
                  <a:lnTo>
                    <a:pt x="9010" y="5152"/>
                  </a:lnTo>
                  <a:lnTo>
                    <a:pt x="8901" y="4910"/>
                  </a:lnTo>
                  <a:lnTo>
                    <a:pt x="8787" y="4667"/>
                  </a:lnTo>
                  <a:lnTo>
                    <a:pt x="8669" y="4422"/>
                  </a:lnTo>
                  <a:lnTo>
                    <a:pt x="8547" y="4177"/>
                  </a:lnTo>
                  <a:lnTo>
                    <a:pt x="8421" y="3933"/>
                  </a:lnTo>
                  <a:lnTo>
                    <a:pt x="8292" y="3689"/>
                  </a:lnTo>
                  <a:lnTo>
                    <a:pt x="8161" y="3448"/>
                  </a:lnTo>
                  <a:lnTo>
                    <a:pt x="8028" y="3209"/>
                  </a:lnTo>
                  <a:lnTo>
                    <a:pt x="7894" y="2974"/>
                  </a:lnTo>
                  <a:lnTo>
                    <a:pt x="7760" y="2742"/>
                  </a:lnTo>
                  <a:lnTo>
                    <a:pt x="7625" y="2515"/>
                  </a:lnTo>
                  <a:lnTo>
                    <a:pt x="7491" y="2292"/>
                  </a:lnTo>
                  <a:lnTo>
                    <a:pt x="7358" y="2076"/>
                  </a:lnTo>
                  <a:lnTo>
                    <a:pt x="7227" y="1868"/>
                  </a:lnTo>
                  <a:lnTo>
                    <a:pt x="7099" y="1666"/>
                  </a:lnTo>
                  <a:lnTo>
                    <a:pt x="6973" y="1472"/>
                  </a:lnTo>
                  <a:lnTo>
                    <a:pt x="6851" y="1287"/>
                  </a:lnTo>
                  <a:lnTo>
                    <a:pt x="6733" y="1112"/>
                  </a:lnTo>
                  <a:lnTo>
                    <a:pt x="6620" y="947"/>
                  </a:lnTo>
                  <a:lnTo>
                    <a:pt x="6511" y="792"/>
                  </a:lnTo>
                  <a:lnTo>
                    <a:pt x="6410" y="649"/>
                  </a:lnTo>
                  <a:lnTo>
                    <a:pt x="6314" y="519"/>
                  </a:lnTo>
                  <a:lnTo>
                    <a:pt x="6226" y="401"/>
                  </a:lnTo>
                  <a:lnTo>
                    <a:pt x="6145" y="297"/>
                  </a:lnTo>
                  <a:lnTo>
                    <a:pt x="6072" y="208"/>
                  </a:lnTo>
                  <a:lnTo>
                    <a:pt x="6008" y="133"/>
                  </a:lnTo>
                  <a:lnTo>
                    <a:pt x="5954" y="75"/>
                  </a:lnTo>
                  <a:lnTo>
                    <a:pt x="5909" y="32"/>
                  </a:lnTo>
                  <a:lnTo>
                    <a:pt x="5875" y="7"/>
                  </a:lnTo>
                  <a:lnTo>
                    <a:pt x="5853" y="0"/>
                  </a:lnTo>
                  <a:lnTo>
                    <a:pt x="5816" y="17"/>
                  </a:lnTo>
                  <a:lnTo>
                    <a:pt x="5778" y="60"/>
                  </a:lnTo>
                  <a:lnTo>
                    <a:pt x="5738" y="128"/>
                  </a:lnTo>
                  <a:lnTo>
                    <a:pt x="5698" y="219"/>
                  </a:lnTo>
                  <a:lnTo>
                    <a:pt x="5655" y="332"/>
                  </a:lnTo>
                  <a:lnTo>
                    <a:pt x="5610" y="464"/>
                  </a:lnTo>
                  <a:lnTo>
                    <a:pt x="5561" y="616"/>
                  </a:lnTo>
                  <a:lnTo>
                    <a:pt x="5510" y="786"/>
                  </a:lnTo>
                  <a:lnTo>
                    <a:pt x="5396" y="1175"/>
                  </a:lnTo>
                  <a:lnTo>
                    <a:pt x="5261" y="1621"/>
                  </a:lnTo>
                  <a:lnTo>
                    <a:pt x="5186" y="1861"/>
                  </a:lnTo>
                  <a:lnTo>
                    <a:pt x="5105" y="2112"/>
                  </a:lnTo>
                  <a:lnTo>
                    <a:pt x="5019" y="2372"/>
                  </a:lnTo>
                  <a:lnTo>
                    <a:pt x="4924" y="2639"/>
                  </a:lnTo>
                  <a:lnTo>
                    <a:pt x="4823" y="2913"/>
                  </a:lnTo>
                  <a:lnTo>
                    <a:pt x="4713" y="3192"/>
                  </a:lnTo>
                  <a:lnTo>
                    <a:pt x="4595" y="3475"/>
                  </a:lnTo>
                  <a:lnTo>
                    <a:pt x="4470" y="3760"/>
                  </a:lnTo>
                  <a:lnTo>
                    <a:pt x="4335" y="4047"/>
                  </a:lnTo>
                  <a:lnTo>
                    <a:pt x="4190" y="4333"/>
                  </a:lnTo>
                  <a:lnTo>
                    <a:pt x="4036" y="4619"/>
                  </a:lnTo>
                  <a:lnTo>
                    <a:pt x="3871" y="4902"/>
                  </a:lnTo>
                  <a:lnTo>
                    <a:pt x="3696" y="5181"/>
                  </a:lnTo>
                  <a:lnTo>
                    <a:pt x="3510" y="5454"/>
                  </a:lnTo>
                  <a:lnTo>
                    <a:pt x="3311" y="5722"/>
                  </a:lnTo>
                  <a:lnTo>
                    <a:pt x="3100" y="5981"/>
                  </a:lnTo>
                  <a:lnTo>
                    <a:pt x="2878" y="6232"/>
                  </a:lnTo>
                  <a:lnTo>
                    <a:pt x="2642" y="6473"/>
                  </a:lnTo>
                  <a:lnTo>
                    <a:pt x="2393" y="6702"/>
                  </a:lnTo>
                  <a:lnTo>
                    <a:pt x="2129" y="6918"/>
                  </a:lnTo>
                  <a:lnTo>
                    <a:pt x="2104" y="6935"/>
                  </a:lnTo>
                  <a:lnTo>
                    <a:pt x="2079" y="6953"/>
                  </a:lnTo>
                  <a:lnTo>
                    <a:pt x="2053" y="6971"/>
                  </a:lnTo>
                  <a:lnTo>
                    <a:pt x="2028" y="6990"/>
                  </a:lnTo>
                  <a:lnTo>
                    <a:pt x="2003" y="7010"/>
                  </a:lnTo>
                  <a:lnTo>
                    <a:pt x="1977" y="7029"/>
                  </a:lnTo>
                  <a:lnTo>
                    <a:pt x="1952" y="7049"/>
                  </a:lnTo>
                  <a:lnTo>
                    <a:pt x="1927" y="7069"/>
                  </a:lnTo>
                  <a:lnTo>
                    <a:pt x="1924" y="7069"/>
                  </a:lnTo>
                  <a:lnTo>
                    <a:pt x="1825" y="7151"/>
                  </a:lnTo>
                  <a:lnTo>
                    <a:pt x="1726" y="7235"/>
                  </a:lnTo>
                  <a:lnTo>
                    <a:pt x="1630" y="7321"/>
                  </a:lnTo>
                  <a:lnTo>
                    <a:pt x="1535" y="7411"/>
                  </a:lnTo>
                  <a:lnTo>
                    <a:pt x="1444" y="7502"/>
                  </a:lnTo>
                  <a:lnTo>
                    <a:pt x="1353" y="7595"/>
                  </a:lnTo>
                  <a:lnTo>
                    <a:pt x="1266" y="7691"/>
                  </a:lnTo>
                  <a:lnTo>
                    <a:pt x="1180" y="7789"/>
                  </a:lnTo>
                  <a:lnTo>
                    <a:pt x="1097" y="7890"/>
                  </a:lnTo>
                  <a:lnTo>
                    <a:pt x="1016" y="7992"/>
                  </a:lnTo>
                  <a:lnTo>
                    <a:pt x="938" y="8096"/>
                  </a:lnTo>
                  <a:lnTo>
                    <a:pt x="863" y="8203"/>
                  </a:lnTo>
                  <a:lnTo>
                    <a:pt x="790" y="8312"/>
                  </a:lnTo>
                  <a:lnTo>
                    <a:pt x="720" y="8423"/>
                  </a:lnTo>
                  <a:lnTo>
                    <a:pt x="653" y="8535"/>
                  </a:lnTo>
                  <a:lnTo>
                    <a:pt x="589" y="8650"/>
                  </a:lnTo>
                  <a:lnTo>
                    <a:pt x="528" y="8766"/>
                  </a:lnTo>
                  <a:lnTo>
                    <a:pt x="469" y="8884"/>
                  </a:lnTo>
                  <a:lnTo>
                    <a:pt x="414" y="9003"/>
                  </a:lnTo>
                  <a:lnTo>
                    <a:pt x="362" y="9125"/>
                  </a:lnTo>
                  <a:lnTo>
                    <a:pt x="313" y="9248"/>
                  </a:lnTo>
                  <a:lnTo>
                    <a:pt x="267" y="9373"/>
                  </a:lnTo>
                  <a:lnTo>
                    <a:pt x="225" y="9500"/>
                  </a:lnTo>
                  <a:lnTo>
                    <a:pt x="187" y="9628"/>
                  </a:lnTo>
                  <a:lnTo>
                    <a:pt x="151" y="9757"/>
                  </a:lnTo>
                  <a:lnTo>
                    <a:pt x="120" y="9888"/>
                  </a:lnTo>
                  <a:lnTo>
                    <a:pt x="91" y="10021"/>
                  </a:lnTo>
                  <a:lnTo>
                    <a:pt x="67" y="10155"/>
                  </a:lnTo>
                  <a:lnTo>
                    <a:pt x="47" y="10290"/>
                  </a:lnTo>
                  <a:lnTo>
                    <a:pt x="30" y="10426"/>
                  </a:lnTo>
                  <a:lnTo>
                    <a:pt x="18" y="10564"/>
                  </a:lnTo>
                  <a:lnTo>
                    <a:pt x="9" y="10702"/>
                  </a:lnTo>
                  <a:lnTo>
                    <a:pt x="0" y="11050"/>
                  </a:lnTo>
                  <a:lnTo>
                    <a:pt x="7" y="11384"/>
                  </a:lnTo>
                  <a:lnTo>
                    <a:pt x="29" y="11705"/>
                  </a:lnTo>
                  <a:lnTo>
                    <a:pt x="65" y="12011"/>
                  </a:lnTo>
                  <a:lnTo>
                    <a:pt x="115" y="12305"/>
                  </a:lnTo>
                  <a:lnTo>
                    <a:pt x="176" y="12585"/>
                  </a:lnTo>
                  <a:lnTo>
                    <a:pt x="248" y="12852"/>
                  </a:lnTo>
                  <a:lnTo>
                    <a:pt x="332" y="13107"/>
                  </a:lnTo>
                  <a:lnTo>
                    <a:pt x="424" y="13348"/>
                  </a:lnTo>
                  <a:lnTo>
                    <a:pt x="525" y="13577"/>
                  </a:lnTo>
                  <a:lnTo>
                    <a:pt x="633" y="13793"/>
                  </a:lnTo>
                  <a:lnTo>
                    <a:pt x="749" y="13998"/>
                  </a:lnTo>
                  <a:lnTo>
                    <a:pt x="870" y="14190"/>
                  </a:lnTo>
                  <a:lnTo>
                    <a:pt x="995" y="14369"/>
                  </a:lnTo>
                  <a:lnTo>
                    <a:pt x="1125" y="14537"/>
                  </a:lnTo>
                  <a:lnTo>
                    <a:pt x="1257" y="14694"/>
                  </a:lnTo>
                  <a:lnTo>
                    <a:pt x="1391" y="14838"/>
                  </a:lnTo>
                  <a:lnTo>
                    <a:pt x="1527" y="14971"/>
                  </a:lnTo>
                  <a:lnTo>
                    <a:pt x="1663" y="15093"/>
                  </a:lnTo>
                  <a:lnTo>
                    <a:pt x="1798" y="15204"/>
                  </a:lnTo>
                  <a:lnTo>
                    <a:pt x="1931" y="15302"/>
                  </a:lnTo>
                  <a:lnTo>
                    <a:pt x="2062" y="15391"/>
                  </a:lnTo>
                  <a:lnTo>
                    <a:pt x="2189" y="15470"/>
                  </a:lnTo>
                  <a:lnTo>
                    <a:pt x="2311" y="15536"/>
                  </a:lnTo>
                  <a:lnTo>
                    <a:pt x="2429" y="15594"/>
                  </a:lnTo>
                  <a:lnTo>
                    <a:pt x="2539" y="15640"/>
                  </a:lnTo>
                  <a:lnTo>
                    <a:pt x="2643" y="15676"/>
                  </a:lnTo>
                  <a:lnTo>
                    <a:pt x="2738" y="15703"/>
                  </a:lnTo>
                  <a:lnTo>
                    <a:pt x="2825" y="15719"/>
                  </a:lnTo>
                  <a:lnTo>
                    <a:pt x="2901" y="15726"/>
                  </a:lnTo>
                  <a:lnTo>
                    <a:pt x="2967" y="15723"/>
                  </a:lnTo>
                  <a:lnTo>
                    <a:pt x="3020" y="15711"/>
                  </a:lnTo>
                  <a:lnTo>
                    <a:pt x="3068" y="15686"/>
                  </a:lnTo>
                  <a:lnTo>
                    <a:pt x="3120" y="15649"/>
                  </a:lnTo>
                  <a:lnTo>
                    <a:pt x="3172" y="15598"/>
                  </a:lnTo>
                  <a:lnTo>
                    <a:pt x="3226" y="15533"/>
                  </a:lnTo>
                  <a:lnTo>
                    <a:pt x="3282" y="15457"/>
                  </a:lnTo>
                  <a:lnTo>
                    <a:pt x="3340" y="15369"/>
                  </a:lnTo>
                  <a:lnTo>
                    <a:pt x="3399" y="15270"/>
                  </a:lnTo>
                  <a:lnTo>
                    <a:pt x="3458" y="15161"/>
                  </a:lnTo>
                  <a:lnTo>
                    <a:pt x="3520" y="15043"/>
                  </a:lnTo>
                  <a:lnTo>
                    <a:pt x="3582" y="14916"/>
                  </a:lnTo>
                  <a:lnTo>
                    <a:pt x="3645" y="14781"/>
                  </a:lnTo>
                  <a:lnTo>
                    <a:pt x="3709" y="14638"/>
                  </a:lnTo>
                  <a:lnTo>
                    <a:pt x="3772" y="14488"/>
                  </a:lnTo>
                  <a:lnTo>
                    <a:pt x="3836" y="14332"/>
                  </a:lnTo>
                  <a:lnTo>
                    <a:pt x="3901" y="14170"/>
                  </a:lnTo>
                  <a:lnTo>
                    <a:pt x="3965" y="14003"/>
                  </a:lnTo>
                  <a:lnTo>
                    <a:pt x="4029" y="13832"/>
                  </a:lnTo>
                  <a:lnTo>
                    <a:pt x="4093" y="13657"/>
                  </a:lnTo>
                  <a:lnTo>
                    <a:pt x="4156" y="13480"/>
                  </a:lnTo>
                  <a:lnTo>
                    <a:pt x="4219" y="13300"/>
                  </a:lnTo>
                  <a:lnTo>
                    <a:pt x="4281" y="13118"/>
                  </a:lnTo>
                  <a:lnTo>
                    <a:pt x="4342" y="12936"/>
                  </a:lnTo>
                  <a:lnTo>
                    <a:pt x="4402" y="12752"/>
                  </a:lnTo>
                  <a:lnTo>
                    <a:pt x="4461" y="12570"/>
                  </a:lnTo>
                  <a:lnTo>
                    <a:pt x="4518" y="12387"/>
                  </a:lnTo>
                  <a:lnTo>
                    <a:pt x="4574" y="12208"/>
                  </a:lnTo>
                  <a:lnTo>
                    <a:pt x="4627" y="12029"/>
                  </a:lnTo>
                  <a:lnTo>
                    <a:pt x="4680" y="11854"/>
                  </a:lnTo>
                  <a:lnTo>
                    <a:pt x="4730" y="11683"/>
                  </a:lnTo>
                  <a:lnTo>
                    <a:pt x="4778" y="11515"/>
                  </a:lnTo>
                  <a:lnTo>
                    <a:pt x="4824" y="11353"/>
                  </a:lnTo>
                  <a:lnTo>
                    <a:pt x="4868" y="11196"/>
                  </a:lnTo>
                  <a:lnTo>
                    <a:pt x="4948" y="10893"/>
                  </a:lnTo>
                  <a:lnTo>
                    <a:pt x="5028" y="10590"/>
                  </a:lnTo>
                  <a:lnTo>
                    <a:pt x="5104" y="10287"/>
                  </a:lnTo>
                  <a:lnTo>
                    <a:pt x="5177" y="9984"/>
                  </a:lnTo>
                  <a:lnTo>
                    <a:pt x="5250" y="9682"/>
                  </a:lnTo>
                  <a:lnTo>
                    <a:pt x="5319" y="9382"/>
                  </a:lnTo>
                  <a:lnTo>
                    <a:pt x="5387" y="9085"/>
                  </a:lnTo>
                  <a:lnTo>
                    <a:pt x="5452" y="8792"/>
                  </a:lnTo>
                  <a:lnTo>
                    <a:pt x="5514" y="8501"/>
                  </a:lnTo>
                  <a:lnTo>
                    <a:pt x="5574" y="8216"/>
                  </a:lnTo>
                  <a:lnTo>
                    <a:pt x="5633" y="7936"/>
                  </a:lnTo>
                  <a:lnTo>
                    <a:pt x="5689" y="7662"/>
                  </a:lnTo>
                  <a:lnTo>
                    <a:pt x="5795" y="7136"/>
                  </a:lnTo>
                  <a:lnTo>
                    <a:pt x="5892" y="6641"/>
                  </a:lnTo>
                  <a:lnTo>
                    <a:pt x="5982" y="6183"/>
                  </a:lnTo>
                  <a:lnTo>
                    <a:pt x="6063" y="5770"/>
                  </a:lnTo>
                  <a:lnTo>
                    <a:pt x="6100" y="5580"/>
                  </a:lnTo>
                  <a:lnTo>
                    <a:pt x="6135" y="5404"/>
                  </a:lnTo>
                  <a:lnTo>
                    <a:pt x="6170" y="5242"/>
                  </a:lnTo>
                  <a:lnTo>
                    <a:pt x="6201" y="5093"/>
                  </a:lnTo>
                  <a:lnTo>
                    <a:pt x="6231" y="4959"/>
                  </a:lnTo>
                  <a:lnTo>
                    <a:pt x="6258" y="4841"/>
                  </a:lnTo>
                  <a:lnTo>
                    <a:pt x="6284" y="4740"/>
                  </a:lnTo>
                  <a:lnTo>
                    <a:pt x="6308" y="4655"/>
                  </a:lnTo>
                  <a:lnTo>
                    <a:pt x="6332" y="4588"/>
                  </a:lnTo>
                  <a:lnTo>
                    <a:pt x="6352" y="4539"/>
                  </a:lnTo>
                  <a:lnTo>
                    <a:pt x="6371" y="4510"/>
                  </a:lnTo>
                  <a:lnTo>
                    <a:pt x="6388" y="4500"/>
                  </a:lnTo>
                  <a:lnTo>
                    <a:pt x="6404" y="4510"/>
                  </a:lnTo>
                  <a:lnTo>
                    <a:pt x="6422" y="4539"/>
                  </a:lnTo>
                  <a:lnTo>
                    <a:pt x="6440" y="4588"/>
                  </a:lnTo>
                  <a:lnTo>
                    <a:pt x="6460" y="4655"/>
                  </a:lnTo>
                  <a:lnTo>
                    <a:pt x="6480" y="4740"/>
                  </a:lnTo>
                  <a:lnTo>
                    <a:pt x="6500" y="4840"/>
                  </a:lnTo>
                  <a:lnTo>
                    <a:pt x="6522" y="4957"/>
                  </a:lnTo>
                  <a:lnTo>
                    <a:pt x="6543" y="5090"/>
                  </a:lnTo>
                  <a:lnTo>
                    <a:pt x="6564" y="5238"/>
                  </a:lnTo>
                  <a:lnTo>
                    <a:pt x="6585" y="5399"/>
                  </a:lnTo>
                  <a:lnTo>
                    <a:pt x="6606" y="5573"/>
                  </a:lnTo>
                  <a:lnTo>
                    <a:pt x="6627" y="5761"/>
                  </a:lnTo>
                  <a:lnTo>
                    <a:pt x="6647" y="5959"/>
                  </a:lnTo>
                  <a:lnTo>
                    <a:pt x="6667" y="6169"/>
                  </a:lnTo>
                  <a:lnTo>
                    <a:pt x="6686" y="6390"/>
                  </a:lnTo>
                  <a:lnTo>
                    <a:pt x="6704" y="6621"/>
                  </a:lnTo>
                  <a:lnTo>
                    <a:pt x="6722" y="6859"/>
                  </a:lnTo>
                  <a:lnTo>
                    <a:pt x="6738" y="7107"/>
                  </a:lnTo>
                  <a:lnTo>
                    <a:pt x="6753" y="7362"/>
                  </a:lnTo>
                  <a:lnTo>
                    <a:pt x="6767" y="7625"/>
                  </a:lnTo>
                  <a:lnTo>
                    <a:pt x="6779" y="7893"/>
                  </a:lnTo>
                  <a:lnTo>
                    <a:pt x="6789" y="8167"/>
                  </a:lnTo>
                  <a:lnTo>
                    <a:pt x="6798" y="8445"/>
                  </a:lnTo>
                  <a:lnTo>
                    <a:pt x="6805" y="8727"/>
                  </a:lnTo>
                  <a:lnTo>
                    <a:pt x="6810" y="9014"/>
                  </a:lnTo>
                  <a:lnTo>
                    <a:pt x="6812" y="9302"/>
                  </a:lnTo>
                  <a:lnTo>
                    <a:pt x="6813" y="9593"/>
                  </a:lnTo>
                  <a:lnTo>
                    <a:pt x="6811" y="9884"/>
                  </a:lnTo>
                  <a:lnTo>
                    <a:pt x="6806" y="10177"/>
                  </a:lnTo>
                  <a:lnTo>
                    <a:pt x="6799" y="10469"/>
                  </a:lnTo>
                  <a:lnTo>
                    <a:pt x="6789" y="10760"/>
                  </a:lnTo>
                  <a:lnTo>
                    <a:pt x="6776" y="11050"/>
                  </a:lnTo>
                  <a:lnTo>
                    <a:pt x="6760" y="11301"/>
                  </a:lnTo>
                  <a:lnTo>
                    <a:pt x="6740" y="11549"/>
                  </a:lnTo>
                  <a:lnTo>
                    <a:pt x="6716" y="11793"/>
                  </a:lnTo>
                  <a:lnTo>
                    <a:pt x="6687" y="12035"/>
                  </a:lnTo>
                  <a:lnTo>
                    <a:pt x="6654" y="12271"/>
                  </a:lnTo>
                  <a:lnTo>
                    <a:pt x="6619" y="12505"/>
                  </a:lnTo>
                  <a:lnTo>
                    <a:pt x="6580" y="12734"/>
                  </a:lnTo>
                  <a:lnTo>
                    <a:pt x="6539" y="12959"/>
                  </a:lnTo>
                  <a:lnTo>
                    <a:pt x="6495" y="13179"/>
                  </a:lnTo>
                  <a:lnTo>
                    <a:pt x="6450" y="13393"/>
                  </a:lnTo>
                  <a:lnTo>
                    <a:pt x="6403" y="13601"/>
                  </a:lnTo>
                  <a:lnTo>
                    <a:pt x="6355" y="13804"/>
                  </a:lnTo>
                  <a:lnTo>
                    <a:pt x="6306" y="14000"/>
                  </a:lnTo>
                  <a:lnTo>
                    <a:pt x="6257" y="14190"/>
                  </a:lnTo>
                  <a:lnTo>
                    <a:pt x="6208" y="14372"/>
                  </a:lnTo>
                  <a:lnTo>
                    <a:pt x="6159" y="14548"/>
                  </a:lnTo>
                  <a:lnTo>
                    <a:pt x="6111" y="14716"/>
                  </a:lnTo>
                  <a:lnTo>
                    <a:pt x="6064" y="14876"/>
                  </a:lnTo>
                  <a:lnTo>
                    <a:pt x="6019" y="15027"/>
                  </a:lnTo>
                  <a:lnTo>
                    <a:pt x="5975" y="15170"/>
                  </a:lnTo>
                  <a:lnTo>
                    <a:pt x="5894" y="15430"/>
                  </a:lnTo>
                  <a:lnTo>
                    <a:pt x="5826" y="15651"/>
                  </a:lnTo>
                  <a:lnTo>
                    <a:pt x="5797" y="15747"/>
                  </a:lnTo>
                  <a:lnTo>
                    <a:pt x="5772" y="15832"/>
                  </a:lnTo>
                  <a:lnTo>
                    <a:pt x="5751" y="15906"/>
                  </a:lnTo>
                  <a:lnTo>
                    <a:pt x="5735" y="15969"/>
                  </a:lnTo>
                  <a:lnTo>
                    <a:pt x="5725" y="16021"/>
                  </a:lnTo>
                  <a:lnTo>
                    <a:pt x="5720" y="16060"/>
                  </a:lnTo>
                  <a:lnTo>
                    <a:pt x="5721" y="16089"/>
                  </a:lnTo>
                  <a:lnTo>
                    <a:pt x="5728" y="16104"/>
                  </a:lnTo>
                  <a:lnTo>
                    <a:pt x="5759" y="16119"/>
                  </a:lnTo>
                  <a:lnTo>
                    <a:pt x="5807" y="16127"/>
                  </a:lnTo>
                  <a:lnTo>
                    <a:pt x="5869" y="16127"/>
                  </a:lnTo>
                  <a:lnTo>
                    <a:pt x="5945" y="16119"/>
                  </a:lnTo>
                  <a:lnTo>
                    <a:pt x="6035" y="16104"/>
                  </a:lnTo>
                  <a:lnTo>
                    <a:pt x="6136" y="16082"/>
                  </a:lnTo>
                  <a:lnTo>
                    <a:pt x="6249" y="16050"/>
                  </a:lnTo>
                  <a:lnTo>
                    <a:pt x="6373" y="16013"/>
                  </a:lnTo>
                  <a:lnTo>
                    <a:pt x="6504" y="15968"/>
                  </a:lnTo>
                  <a:lnTo>
                    <a:pt x="6644" y="15914"/>
                  </a:lnTo>
                  <a:lnTo>
                    <a:pt x="6792" y="15854"/>
                  </a:lnTo>
                  <a:lnTo>
                    <a:pt x="6946" y="15786"/>
                  </a:lnTo>
                  <a:lnTo>
                    <a:pt x="7105" y="15712"/>
                  </a:lnTo>
                  <a:lnTo>
                    <a:pt x="7267" y="15629"/>
                  </a:lnTo>
                  <a:lnTo>
                    <a:pt x="7433" y="15539"/>
                  </a:lnTo>
                  <a:lnTo>
                    <a:pt x="7602" y="15443"/>
                  </a:lnTo>
                  <a:lnTo>
                    <a:pt x="7772" y="15338"/>
                  </a:lnTo>
                  <a:lnTo>
                    <a:pt x="7942" y="15227"/>
                  </a:lnTo>
                  <a:lnTo>
                    <a:pt x="8111" y="15108"/>
                  </a:lnTo>
                  <a:lnTo>
                    <a:pt x="8279" y="14982"/>
                  </a:lnTo>
                  <a:lnTo>
                    <a:pt x="8444" y="14850"/>
                  </a:lnTo>
                  <a:lnTo>
                    <a:pt x="8605" y="14710"/>
                  </a:lnTo>
                  <a:lnTo>
                    <a:pt x="8761" y="14563"/>
                  </a:lnTo>
                  <a:lnTo>
                    <a:pt x="8912" y="14408"/>
                  </a:lnTo>
                  <a:lnTo>
                    <a:pt x="9056" y="14248"/>
                  </a:lnTo>
                  <a:lnTo>
                    <a:pt x="9193" y="14080"/>
                  </a:lnTo>
                  <a:lnTo>
                    <a:pt x="9320" y="13905"/>
                  </a:lnTo>
                  <a:lnTo>
                    <a:pt x="9438" y="13724"/>
                  </a:lnTo>
                  <a:lnTo>
                    <a:pt x="9546" y="13535"/>
                  </a:lnTo>
                  <a:lnTo>
                    <a:pt x="9641" y="13340"/>
                  </a:lnTo>
                  <a:lnTo>
                    <a:pt x="9724" y="13138"/>
                  </a:lnTo>
                  <a:lnTo>
                    <a:pt x="9794" y="12930"/>
                  </a:lnTo>
                  <a:lnTo>
                    <a:pt x="9808" y="12898"/>
                  </a:lnTo>
                  <a:lnTo>
                    <a:pt x="9844" y="12805"/>
                  </a:lnTo>
                  <a:lnTo>
                    <a:pt x="9868" y="12735"/>
                  </a:lnTo>
                  <a:lnTo>
                    <a:pt x="9896" y="12651"/>
                  </a:lnTo>
                  <a:lnTo>
                    <a:pt x="9928" y="12552"/>
                  </a:lnTo>
                  <a:lnTo>
                    <a:pt x="9960" y="12438"/>
                  </a:lnTo>
                  <a:lnTo>
                    <a:pt x="9993" y="12309"/>
                  </a:lnTo>
                  <a:lnTo>
                    <a:pt x="10026" y="12166"/>
                  </a:lnTo>
                  <a:lnTo>
                    <a:pt x="10059" y="12008"/>
                  </a:lnTo>
                  <a:lnTo>
                    <a:pt x="10090" y="11836"/>
                  </a:lnTo>
                  <a:lnTo>
                    <a:pt x="10120" y="11650"/>
                  </a:lnTo>
                  <a:lnTo>
                    <a:pt x="10146" y="11451"/>
                  </a:lnTo>
                  <a:lnTo>
                    <a:pt x="10169" y="11237"/>
                  </a:lnTo>
                  <a:lnTo>
                    <a:pt x="10186" y="11009"/>
                  </a:lnTo>
                  <a:lnTo>
                    <a:pt x="10199" y="10768"/>
                  </a:lnTo>
                  <a:lnTo>
                    <a:pt x="10205" y="10514"/>
                  </a:lnTo>
                  <a:lnTo>
                    <a:pt x="10205" y="10247"/>
                  </a:lnTo>
                  <a:lnTo>
                    <a:pt x="10197" y="9967"/>
                  </a:lnTo>
                  <a:lnTo>
                    <a:pt x="10180" y="9673"/>
                  </a:lnTo>
                  <a:lnTo>
                    <a:pt x="10154" y="9366"/>
                  </a:lnTo>
                  <a:lnTo>
                    <a:pt x="10118" y="9048"/>
                  </a:lnTo>
                  <a:lnTo>
                    <a:pt x="10070" y="8716"/>
                  </a:lnTo>
                  <a:lnTo>
                    <a:pt x="10012" y="8372"/>
                  </a:lnTo>
                  <a:lnTo>
                    <a:pt x="9941" y="8016"/>
                  </a:lnTo>
                  <a:lnTo>
                    <a:pt x="9856" y="7648"/>
                  </a:lnTo>
                  <a:lnTo>
                    <a:pt x="9758" y="7267"/>
                  </a:lnTo>
                  <a:lnTo>
                    <a:pt x="9645" y="6875"/>
                  </a:lnTo>
                  <a:lnTo>
                    <a:pt x="9516" y="6470"/>
                  </a:lnTo>
                  <a:lnTo>
                    <a:pt x="9371" y="6055"/>
                  </a:lnTo>
                  <a:lnTo>
                    <a:pt x="9209" y="56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292357" y="3904023"/>
            <a:ext cx="711200" cy="711200"/>
            <a:chOff x="8292357" y="3904023"/>
            <a:chExt cx="711200" cy="711200"/>
          </a:xfrm>
        </p:grpSpPr>
        <p:sp>
          <p:nvSpPr>
            <p:cNvPr id="33" name="Oval 32"/>
            <p:cNvSpPr/>
            <p:nvPr userDrawn="1"/>
          </p:nvSpPr>
          <p:spPr>
            <a:xfrm>
              <a:off x="8292357" y="3904023"/>
              <a:ext cx="711200" cy="71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Freeform 581"/>
            <p:cNvSpPr>
              <a:spLocks/>
            </p:cNvSpPr>
            <p:nvPr/>
          </p:nvSpPr>
          <p:spPr bwMode="auto">
            <a:xfrm>
              <a:off x="8443963" y="4128019"/>
              <a:ext cx="407988" cy="255588"/>
            </a:xfrm>
            <a:custGeom>
              <a:avLst/>
              <a:gdLst>
                <a:gd name="T0" fmla="*/ 4009 w 16189"/>
                <a:gd name="T1" fmla="*/ 6758 h 10140"/>
                <a:gd name="T2" fmla="*/ 4161 w 16189"/>
                <a:gd name="T3" fmla="*/ 6050 h 10140"/>
                <a:gd name="T4" fmla="*/ 4470 w 16189"/>
                <a:gd name="T5" fmla="*/ 4965 h 10140"/>
                <a:gd name="T6" fmla="*/ 4968 w 16189"/>
                <a:gd name="T7" fmla="*/ 3679 h 10140"/>
                <a:gd name="T8" fmla="*/ 5687 w 16189"/>
                <a:gd name="T9" fmla="*/ 2365 h 10140"/>
                <a:gd name="T10" fmla="*/ 6663 w 16189"/>
                <a:gd name="T11" fmla="*/ 1198 h 10140"/>
                <a:gd name="T12" fmla="*/ 7924 w 16189"/>
                <a:gd name="T13" fmla="*/ 350 h 10140"/>
                <a:gd name="T14" fmla="*/ 9506 w 16189"/>
                <a:gd name="T15" fmla="*/ 0 h 10140"/>
                <a:gd name="T16" fmla="*/ 11178 w 16189"/>
                <a:gd name="T17" fmla="*/ 237 h 10140"/>
                <a:gd name="T18" fmla="*/ 12254 w 16189"/>
                <a:gd name="T19" fmla="*/ 873 h 10140"/>
                <a:gd name="T20" fmla="*/ 12810 w 16189"/>
                <a:gd name="T21" fmla="*/ 1776 h 10140"/>
                <a:gd name="T22" fmla="*/ 12973 w 16189"/>
                <a:gd name="T23" fmla="*/ 2819 h 10140"/>
                <a:gd name="T24" fmla="*/ 12868 w 16189"/>
                <a:gd name="T25" fmla="*/ 3877 h 10140"/>
                <a:gd name="T26" fmla="*/ 12619 w 16189"/>
                <a:gd name="T27" fmla="*/ 4825 h 10140"/>
                <a:gd name="T28" fmla="*/ 12354 w 16189"/>
                <a:gd name="T29" fmla="*/ 5536 h 10140"/>
                <a:gd name="T30" fmla="*/ 12196 w 16189"/>
                <a:gd name="T31" fmla="*/ 5886 h 10140"/>
                <a:gd name="T32" fmla="*/ 12237 w 16189"/>
                <a:gd name="T33" fmla="*/ 5809 h 10140"/>
                <a:gd name="T34" fmla="*/ 12360 w 16189"/>
                <a:gd name="T35" fmla="*/ 5634 h 10140"/>
                <a:gd name="T36" fmla="*/ 12568 w 16189"/>
                <a:gd name="T37" fmla="*/ 5418 h 10140"/>
                <a:gd name="T38" fmla="*/ 12874 w 16189"/>
                <a:gd name="T39" fmla="*/ 5203 h 10140"/>
                <a:gd name="T40" fmla="*/ 13290 w 16189"/>
                <a:gd name="T41" fmla="*/ 5031 h 10140"/>
                <a:gd name="T42" fmla="*/ 13827 w 16189"/>
                <a:gd name="T43" fmla="*/ 4945 h 10140"/>
                <a:gd name="T44" fmla="*/ 14499 w 16189"/>
                <a:gd name="T45" fmla="*/ 4988 h 10140"/>
                <a:gd name="T46" fmla="*/ 15208 w 16189"/>
                <a:gd name="T47" fmla="*/ 5170 h 10140"/>
                <a:gd name="T48" fmla="*/ 15611 w 16189"/>
                <a:gd name="T49" fmla="*/ 5442 h 10140"/>
                <a:gd name="T50" fmla="*/ 15930 w 16189"/>
                <a:gd name="T51" fmla="*/ 5865 h 10140"/>
                <a:gd name="T52" fmla="*/ 16132 w 16189"/>
                <a:gd name="T53" fmla="*/ 6400 h 10140"/>
                <a:gd name="T54" fmla="*/ 16188 w 16189"/>
                <a:gd name="T55" fmla="*/ 7006 h 10140"/>
                <a:gd name="T56" fmla="*/ 16067 w 16189"/>
                <a:gd name="T57" fmla="*/ 7645 h 10140"/>
                <a:gd name="T58" fmla="*/ 15738 w 16189"/>
                <a:gd name="T59" fmla="*/ 8278 h 10140"/>
                <a:gd name="T60" fmla="*/ 15170 w 16189"/>
                <a:gd name="T61" fmla="*/ 8863 h 10140"/>
                <a:gd name="T62" fmla="*/ 14325 w 16189"/>
                <a:gd name="T63" fmla="*/ 9363 h 10140"/>
                <a:gd name="T64" fmla="*/ 13031 w 16189"/>
                <a:gd name="T65" fmla="*/ 9738 h 10140"/>
                <a:gd name="T66" fmla="*/ 11342 w 16189"/>
                <a:gd name="T67" fmla="*/ 9989 h 10140"/>
                <a:gd name="T68" fmla="*/ 9410 w 16189"/>
                <a:gd name="T69" fmla="*/ 10119 h 10140"/>
                <a:gd name="T70" fmla="*/ 7387 w 16189"/>
                <a:gd name="T71" fmla="*/ 10133 h 10140"/>
                <a:gd name="T72" fmla="*/ 5426 w 16189"/>
                <a:gd name="T73" fmla="*/ 10038 h 10140"/>
                <a:gd name="T74" fmla="*/ 3676 w 16189"/>
                <a:gd name="T75" fmla="*/ 9837 h 10140"/>
                <a:gd name="T76" fmla="*/ 2291 w 16189"/>
                <a:gd name="T77" fmla="*/ 9537 h 10140"/>
                <a:gd name="T78" fmla="*/ 1443 w 16189"/>
                <a:gd name="T79" fmla="*/ 9164 h 10140"/>
                <a:gd name="T80" fmla="*/ 952 w 16189"/>
                <a:gd name="T81" fmla="*/ 8782 h 10140"/>
                <a:gd name="T82" fmla="*/ 564 w 16189"/>
                <a:gd name="T83" fmla="*/ 8344 h 10140"/>
                <a:gd name="T84" fmla="*/ 276 w 16189"/>
                <a:gd name="T85" fmla="*/ 7871 h 10140"/>
                <a:gd name="T86" fmla="*/ 90 w 16189"/>
                <a:gd name="T87" fmla="*/ 7380 h 10140"/>
                <a:gd name="T88" fmla="*/ 5 w 16189"/>
                <a:gd name="T89" fmla="*/ 6893 h 10140"/>
                <a:gd name="T90" fmla="*/ 20 w 16189"/>
                <a:gd name="T91" fmla="*/ 6428 h 10140"/>
                <a:gd name="T92" fmla="*/ 135 w 16189"/>
                <a:gd name="T93" fmla="*/ 6004 h 10140"/>
                <a:gd name="T94" fmla="*/ 347 w 16189"/>
                <a:gd name="T95" fmla="*/ 5638 h 10140"/>
                <a:gd name="T96" fmla="*/ 615 w 16189"/>
                <a:gd name="T97" fmla="*/ 5314 h 10140"/>
                <a:gd name="T98" fmla="*/ 923 w 16189"/>
                <a:gd name="T99" fmla="*/ 5029 h 10140"/>
                <a:gd name="T100" fmla="*/ 1270 w 16189"/>
                <a:gd name="T101" fmla="*/ 4795 h 10140"/>
                <a:gd name="T102" fmla="*/ 1657 w 16189"/>
                <a:gd name="T103" fmla="*/ 4619 h 10140"/>
                <a:gd name="T104" fmla="*/ 2083 w 16189"/>
                <a:gd name="T105" fmla="*/ 4511 h 10140"/>
                <a:gd name="T106" fmla="*/ 2546 w 16189"/>
                <a:gd name="T107" fmla="*/ 4481 h 10140"/>
                <a:gd name="T108" fmla="*/ 3049 w 16189"/>
                <a:gd name="T109" fmla="*/ 4538 h 10140"/>
                <a:gd name="T110" fmla="*/ 3506 w 16189"/>
                <a:gd name="T111" fmla="*/ 4666 h 10140"/>
                <a:gd name="T112" fmla="*/ 3691 w 16189"/>
                <a:gd name="T113" fmla="*/ 4859 h 10140"/>
                <a:gd name="T114" fmla="*/ 3821 w 16189"/>
                <a:gd name="T115" fmla="*/ 5171 h 10140"/>
                <a:gd name="T116" fmla="*/ 3906 w 16189"/>
                <a:gd name="T117" fmla="*/ 5556 h 10140"/>
                <a:gd name="T118" fmla="*/ 3955 w 16189"/>
                <a:gd name="T119" fmla="*/ 5967 h 10140"/>
                <a:gd name="T120" fmla="*/ 3978 w 16189"/>
                <a:gd name="T121" fmla="*/ 6356 h 10140"/>
                <a:gd name="T122" fmla="*/ 3983 w 16189"/>
                <a:gd name="T123" fmla="*/ 6743 h 10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9" h="10140">
                  <a:moveTo>
                    <a:pt x="3979" y="6938"/>
                  </a:moveTo>
                  <a:lnTo>
                    <a:pt x="3982" y="6917"/>
                  </a:lnTo>
                  <a:lnTo>
                    <a:pt x="3992" y="6856"/>
                  </a:lnTo>
                  <a:lnTo>
                    <a:pt x="4009" y="6758"/>
                  </a:lnTo>
                  <a:lnTo>
                    <a:pt x="4035" y="6626"/>
                  </a:lnTo>
                  <a:lnTo>
                    <a:pt x="4068" y="6462"/>
                  </a:lnTo>
                  <a:lnTo>
                    <a:pt x="4109" y="6269"/>
                  </a:lnTo>
                  <a:lnTo>
                    <a:pt x="4161" y="6050"/>
                  </a:lnTo>
                  <a:lnTo>
                    <a:pt x="4222" y="5807"/>
                  </a:lnTo>
                  <a:lnTo>
                    <a:pt x="4294" y="5543"/>
                  </a:lnTo>
                  <a:lnTo>
                    <a:pt x="4376" y="5262"/>
                  </a:lnTo>
                  <a:lnTo>
                    <a:pt x="4470" y="4965"/>
                  </a:lnTo>
                  <a:lnTo>
                    <a:pt x="4575" y="4656"/>
                  </a:lnTo>
                  <a:lnTo>
                    <a:pt x="4692" y="4337"/>
                  </a:lnTo>
                  <a:lnTo>
                    <a:pt x="4824" y="4009"/>
                  </a:lnTo>
                  <a:lnTo>
                    <a:pt x="4968" y="3679"/>
                  </a:lnTo>
                  <a:lnTo>
                    <a:pt x="5125" y="3346"/>
                  </a:lnTo>
                  <a:lnTo>
                    <a:pt x="5298" y="3014"/>
                  </a:lnTo>
                  <a:lnTo>
                    <a:pt x="5485" y="2686"/>
                  </a:lnTo>
                  <a:lnTo>
                    <a:pt x="5687" y="2365"/>
                  </a:lnTo>
                  <a:lnTo>
                    <a:pt x="5906" y="2052"/>
                  </a:lnTo>
                  <a:lnTo>
                    <a:pt x="6141" y="1751"/>
                  </a:lnTo>
                  <a:lnTo>
                    <a:pt x="6393" y="1466"/>
                  </a:lnTo>
                  <a:lnTo>
                    <a:pt x="6663" y="1198"/>
                  </a:lnTo>
                  <a:lnTo>
                    <a:pt x="6950" y="949"/>
                  </a:lnTo>
                  <a:lnTo>
                    <a:pt x="7256" y="723"/>
                  </a:lnTo>
                  <a:lnTo>
                    <a:pt x="7580" y="522"/>
                  </a:lnTo>
                  <a:lnTo>
                    <a:pt x="7924" y="350"/>
                  </a:lnTo>
                  <a:lnTo>
                    <a:pt x="8289" y="209"/>
                  </a:lnTo>
                  <a:lnTo>
                    <a:pt x="8673" y="103"/>
                  </a:lnTo>
                  <a:lnTo>
                    <a:pt x="9079" y="32"/>
                  </a:lnTo>
                  <a:lnTo>
                    <a:pt x="9506" y="0"/>
                  </a:lnTo>
                  <a:lnTo>
                    <a:pt x="9955" y="9"/>
                  </a:lnTo>
                  <a:lnTo>
                    <a:pt x="10407" y="58"/>
                  </a:lnTo>
                  <a:lnTo>
                    <a:pt x="10814" y="134"/>
                  </a:lnTo>
                  <a:lnTo>
                    <a:pt x="11178" y="237"/>
                  </a:lnTo>
                  <a:lnTo>
                    <a:pt x="11503" y="364"/>
                  </a:lnTo>
                  <a:lnTo>
                    <a:pt x="11788" y="513"/>
                  </a:lnTo>
                  <a:lnTo>
                    <a:pt x="12038" y="684"/>
                  </a:lnTo>
                  <a:lnTo>
                    <a:pt x="12254" y="873"/>
                  </a:lnTo>
                  <a:lnTo>
                    <a:pt x="12437" y="1078"/>
                  </a:lnTo>
                  <a:lnTo>
                    <a:pt x="12589" y="1298"/>
                  </a:lnTo>
                  <a:lnTo>
                    <a:pt x="12713" y="1532"/>
                  </a:lnTo>
                  <a:lnTo>
                    <a:pt x="12810" y="1776"/>
                  </a:lnTo>
                  <a:lnTo>
                    <a:pt x="12883" y="2028"/>
                  </a:lnTo>
                  <a:lnTo>
                    <a:pt x="12933" y="2288"/>
                  </a:lnTo>
                  <a:lnTo>
                    <a:pt x="12962" y="2552"/>
                  </a:lnTo>
                  <a:lnTo>
                    <a:pt x="12973" y="2819"/>
                  </a:lnTo>
                  <a:lnTo>
                    <a:pt x="12967" y="3087"/>
                  </a:lnTo>
                  <a:lnTo>
                    <a:pt x="12946" y="3354"/>
                  </a:lnTo>
                  <a:lnTo>
                    <a:pt x="12912" y="3618"/>
                  </a:lnTo>
                  <a:lnTo>
                    <a:pt x="12868" y="3877"/>
                  </a:lnTo>
                  <a:lnTo>
                    <a:pt x="12814" y="4129"/>
                  </a:lnTo>
                  <a:lnTo>
                    <a:pt x="12753" y="4373"/>
                  </a:lnTo>
                  <a:lnTo>
                    <a:pt x="12688" y="4606"/>
                  </a:lnTo>
                  <a:lnTo>
                    <a:pt x="12619" y="4825"/>
                  </a:lnTo>
                  <a:lnTo>
                    <a:pt x="12550" y="5030"/>
                  </a:lnTo>
                  <a:lnTo>
                    <a:pt x="12481" y="5218"/>
                  </a:lnTo>
                  <a:lnTo>
                    <a:pt x="12414" y="5388"/>
                  </a:lnTo>
                  <a:lnTo>
                    <a:pt x="12354" y="5536"/>
                  </a:lnTo>
                  <a:lnTo>
                    <a:pt x="12299" y="5663"/>
                  </a:lnTo>
                  <a:lnTo>
                    <a:pt x="12254" y="5765"/>
                  </a:lnTo>
                  <a:lnTo>
                    <a:pt x="12218" y="5839"/>
                  </a:lnTo>
                  <a:lnTo>
                    <a:pt x="12196" y="5886"/>
                  </a:lnTo>
                  <a:lnTo>
                    <a:pt x="12188" y="5902"/>
                  </a:lnTo>
                  <a:lnTo>
                    <a:pt x="12195" y="5886"/>
                  </a:lnTo>
                  <a:lnTo>
                    <a:pt x="12219" y="5840"/>
                  </a:lnTo>
                  <a:lnTo>
                    <a:pt x="12237" y="5809"/>
                  </a:lnTo>
                  <a:lnTo>
                    <a:pt x="12261" y="5771"/>
                  </a:lnTo>
                  <a:lnTo>
                    <a:pt x="12289" y="5729"/>
                  </a:lnTo>
                  <a:lnTo>
                    <a:pt x="12321" y="5684"/>
                  </a:lnTo>
                  <a:lnTo>
                    <a:pt x="12360" y="5634"/>
                  </a:lnTo>
                  <a:lnTo>
                    <a:pt x="12403" y="5582"/>
                  </a:lnTo>
                  <a:lnTo>
                    <a:pt x="12452" y="5529"/>
                  </a:lnTo>
                  <a:lnTo>
                    <a:pt x="12508" y="5474"/>
                  </a:lnTo>
                  <a:lnTo>
                    <a:pt x="12568" y="5418"/>
                  </a:lnTo>
                  <a:lnTo>
                    <a:pt x="12635" y="5363"/>
                  </a:lnTo>
                  <a:lnTo>
                    <a:pt x="12708" y="5308"/>
                  </a:lnTo>
                  <a:lnTo>
                    <a:pt x="12788" y="5255"/>
                  </a:lnTo>
                  <a:lnTo>
                    <a:pt x="12874" y="5203"/>
                  </a:lnTo>
                  <a:lnTo>
                    <a:pt x="12967" y="5154"/>
                  </a:lnTo>
                  <a:lnTo>
                    <a:pt x="13067" y="5110"/>
                  </a:lnTo>
                  <a:lnTo>
                    <a:pt x="13174" y="5068"/>
                  </a:lnTo>
                  <a:lnTo>
                    <a:pt x="13290" y="5031"/>
                  </a:lnTo>
                  <a:lnTo>
                    <a:pt x="13412" y="5000"/>
                  </a:lnTo>
                  <a:lnTo>
                    <a:pt x="13543" y="4976"/>
                  </a:lnTo>
                  <a:lnTo>
                    <a:pt x="13680" y="4956"/>
                  </a:lnTo>
                  <a:lnTo>
                    <a:pt x="13827" y="4945"/>
                  </a:lnTo>
                  <a:lnTo>
                    <a:pt x="13982" y="4942"/>
                  </a:lnTo>
                  <a:lnTo>
                    <a:pt x="14146" y="4948"/>
                  </a:lnTo>
                  <a:lnTo>
                    <a:pt x="14318" y="4963"/>
                  </a:lnTo>
                  <a:lnTo>
                    <a:pt x="14499" y="4988"/>
                  </a:lnTo>
                  <a:lnTo>
                    <a:pt x="14689" y="5023"/>
                  </a:lnTo>
                  <a:lnTo>
                    <a:pt x="14889" y="5070"/>
                  </a:lnTo>
                  <a:lnTo>
                    <a:pt x="15097" y="5130"/>
                  </a:lnTo>
                  <a:lnTo>
                    <a:pt x="15208" y="5170"/>
                  </a:lnTo>
                  <a:lnTo>
                    <a:pt x="15316" y="5221"/>
                  </a:lnTo>
                  <a:lnTo>
                    <a:pt x="15419" y="5284"/>
                  </a:lnTo>
                  <a:lnTo>
                    <a:pt x="15517" y="5359"/>
                  </a:lnTo>
                  <a:lnTo>
                    <a:pt x="15611" y="5442"/>
                  </a:lnTo>
                  <a:lnTo>
                    <a:pt x="15700" y="5535"/>
                  </a:lnTo>
                  <a:lnTo>
                    <a:pt x="15783" y="5637"/>
                  </a:lnTo>
                  <a:lnTo>
                    <a:pt x="15860" y="5748"/>
                  </a:lnTo>
                  <a:lnTo>
                    <a:pt x="15930" y="5865"/>
                  </a:lnTo>
                  <a:lnTo>
                    <a:pt x="15993" y="5990"/>
                  </a:lnTo>
                  <a:lnTo>
                    <a:pt x="16047" y="6121"/>
                  </a:lnTo>
                  <a:lnTo>
                    <a:pt x="16094" y="6258"/>
                  </a:lnTo>
                  <a:lnTo>
                    <a:pt x="16132" y="6400"/>
                  </a:lnTo>
                  <a:lnTo>
                    <a:pt x="16161" y="6546"/>
                  </a:lnTo>
                  <a:lnTo>
                    <a:pt x="16180" y="6696"/>
                  </a:lnTo>
                  <a:lnTo>
                    <a:pt x="16189" y="6850"/>
                  </a:lnTo>
                  <a:lnTo>
                    <a:pt x="16188" y="7006"/>
                  </a:lnTo>
                  <a:lnTo>
                    <a:pt x="16175" y="7165"/>
                  </a:lnTo>
                  <a:lnTo>
                    <a:pt x="16152" y="7324"/>
                  </a:lnTo>
                  <a:lnTo>
                    <a:pt x="16115" y="7485"/>
                  </a:lnTo>
                  <a:lnTo>
                    <a:pt x="16067" y="7645"/>
                  </a:lnTo>
                  <a:lnTo>
                    <a:pt x="16005" y="7806"/>
                  </a:lnTo>
                  <a:lnTo>
                    <a:pt x="15930" y="7965"/>
                  </a:lnTo>
                  <a:lnTo>
                    <a:pt x="15841" y="8123"/>
                  </a:lnTo>
                  <a:lnTo>
                    <a:pt x="15738" y="8278"/>
                  </a:lnTo>
                  <a:lnTo>
                    <a:pt x="15619" y="8429"/>
                  </a:lnTo>
                  <a:lnTo>
                    <a:pt x="15486" y="8579"/>
                  </a:lnTo>
                  <a:lnTo>
                    <a:pt x="15336" y="8723"/>
                  </a:lnTo>
                  <a:lnTo>
                    <a:pt x="15170" y="8863"/>
                  </a:lnTo>
                  <a:lnTo>
                    <a:pt x="14988" y="8998"/>
                  </a:lnTo>
                  <a:lnTo>
                    <a:pt x="14787" y="9126"/>
                  </a:lnTo>
                  <a:lnTo>
                    <a:pt x="14570" y="9249"/>
                  </a:lnTo>
                  <a:lnTo>
                    <a:pt x="14325" y="9363"/>
                  </a:lnTo>
                  <a:lnTo>
                    <a:pt x="14047" y="9469"/>
                  </a:lnTo>
                  <a:lnTo>
                    <a:pt x="13737" y="9566"/>
                  </a:lnTo>
                  <a:lnTo>
                    <a:pt x="13397" y="9656"/>
                  </a:lnTo>
                  <a:lnTo>
                    <a:pt x="13031" y="9738"/>
                  </a:lnTo>
                  <a:lnTo>
                    <a:pt x="12639" y="9812"/>
                  </a:lnTo>
                  <a:lnTo>
                    <a:pt x="12225" y="9879"/>
                  </a:lnTo>
                  <a:lnTo>
                    <a:pt x="11792" y="9937"/>
                  </a:lnTo>
                  <a:lnTo>
                    <a:pt x="11342" y="9989"/>
                  </a:lnTo>
                  <a:lnTo>
                    <a:pt x="10875" y="10032"/>
                  </a:lnTo>
                  <a:lnTo>
                    <a:pt x="10397" y="10068"/>
                  </a:lnTo>
                  <a:lnTo>
                    <a:pt x="9907" y="10097"/>
                  </a:lnTo>
                  <a:lnTo>
                    <a:pt x="9410" y="10119"/>
                  </a:lnTo>
                  <a:lnTo>
                    <a:pt x="8907" y="10133"/>
                  </a:lnTo>
                  <a:lnTo>
                    <a:pt x="8400" y="10140"/>
                  </a:lnTo>
                  <a:lnTo>
                    <a:pt x="7893" y="10140"/>
                  </a:lnTo>
                  <a:lnTo>
                    <a:pt x="7387" y="10133"/>
                  </a:lnTo>
                  <a:lnTo>
                    <a:pt x="6885" y="10120"/>
                  </a:lnTo>
                  <a:lnTo>
                    <a:pt x="6389" y="10099"/>
                  </a:lnTo>
                  <a:lnTo>
                    <a:pt x="5903" y="10072"/>
                  </a:lnTo>
                  <a:lnTo>
                    <a:pt x="5426" y="10038"/>
                  </a:lnTo>
                  <a:lnTo>
                    <a:pt x="4963" y="9998"/>
                  </a:lnTo>
                  <a:lnTo>
                    <a:pt x="4515" y="9951"/>
                  </a:lnTo>
                  <a:lnTo>
                    <a:pt x="4086" y="9897"/>
                  </a:lnTo>
                  <a:lnTo>
                    <a:pt x="3676" y="9837"/>
                  </a:lnTo>
                  <a:lnTo>
                    <a:pt x="3290" y="9771"/>
                  </a:lnTo>
                  <a:lnTo>
                    <a:pt x="2929" y="9699"/>
                  </a:lnTo>
                  <a:lnTo>
                    <a:pt x="2595" y="9621"/>
                  </a:lnTo>
                  <a:lnTo>
                    <a:pt x="2291" y="9537"/>
                  </a:lnTo>
                  <a:lnTo>
                    <a:pt x="2020" y="9447"/>
                  </a:lnTo>
                  <a:lnTo>
                    <a:pt x="1782" y="9351"/>
                  </a:lnTo>
                  <a:lnTo>
                    <a:pt x="1582" y="9249"/>
                  </a:lnTo>
                  <a:lnTo>
                    <a:pt x="1443" y="9164"/>
                  </a:lnTo>
                  <a:lnTo>
                    <a:pt x="1310" y="9074"/>
                  </a:lnTo>
                  <a:lnTo>
                    <a:pt x="1185" y="8981"/>
                  </a:lnTo>
                  <a:lnTo>
                    <a:pt x="1066" y="8883"/>
                  </a:lnTo>
                  <a:lnTo>
                    <a:pt x="952" y="8782"/>
                  </a:lnTo>
                  <a:lnTo>
                    <a:pt x="845" y="8676"/>
                  </a:lnTo>
                  <a:lnTo>
                    <a:pt x="745" y="8569"/>
                  </a:lnTo>
                  <a:lnTo>
                    <a:pt x="651" y="8458"/>
                  </a:lnTo>
                  <a:lnTo>
                    <a:pt x="564" y="8344"/>
                  </a:lnTo>
                  <a:lnTo>
                    <a:pt x="482" y="8228"/>
                  </a:lnTo>
                  <a:lnTo>
                    <a:pt x="407" y="8110"/>
                  </a:lnTo>
                  <a:lnTo>
                    <a:pt x="338" y="7991"/>
                  </a:lnTo>
                  <a:lnTo>
                    <a:pt x="276" y="7871"/>
                  </a:lnTo>
                  <a:lnTo>
                    <a:pt x="221" y="7749"/>
                  </a:lnTo>
                  <a:lnTo>
                    <a:pt x="171" y="7626"/>
                  </a:lnTo>
                  <a:lnTo>
                    <a:pt x="128" y="7503"/>
                  </a:lnTo>
                  <a:lnTo>
                    <a:pt x="90" y="7380"/>
                  </a:lnTo>
                  <a:lnTo>
                    <a:pt x="60" y="7257"/>
                  </a:lnTo>
                  <a:lnTo>
                    <a:pt x="35" y="7135"/>
                  </a:lnTo>
                  <a:lnTo>
                    <a:pt x="17" y="7013"/>
                  </a:lnTo>
                  <a:lnTo>
                    <a:pt x="5" y="6893"/>
                  </a:lnTo>
                  <a:lnTo>
                    <a:pt x="0" y="6774"/>
                  </a:lnTo>
                  <a:lnTo>
                    <a:pt x="0" y="6657"/>
                  </a:lnTo>
                  <a:lnTo>
                    <a:pt x="7" y="6541"/>
                  </a:lnTo>
                  <a:lnTo>
                    <a:pt x="20" y="6428"/>
                  </a:lnTo>
                  <a:lnTo>
                    <a:pt x="39" y="6317"/>
                  </a:lnTo>
                  <a:lnTo>
                    <a:pt x="65" y="6210"/>
                  </a:lnTo>
                  <a:lnTo>
                    <a:pt x="97" y="6104"/>
                  </a:lnTo>
                  <a:lnTo>
                    <a:pt x="135" y="6004"/>
                  </a:lnTo>
                  <a:lnTo>
                    <a:pt x="179" y="5906"/>
                  </a:lnTo>
                  <a:lnTo>
                    <a:pt x="230" y="5813"/>
                  </a:lnTo>
                  <a:lnTo>
                    <a:pt x="285" y="5724"/>
                  </a:lnTo>
                  <a:lnTo>
                    <a:pt x="347" y="5638"/>
                  </a:lnTo>
                  <a:lnTo>
                    <a:pt x="410" y="5554"/>
                  </a:lnTo>
                  <a:lnTo>
                    <a:pt x="476" y="5471"/>
                  </a:lnTo>
                  <a:lnTo>
                    <a:pt x="544" y="5391"/>
                  </a:lnTo>
                  <a:lnTo>
                    <a:pt x="615" y="5314"/>
                  </a:lnTo>
                  <a:lnTo>
                    <a:pt x="688" y="5239"/>
                  </a:lnTo>
                  <a:lnTo>
                    <a:pt x="764" y="5165"/>
                  </a:lnTo>
                  <a:lnTo>
                    <a:pt x="842" y="5096"/>
                  </a:lnTo>
                  <a:lnTo>
                    <a:pt x="923" y="5029"/>
                  </a:lnTo>
                  <a:lnTo>
                    <a:pt x="1006" y="4966"/>
                  </a:lnTo>
                  <a:lnTo>
                    <a:pt x="1092" y="4905"/>
                  </a:lnTo>
                  <a:lnTo>
                    <a:pt x="1180" y="4849"/>
                  </a:lnTo>
                  <a:lnTo>
                    <a:pt x="1270" y="4795"/>
                  </a:lnTo>
                  <a:lnTo>
                    <a:pt x="1363" y="4745"/>
                  </a:lnTo>
                  <a:lnTo>
                    <a:pt x="1458" y="4699"/>
                  </a:lnTo>
                  <a:lnTo>
                    <a:pt x="1556" y="4658"/>
                  </a:lnTo>
                  <a:lnTo>
                    <a:pt x="1657" y="4619"/>
                  </a:lnTo>
                  <a:lnTo>
                    <a:pt x="1760" y="4585"/>
                  </a:lnTo>
                  <a:lnTo>
                    <a:pt x="1865" y="4556"/>
                  </a:lnTo>
                  <a:lnTo>
                    <a:pt x="1972" y="4532"/>
                  </a:lnTo>
                  <a:lnTo>
                    <a:pt x="2083" y="4511"/>
                  </a:lnTo>
                  <a:lnTo>
                    <a:pt x="2195" y="4496"/>
                  </a:lnTo>
                  <a:lnTo>
                    <a:pt x="2309" y="4486"/>
                  </a:lnTo>
                  <a:lnTo>
                    <a:pt x="2427" y="4481"/>
                  </a:lnTo>
                  <a:lnTo>
                    <a:pt x="2546" y="4481"/>
                  </a:lnTo>
                  <a:lnTo>
                    <a:pt x="2668" y="4487"/>
                  </a:lnTo>
                  <a:lnTo>
                    <a:pt x="2793" y="4498"/>
                  </a:lnTo>
                  <a:lnTo>
                    <a:pt x="2919" y="4514"/>
                  </a:lnTo>
                  <a:lnTo>
                    <a:pt x="3049" y="4538"/>
                  </a:lnTo>
                  <a:lnTo>
                    <a:pt x="3181" y="4566"/>
                  </a:lnTo>
                  <a:lnTo>
                    <a:pt x="3315" y="4601"/>
                  </a:lnTo>
                  <a:lnTo>
                    <a:pt x="3451" y="4642"/>
                  </a:lnTo>
                  <a:lnTo>
                    <a:pt x="3506" y="4666"/>
                  </a:lnTo>
                  <a:lnTo>
                    <a:pt x="3559" y="4700"/>
                  </a:lnTo>
                  <a:lnTo>
                    <a:pt x="3607" y="4745"/>
                  </a:lnTo>
                  <a:lnTo>
                    <a:pt x="3650" y="4798"/>
                  </a:lnTo>
                  <a:lnTo>
                    <a:pt x="3691" y="4859"/>
                  </a:lnTo>
                  <a:lnTo>
                    <a:pt x="3728" y="4928"/>
                  </a:lnTo>
                  <a:lnTo>
                    <a:pt x="3762" y="5003"/>
                  </a:lnTo>
                  <a:lnTo>
                    <a:pt x="3793" y="5084"/>
                  </a:lnTo>
                  <a:lnTo>
                    <a:pt x="3821" y="5171"/>
                  </a:lnTo>
                  <a:lnTo>
                    <a:pt x="3846" y="5262"/>
                  </a:lnTo>
                  <a:lnTo>
                    <a:pt x="3869" y="5357"/>
                  </a:lnTo>
                  <a:lnTo>
                    <a:pt x="3888" y="5455"/>
                  </a:lnTo>
                  <a:lnTo>
                    <a:pt x="3906" y="5556"/>
                  </a:lnTo>
                  <a:lnTo>
                    <a:pt x="3921" y="5658"/>
                  </a:lnTo>
                  <a:lnTo>
                    <a:pt x="3934" y="5761"/>
                  </a:lnTo>
                  <a:lnTo>
                    <a:pt x="3946" y="5864"/>
                  </a:lnTo>
                  <a:lnTo>
                    <a:pt x="3955" y="5967"/>
                  </a:lnTo>
                  <a:lnTo>
                    <a:pt x="3963" y="6068"/>
                  </a:lnTo>
                  <a:lnTo>
                    <a:pt x="3969" y="6167"/>
                  </a:lnTo>
                  <a:lnTo>
                    <a:pt x="3974" y="6264"/>
                  </a:lnTo>
                  <a:lnTo>
                    <a:pt x="3978" y="6356"/>
                  </a:lnTo>
                  <a:lnTo>
                    <a:pt x="3980" y="6445"/>
                  </a:lnTo>
                  <a:lnTo>
                    <a:pt x="3982" y="6529"/>
                  </a:lnTo>
                  <a:lnTo>
                    <a:pt x="3983" y="6607"/>
                  </a:lnTo>
                  <a:lnTo>
                    <a:pt x="3983" y="6743"/>
                  </a:lnTo>
                  <a:lnTo>
                    <a:pt x="3981" y="6847"/>
                  </a:lnTo>
                  <a:lnTo>
                    <a:pt x="3980" y="6914"/>
                  </a:lnTo>
                  <a:lnTo>
                    <a:pt x="3979" y="69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82920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610187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407573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496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50600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204960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610187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07573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7950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37609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172688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49975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373499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897023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897023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373499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9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6103" y="1877426"/>
            <a:ext cx="11036300" cy="2438400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44503" y="49635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44503" y="52683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44499" y="4402188"/>
            <a:ext cx="11239500" cy="4971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3323167" y="49762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323167" y="52810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201835" y="49762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201835" y="52810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9080499" y="49889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080499" y="52937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14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55" indent="0">
              <a:buNone/>
              <a:defRPr sz="3733"/>
            </a:lvl2pPr>
            <a:lvl3pPr marL="1219110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7" indent="0">
              <a:buNone/>
              <a:defRPr sz="2667"/>
            </a:lvl7pPr>
            <a:lvl8pPr marL="4266880" indent="0">
              <a:buNone/>
              <a:defRPr sz="2667"/>
            </a:lvl8pPr>
            <a:lvl9pPr marL="4876435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49600" y="4140200"/>
            <a:ext cx="9042400" cy="23368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txBody>
          <a:bodyPr anchor="ctr"/>
          <a:lstStyle>
            <a:lvl1pPr marL="182870" indent="0" algn="l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140200"/>
            <a:ext cx="3149600" cy="233680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anchor="ctr"/>
          <a:lstStyle>
            <a:lvl1pPr marL="0" indent="0" algn="ctr">
              <a:buNone/>
              <a:defRPr sz="133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5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972669" y="4881876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972669" y="4364687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72667" y="520895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3720349" y="4886360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62" hasCustomPrompt="1"/>
          </p:nvPr>
        </p:nvSpPr>
        <p:spPr>
          <a:xfrm>
            <a:off x="3720353" y="4369169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63" hasCustomPrompt="1"/>
          </p:nvPr>
        </p:nvSpPr>
        <p:spPr>
          <a:xfrm>
            <a:off x="3720351" y="5213442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66" hasCustomPrompt="1"/>
          </p:nvPr>
        </p:nvSpPr>
        <p:spPr>
          <a:xfrm>
            <a:off x="6481477" y="4890842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67" hasCustomPrompt="1"/>
          </p:nvPr>
        </p:nvSpPr>
        <p:spPr>
          <a:xfrm>
            <a:off x="6481478" y="4373651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6481479" y="5217925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71" hasCustomPrompt="1"/>
          </p:nvPr>
        </p:nvSpPr>
        <p:spPr>
          <a:xfrm>
            <a:off x="9242605" y="4895325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72" hasCustomPrompt="1"/>
          </p:nvPr>
        </p:nvSpPr>
        <p:spPr>
          <a:xfrm>
            <a:off x="9242605" y="4378135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73" hasCustomPrompt="1"/>
          </p:nvPr>
        </p:nvSpPr>
        <p:spPr>
          <a:xfrm>
            <a:off x="9242603" y="522240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1683658"/>
            <a:ext cx="12192000" cy="2344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42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-1" y="-1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085773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1545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798102"/>
            <a:ext cx="4023361" cy="16853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085776" y="1798102"/>
            <a:ext cx="4023361" cy="1685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71549" y="1798102"/>
            <a:ext cx="4023361" cy="1685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101817" y="1964510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58" hasCustomPrompt="1"/>
          </p:nvPr>
        </p:nvSpPr>
        <p:spPr>
          <a:xfrm>
            <a:off x="1717607" y="1964510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4202105" y="197176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60" hasCustomPrompt="1"/>
          </p:nvPr>
        </p:nvSpPr>
        <p:spPr>
          <a:xfrm>
            <a:off x="5817895" y="197176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8287881" y="197902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62" hasCustomPrompt="1"/>
          </p:nvPr>
        </p:nvSpPr>
        <p:spPr>
          <a:xfrm>
            <a:off x="9903671" y="197902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63096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73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57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07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92069" y="1939822"/>
            <a:ext cx="2422744" cy="14057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365141" y="3141663"/>
            <a:ext cx="839897" cy="112395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33776" y="3007136"/>
            <a:ext cx="1900237" cy="12117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855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6125032" y="3077147"/>
            <a:ext cx="2728685" cy="177062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25028" y="4847775"/>
            <a:ext cx="6066971" cy="201023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" y="0"/>
            <a:ext cx="3352801" cy="162560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" y="1625606"/>
            <a:ext cx="3352801" cy="322217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-3" y="4847777"/>
            <a:ext cx="6125032" cy="20102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352803" y="3077029"/>
            <a:ext cx="2772231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52801" y="-1"/>
            <a:ext cx="550091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853716" y="-1"/>
            <a:ext cx="333828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853715" y="3077029"/>
            <a:ext cx="3338284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7262" y="2184405"/>
            <a:ext cx="12199260" cy="2133601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56152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1200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691743"/>
            <a:ext cx="24384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96440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3827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091213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5060048"/>
            <a:ext cx="2438400" cy="9779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091213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440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93827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493765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276331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058897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89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0" y="6"/>
            <a:ext cx="12192000" cy="456220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3030589"/>
            <a:ext cx="12191268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565" y="1498969"/>
            <a:ext cx="12184435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783278" y="2241922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355070" y="2241921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6827498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8374610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2286168" y="2254800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724780" y="223738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749397" y="2232845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7569" y="3076302"/>
            <a:ext cx="6095993" cy="15185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694894" y="3067957"/>
            <a:ext cx="1503943" cy="149968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477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8285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20973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153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" y="1984641"/>
            <a:ext cx="8476343" cy="3893645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76346" y="1984640"/>
            <a:ext cx="3715657" cy="3893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650516" y="2307401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650516" y="3493938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661400" y="4680486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" y="5094514"/>
            <a:ext cx="8476343" cy="78377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46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8342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750300" y="3848143"/>
            <a:ext cx="1980000" cy="198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1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6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3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2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26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  <p:sldLayoutId id="2147483660" r:id="rId21"/>
    <p:sldLayoutId id="2147483764" r:id="rId22"/>
    <p:sldLayoutId id="2147483672" r:id="rId23"/>
    <p:sldLayoutId id="2147483662" r:id="rId24"/>
    <p:sldLayoutId id="2147483661" r:id="rId25"/>
    <p:sldLayoutId id="2147483650" r:id="rId26"/>
    <p:sldLayoutId id="2147483671" r:id="rId27"/>
    <p:sldLayoutId id="2147483668" r:id="rId28"/>
    <p:sldLayoutId id="2147483663" r:id="rId29"/>
    <p:sldLayoutId id="2147483664" r:id="rId30"/>
    <p:sldLayoutId id="2147483665" r:id="rId31"/>
    <p:sldLayoutId id="2147483666" r:id="rId32"/>
    <p:sldLayoutId id="2147483667" r:id="rId33"/>
    <p:sldLayoutId id="2147483651" r:id="rId34"/>
    <p:sldLayoutId id="2147483669" r:id="rId35"/>
    <p:sldLayoutId id="2147483670" r:id="rId36"/>
    <p:sldLayoutId id="2147483652" r:id="rId37"/>
    <p:sldLayoutId id="2147483653" r:id="rId38"/>
    <p:sldLayoutId id="2147483674" r:id="rId39"/>
    <p:sldLayoutId id="2147483695" r:id="rId40"/>
    <p:sldLayoutId id="2147483697" r:id="rId41"/>
    <p:sldLayoutId id="2147483707" r:id="rId42"/>
    <p:sldLayoutId id="2147483655" r:id="rId43"/>
    <p:sldLayoutId id="2147483656" r:id="rId44"/>
    <p:sldLayoutId id="2147483657" r:id="rId45"/>
    <p:sldLayoutId id="2147483658" r:id="rId46"/>
    <p:sldLayoutId id="2147483659" r:id="rId47"/>
    <p:sldLayoutId id="2147483675" r:id="rId48"/>
    <p:sldLayoutId id="2147483702" r:id="rId4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github.com/kissanya/conduit/blob/master/docs/Conduit_TJK.xlsx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39535"/>
            <a:ext cx="960999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Kiss Sándor József</a:t>
            </a:r>
          </a:p>
          <a:p>
            <a:pPr algn="ctr"/>
            <a:endParaRPr lang="hu-H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kiss.j.sandor@gmail.com</a:t>
            </a:r>
          </a:p>
          <a:p>
            <a:pPr algn="ctr"/>
            <a:endParaRPr lang="hu-HU" sz="2400" b="1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 automata tesztelő szakirány  </a:t>
            </a:r>
          </a:p>
          <a:p>
            <a:pPr algn="ctr"/>
            <a:endParaRPr lang="hu-H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Vizsgaremek</a:t>
            </a:r>
          </a:p>
          <a:p>
            <a:pPr algn="ctr"/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hu-HU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id-ID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3A071002-FD1A-A217-8DF0-E3CFD3E20DBF}"/>
              </a:ext>
            </a:extLst>
          </p:cNvPr>
          <p:cNvSpPr txBox="1"/>
          <p:nvPr/>
        </p:nvSpPr>
        <p:spPr>
          <a:xfrm>
            <a:off x="274309" y="196079"/>
            <a:ext cx="413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CONDUIT</a:t>
            </a:r>
            <a:endParaRPr lang="hu-H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BBB8E2A-699A-9F8C-353A-820A4DE2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03" y="1313154"/>
            <a:ext cx="8557510" cy="554484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000D740-794C-5EFD-C588-255B7FF0FECB}"/>
              </a:ext>
            </a:extLst>
          </p:cNvPr>
          <p:cNvSpPr txBox="1"/>
          <p:nvPr/>
        </p:nvSpPr>
        <p:spPr>
          <a:xfrm>
            <a:off x="215787" y="2249586"/>
            <a:ext cx="3202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Felhasználókezelés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Bejelentkezés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Regisztráció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Kijelentkezés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Adatmódosítás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Felhasználói akciók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szerkesztése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létrehozása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Cikkek törlése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Alapok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Oldal megjelenítése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Adatkezelési nyilatkozat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3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4"/>
          <p:cNvSpPr txBox="1"/>
          <p:nvPr/>
        </p:nvSpPr>
        <p:spPr>
          <a:xfrm>
            <a:off x="5598438" y="1743763"/>
            <a:ext cx="308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http://localhost:1667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1777686" y="1731128"/>
            <a:ext cx="335719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Alkalmazás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Elérése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25" name="TextBox 34"/>
          <p:cNvSpPr txBox="1"/>
          <p:nvPr/>
        </p:nvSpPr>
        <p:spPr>
          <a:xfrm>
            <a:off x="5598438" y="3003676"/>
            <a:ext cx="533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https://github.com/kissanya/conduit/tree/master/TC/conduit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1777686" y="2965035"/>
            <a:ext cx="382075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Tesztelés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5598438" y="5141656"/>
            <a:ext cx="628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https://github.com/kissanya/conduit/blob/master/docs/Conduit_TJK.xlsx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1396738" y="5067620"/>
            <a:ext cx="406538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Manuális TESZTJEGYZŐKÖNYV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5598438" y="4232811"/>
            <a:ext cx="400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https://kissanya.github.io/conduit/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BCB8D31-FC4E-3A06-F293-E0A9879C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7" y="382552"/>
            <a:ext cx="997278" cy="9972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3FAAA-5E6F-0044-75CB-DD408E83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58" y="2772842"/>
            <a:ext cx="589066" cy="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54E0B07-CBD5-DDF3-1D60-80831C42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" y="2755238"/>
            <a:ext cx="617757" cy="6455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AFBBEC6D-0523-FAC7-0273-7D71908D87E8}"/>
              </a:ext>
            </a:extLst>
          </p:cNvPr>
          <p:cNvSpPr txBox="1"/>
          <p:nvPr/>
        </p:nvSpPr>
        <p:spPr>
          <a:xfrm>
            <a:off x="1751397" y="620367"/>
            <a:ext cx="3549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-18"/>
              </a:rPr>
              <a:t>GITHUB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REPOSITORY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-18"/>
            </a:endParaRP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D1CA4A7D-F3B4-6BC0-215C-0F3E264C0356}"/>
              </a:ext>
            </a:extLst>
          </p:cNvPr>
          <p:cNvSpPr txBox="1"/>
          <p:nvPr/>
        </p:nvSpPr>
        <p:spPr>
          <a:xfrm>
            <a:off x="5598438" y="712700"/>
            <a:ext cx="4267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+mj-lt"/>
              </a:rPr>
              <a:t>https://github.com/kissanya/conduit.git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8" name="Picture 14" descr="Google chrome - Free logo icons">
            <a:extLst>
              <a:ext uri="{FF2B5EF4-FFF2-40B4-BE49-F238E27FC236}">
                <a16:creationId xmlns:a16="http://schemas.microsoft.com/office/drawing/2014/main" id="{8B50381B-4144-A895-1B21-E31F0E30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6" y="1616746"/>
            <a:ext cx="754663" cy="75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lure Framework · GitHub">
            <a:extLst>
              <a:ext uri="{FF2B5EF4-FFF2-40B4-BE49-F238E27FC236}">
                <a16:creationId xmlns:a16="http://schemas.microsoft.com/office/drawing/2014/main" id="{8862AC44-274A-F26F-2FA1-3C37E160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" y="3843109"/>
            <a:ext cx="968297" cy="96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6B75A4-6B3F-9DD6-2232-43DCB99981A6}"/>
              </a:ext>
            </a:extLst>
          </p:cNvPr>
          <p:cNvSpPr txBox="1">
            <a:spLocks/>
          </p:cNvSpPr>
          <p:nvPr/>
        </p:nvSpPr>
        <p:spPr>
          <a:xfrm>
            <a:off x="1777686" y="4192023"/>
            <a:ext cx="382075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Tesztjelentés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0B9AA672-FE7A-8829-A8A4-80B9964A2274}"/>
              </a:ext>
            </a:extLst>
          </p:cNvPr>
          <p:cNvSpPr txBox="1">
            <a:spLocks/>
          </p:cNvSpPr>
          <p:nvPr/>
        </p:nvSpPr>
        <p:spPr>
          <a:xfrm>
            <a:off x="1396738" y="5955597"/>
            <a:ext cx="406538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Fejlesztési dokumentáció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E4D675CA-6170-3AE5-6E82-E63E4121DFB4}"/>
              </a:ext>
            </a:extLst>
          </p:cNvPr>
          <p:cNvSpPr txBox="1"/>
          <p:nvPr/>
        </p:nvSpPr>
        <p:spPr>
          <a:xfrm>
            <a:off x="5598437" y="5976023"/>
            <a:ext cx="628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https://github.com/kissanya/conduit/blob/master/docs/</a:t>
            </a:r>
            <a:r>
              <a:rPr lang="hu-HU" sz="1600" dirty="0" err="1">
                <a:solidFill>
                  <a:schemeClr val="bg1">
                    <a:lumMod val="95000"/>
                  </a:schemeClr>
                </a:solidFill>
              </a:rPr>
              <a:t>devs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.md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909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  <p:bldP spid="26" grpId="0"/>
      <p:bldP spid="33" grpId="0"/>
      <p:bldP spid="34" grpId="0"/>
      <p:bldP spid="41" grpId="0"/>
      <p:bldP spid="16" grpId="0"/>
      <p:bldP spid="54" grpId="0"/>
      <p:bldP spid="11" grpId="0"/>
      <p:bldP spid="43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4342848" y="145237"/>
            <a:ext cx="7443190" cy="1174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6600" dirty="0">
                <a:solidFill>
                  <a:schemeClr val="bg1"/>
                </a:solidFill>
                <a:latin typeface="Bebas Neue" panose="020B0606020202050201" pitchFamily="34" charset="0"/>
              </a:rPr>
              <a:t>Manuális</a:t>
            </a:r>
            <a:r>
              <a:rPr lang="hu-HU" sz="6600" dirty="0">
                <a:solidFill>
                  <a:srgbClr val="E6B91E"/>
                </a:solidFill>
                <a:latin typeface="Bebas Neue" panose="020B0606020202050201" pitchFamily="34" charset="0"/>
              </a:rPr>
              <a:t> </a:t>
            </a:r>
            <a:r>
              <a:rPr lang="hu-HU" sz="6600" dirty="0">
                <a:solidFill>
                  <a:schemeClr val="bg1"/>
                </a:solidFill>
                <a:latin typeface="Bebas Neue" panose="020B0606020202050201" pitchFamily="34" charset="0"/>
              </a:rPr>
              <a:t>tesztjegyzőkönyv</a:t>
            </a:r>
            <a:endParaRPr lang="en-US" sz="6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2954" y="2393413"/>
            <a:ext cx="3952877" cy="722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5239" y="3099836"/>
            <a:ext cx="3952877" cy="723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2954" y="3820221"/>
            <a:ext cx="3952877" cy="722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2954" y="4547949"/>
            <a:ext cx="3952877" cy="7222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4796" y="5268672"/>
            <a:ext cx="3952877" cy="722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1579515" y="2377227"/>
            <a:ext cx="0" cy="3608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8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7766550" y="2595558"/>
            <a:ext cx="443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Excel táblázat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7752416" y="3321619"/>
            <a:ext cx="32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Tesztesetek fülenként elkülönítve</a:t>
            </a:r>
          </a:p>
        </p:txBody>
      </p:sp>
      <p:sp>
        <p:nvSpPr>
          <p:cNvPr id="47" name="TextBox 34"/>
          <p:cNvSpPr txBox="1"/>
          <p:nvPr/>
        </p:nvSpPr>
        <p:spPr>
          <a:xfrm>
            <a:off x="7766550" y="4014715"/>
            <a:ext cx="365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Pozitív és negatív ágú tesztesetek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34"/>
          <p:cNvSpPr txBox="1"/>
          <p:nvPr/>
        </p:nvSpPr>
        <p:spPr>
          <a:xfrm>
            <a:off x="7771876" y="4753655"/>
            <a:ext cx="265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Követhető teszt lépések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7771876" y="5489906"/>
            <a:ext cx="231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Átlátható színkódolás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5777B6-1091-D488-197E-708D0BC9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6" y="1662925"/>
            <a:ext cx="5999483" cy="398086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41055BE-C35A-67C3-33CC-EBE13CAB4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5" y="2147189"/>
            <a:ext cx="5597081" cy="40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  <p:bldP spid="14" grpId="0" animBg="1"/>
      <p:bldP spid="15" grpId="0" animBg="1"/>
      <p:bldP spid="17" grpId="0" animBg="1"/>
      <p:bldP spid="43" grpId="0"/>
      <p:bldP spid="45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C13850C-8669-2B22-F716-19655E3112BB}"/>
              </a:ext>
            </a:extLst>
          </p:cNvPr>
          <p:cNvSpPr txBox="1">
            <a:spLocks/>
          </p:cNvSpPr>
          <p:nvPr/>
        </p:nvSpPr>
        <p:spPr>
          <a:xfrm>
            <a:off x="4417402" y="641237"/>
            <a:ext cx="3357196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 TESZTESETEK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D680F3D-2497-8B14-825B-946759FFBBA2}"/>
              </a:ext>
            </a:extLst>
          </p:cNvPr>
          <p:cNvSpPr txBox="1"/>
          <p:nvPr/>
        </p:nvSpPr>
        <p:spPr>
          <a:xfrm>
            <a:off x="2392218" y="1415449"/>
            <a:ext cx="7952509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TC01. 	</a:t>
            </a:r>
            <a:r>
              <a:rPr lang="hu-HU" b="1" dirty="0" err="1">
                <a:solidFill>
                  <a:schemeClr val="bg1"/>
                </a:solidFill>
                <a:effectLst/>
                <a:latin typeface="JetBrains Mono"/>
              </a:rPr>
              <a:t>Conduit</a:t>
            </a: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 megjelenítése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TC02.	</a:t>
            </a:r>
            <a:r>
              <a:rPr lang="hu-HU" b="1" dirty="0" err="1">
                <a:solidFill>
                  <a:schemeClr val="bg1"/>
                </a:solidFill>
                <a:effectLst/>
                <a:latin typeface="JetBrains Mono"/>
              </a:rPr>
              <a:t>Conduit</a:t>
            </a: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 adatkezelési nyilatkozat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TC03.	Új felhasználó regisztrációja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TC04.	10 felhasználó rögzítése fájlból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TC05.	</a:t>
            </a:r>
            <a:r>
              <a:rPr lang="hu-HU" b="1" dirty="0">
                <a:solidFill>
                  <a:schemeClr val="bg1"/>
                </a:solidFill>
                <a:latin typeface="JetBrains Mono"/>
              </a:rPr>
              <a:t>Felhasználó bejelentkezése</a:t>
            </a:r>
            <a:endParaRPr lang="hu-HU" b="1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TC06.	Nem létező felhasználó bejelentkezésének 	visszautasítása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TC07.	Létező felhasználó kijelentkezése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TC08.	Cikkek listázása és mentése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TC09.	Random cikk létrehozása</a:t>
            </a: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TC10.	Létrehozott cikk törlése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TC11.	Létrehozott cikk módosítása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  <a:p>
            <a:pPr>
              <a:lnSpc>
                <a:spcPct val="150000"/>
              </a:lnSpc>
            </a:pPr>
            <a:r>
              <a:rPr lang="hu-HU" b="1" dirty="0">
                <a:solidFill>
                  <a:schemeClr val="bg1"/>
                </a:solidFill>
                <a:effectLst/>
                <a:latin typeface="JetBrains Mono"/>
              </a:rPr>
              <a:t>TC12.	Létrehozott felhasználó adatainak módosítása</a:t>
            </a:r>
            <a:endParaRPr lang="hu-HU" dirty="0">
              <a:solidFill>
                <a:schemeClr val="bg1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319116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8E350-0C97-09E5-9AFE-63BAF75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323681"/>
            <a:ext cx="3825743" cy="687823"/>
          </a:xfrm>
        </p:spPr>
        <p:txBody>
          <a:bodyPr>
            <a:noAutofit/>
          </a:bodyPr>
          <a:lstStyle/>
          <a:p>
            <a:pPr algn="ctr"/>
            <a:r>
              <a:rPr lang="hu-HU" sz="2800" dirty="0" err="1"/>
              <a:t>Workflow</a:t>
            </a:r>
            <a:endParaRPr lang="hu-HU" sz="4400" dirty="0"/>
          </a:p>
        </p:txBody>
      </p:sp>
      <p:sp>
        <p:nvSpPr>
          <p:cNvPr id="16" name="Dátum helye 15">
            <a:extLst>
              <a:ext uri="{FF2B5EF4-FFF2-40B4-BE49-F238E27FC236}">
                <a16:creationId xmlns:a16="http://schemas.microsoft.com/office/drawing/2014/main" id="{E825F480-7383-B0EB-DFD5-AC7E7AF0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44152A-8E32-3BEB-25D0-17B5556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D09DDA5E-B212-D16E-EEA4-3003EC0F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1" y="1142999"/>
            <a:ext cx="4709505" cy="326715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15B8B02-6CC9-8E79-E3CD-7AA8042D5DF8}"/>
              </a:ext>
            </a:extLst>
          </p:cNvPr>
          <p:cNvSpPr txBox="1"/>
          <p:nvPr/>
        </p:nvSpPr>
        <p:spPr>
          <a:xfrm>
            <a:off x="5822220" y="347991"/>
            <a:ext cx="6109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800" dirty="0"/>
              <a:t>FEJLESZTÉSI </a:t>
            </a:r>
            <a:r>
              <a:rPr lang="hu-HU" sz="2800" dirty="0" err="1"/>
              <a:t>xDOKUMENTÁCIÓ</a:t>
            </a:r>
            <a:endParaRPr lang="hu-HU" sz="2800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79F619EB-CF5B-C144-9911-510D1865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195" y="978171"/>
            <a:ext cx="6083511" cy="55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-321818" y="82419"/>
            <a:ext cx="398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TesztJELENTÉS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78A5A14-93BB-1DCF-52A2-C998A01A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" y="854878"/>
            <a:ext cx="11911476" cy="429165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C175141-73C8-6939-39F3-007AD6E1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" y="5248356"/>
            <a:ext cx="1611479" cy="150953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9F91261-67CF-4221-C350-2AB747B30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495" y="5242637"/>
            <a:ext cx="2317687" cy="153294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3164615-BA46-DA20-B83E-A20362878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306" y="5243050"/>
            <a:ext cx="7513814" cy="15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B237490-3D31-6667-848F-43833A3A8185}"/>
              </a:ext>
            </a:extLst>
          </p:cNvPr>
          <p:cNvSpPr txBox="1"/>
          <p:nvPr/>
        </p:nvSpPr>
        <p:spPr>
          <a:xfrm>
            <a:off x="2207170" y="2801741"/>
            <a:ext cx="737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Köszönöm a  figyelmet!</a:t>
            </a:r>
          </a:p>
        </p:txBody>
      </p:sp>
    </p:spTree>
    <p:extLst>
      <p:ext uri="{BB962C8B-B14F-4D97-AF65-F5344CB8AC3E}">
        <p14:creationId xmlns:p14="http://schemas.microsoft.com/office/powerpoint/2010/main" val="4179226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7425</TotalTime>
  <Words>237</Words>
  <Application>Microsoft Office PowerPoint</Application>
  <PresentationFormat>Szélesvásznú</PresentationFormat>
  <Paragraphs>58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Bebas Neue</vt:lpstr>
      <vt:lpstr>Calibri</vt:lpstr>
      <vt:lpstr>Exo</vt:lpstr>
      <vt:lpstr>JetBrains Mono</vt:lpstr>
      <vt:lpstr>Tw Cen MT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  <vt:lpstr>Workflow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prezentáció</dc:title>
  <dc:creator>Kiss Sándor</dc:creator>
  <cp:keywords>Conduit</cp:keywords>
  <cp:lastModifiedBy>Sándor Kiss</cp:lastModifiedBy>
  <cp:revision>649</cp:revision>
  <dcterms:created xsi:type="dcterms:W3CDTF">2015-01-11T03:44:34Z</dcterms:created>
  <dcterms:modified xsi:type="dcterms:W3CDTF">2023-04-20T16:33:20Z</dcterms:modified>
</cp:coreProperties>
</file>