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FB437-D717-4230-9FEF-67856359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948855-2962-4A72-8A4C-62F50C6D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94FF0-3458-4646-BC3F-351A498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D51-8203-4CA0-9EAC-5289E4F4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68389-6105-4071-9922-3DBBCFB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9162-2A41-4B4E-920F-B35B5CE8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A7C32-39C4-49DC-A4E5-9D785C9F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8D348-6212-440A-A3CE-EEA1475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90935-2324-4968-98FC-DCDA48CA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18263-D0F5-4167-933E-4E7B76B2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60356-CAD7-4B30-9CB8-ABEA63F4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7AA02-EBB4-416B-BEAF-10AF8534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FBEE8-98B8-49B3-8C1F-FB441D83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F3A99-80A6-4560-A78C-7ACDD498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94C27-360F-4C7D-9678-32E04EE1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8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47AE5-C686-44A1-9075-143BB318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AAF81-9146-4086-BBC8-32998067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03B9F-BF64-42B4-829D-BBC576CD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47235-3B1D-465C-BE05-7D00803F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FF3D8-0850-4071-8401-9D52189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6DDDE-62FD-4D31-A5BD-1D347613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0B734-745E-42AD-A50B-1D9E51AC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18A8B-6913-4858-B47D-0BC5621F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C22A2-9E4D-4359-8F20-A35F8D1D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5CDB-F41C-4BC8-BFE7-D5EF621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F7C9-63D5-40EC-A7BA-108C8586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5472A-812D-4657-A54D-24A57E01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84447-D64B-4AAB-B9B0-9EE1DCFA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BC2DF-C5FB-4AAE-B089-36FB9F2F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09C8B-F3F6-4883-8186-42B87F8F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52191-7D87-489D-985D-769EAC58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E9FE-5DEB-4B16-A3E9-D275FB35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54920-CB37-4D8F-8F4F-23EC5E10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28A49-9435-442D-8152-40459375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FB59D-6E0B-49E8-988F-FCF68511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C1465-7F7A-45AF-9F46-A9FD7FAB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0D770-F31C-4CA3-BE11-07185FED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C249EA-7A7A-46CC-89D6-4D0BD79A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B9C8-FCF9-4524-BCEB-AAA244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F2B16-AB66-4D75-AA23-28035E4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AE72D-F5B8-4A7A-9A7C-E6C066D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DBB9C-0443-4297-9747-1D541AF4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8AA76-7B9D-4513-A814-86C5D73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0B0AB2-5A3E-45AE-9DF2-835AE25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F95BD-7C9C-429D-86D4-143E0A14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0629-7E44-46DF-8364-7BC811C2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7E71C-6D1E-4F9B-92AE-55092D3B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DC3F8-6D04-4265-8453-04AA1978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0B365-43B1-48BC-8397-B16434F7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800B7-AA4F-4B3C-880A-4A15DA1B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34B9D-F690-4657-B7AB-76C10E2F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61304-BDF5-4F2A-9DF0-E160EB3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054F-F345-4339-89A7-FBD5A330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A7D4D0-F42D-4970-89AD-B2277E26E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DE35B-0E42-486B-9107-00DA5030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093CC-7EA8-4EC0-92C3-3BB70161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BB7A3-8A3E-47BD-BF54-85E8623D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F77DC-64E1-4144-99C1-C524030E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CA8A6-3B1C-4CAF-91F3-AB060B0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64191-72DD-41A6-AFCA-600427E3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056E-C564-4B34-BA12-2BB8248FD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9D92-2948-4A5B-A7A1-4767B03FBCCA}" type="datetimeFigureOut">
              <a:rPr lang="zh-CN" altLang="en-US" smtClean="0"/>
              <a:t>2020-5-11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DA8E2-E5AE-40E9-8E20-D709334F2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0EFC1-83FD-4EBC-985C-463665A6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2E16-13C0-4FFE-8AFC-15D63FB40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C011EA8-B27F-4244-9F2C-0AD811792946}"/>
              </a:ext>
            </a:extLst>
          </p:cNvPr>
          <p:cNvSpPr/>
          <p:nvPr/>
        </p:nvSpPr>
        <p:spPr>
          <a:xfrm>
            <a:off x="8188168" y="1637175"/>
            <a:ext cx="3719741" cy="173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void delete(int id);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19BB72-0978-40E6-9EEE-CFB17DC7473C}"/>
              </a:ext>
            </a:extLst>
          </p:cNvPr>
          <p:cNvSpPr/>
          <p:nvPr/>
        </p:nvSpPr>
        <p:spPr>
          <a:xfrm>
            <a:off x="292963" y="1637176"/>
            <a:ext cx="3719744" cy="173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/>
              <a:t>获取参数 </a:t>
            </a:r>
            <a:r>
              <a:rPr lang="en-US" altLang="zh-CN" dirty="0"/>
              <a:t>id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/>
              <a:t>Service </a:t>
            </a:r>
            <a:r>
              <a:rPr lang="zh-CN" altLang="en-US" dirty="0"/>
              <a:t>删除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重定向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9E26D1-0DA8-4710-81B9-68EBAF99581E}"/>
              </a:ext>
            </a:extLst>
          </p:cNvPr>
          <p:cNvSpPr/>
          <p:nvPr/>
        </p:nvSpPr>
        <p:spPr>
          <a:xfrm>
            <a:off x="4240566" y="1637176"/>
            <a:ext cx="3719744" cy="173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void delete(String id);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A582FF-D864-4ED5-98E8-5BE3498AE70D}"/>
              </a:ext>
            </a:extLst>
          </p:cNvPr>
          <p:cNvSpPr/>
          <p:nvPr/>
        </p:nvSpPr>
        <p:spPr>
          <a:xfrm>
            <a:off x="8188167" y="1157782"/>
            <a:ext cx="3719743" cy="479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mapper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DFD2EB-2E2F-402D-8EE1-867231ABE309}"/>
              </a:ext>
            </a:extLst>
          </p:cNvPr>
          <p:cNvSpPr/>
          <p:nvPr/>
        </p:nvSpPr>
        <p:spPr>
          <a:xfrm>
            <a:off x="4240565" y="1157782"/>
            <a:ext cx="3719744" cy="479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FED955-C544-4ED7-B5B6-89E62B1A7C69}"/>
              </a:ext>
            </a:extLst>
          </p:cNvPr>
          <p:cNvSpPr/>
          <p:nvPr/>
        </p:nvSpPr>
        <p:spPr>
          <a:xfrm>
            <a:off x="4240566" y="3963128"/>
            <a:ext cx="3719743" cy="479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Service Implement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1A5B9-125B-489D-AEAC-AA9DB58D24EC}"/>
              </a:ext>
            </a:extLst>
          </p:cNvPr>
          <p:cNvSpPr/>
          <p:nvPr/>
        </p:nvSpPr>
        <p:spPr>
          <a:xfrm>
            <a:off x="8188166" y="3963128"/>
            <a:ext cx="3719743" cy="479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Mapper Implement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9DF7AD-6216-4436-8F0C-3189133BFDB9}"/>
              </a:ext>
            </a:extLst>
          </p:cNvPr>
          <p:cNvSpPr/>
          <p:nvPr/>
        </p:nvSpPr>
        <p:spPr>
          <a:xfrm>
            <a:off x="-1" y="-1"/>
            <a:ext cx="27875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 cap="none" spc="0" dirty="0">
                <a:ln/>
                <a:solidFill>
                  <a:schemeClr val="accent4"/>
                </a:solidFill>
                <a:effectLst/>
              </a:rPr>
              <a:t>delete</a:t>
            </a:r>
            <a:endParaRPr lang="zh-CN" altLang="en-US" sz="7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39E130-08C5-4F87-9046-7BCE96DF1EC6}"/>
              </a:ext>
            </a:extLst>
          </p:cNvPr>
          <p:cNvSpPr/>
          <p:nvPr/>
        </p:nvSpPr>
        <p:spPr>
          <a:xfrm>
            <a:off x="292962" y="1157782"/>
            <a:ext cx="3719744" cy="479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Controller Servlet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D57342-2D8D-4F2B-A576-93B36D2DC1F8}"/>
              </a:ext>
            </a:extLst>
          </p:cNvPr>
          <p:cNvSpPr/>
          <p:nvPr/>
        </p:nvSpPr>
        <p:spPr>
          <a:xfrm>
            <a:off x="4240565" y="4442521"/>
            <a:ext cx="3719744" cy="173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void delete(String id){</a:t>
            </a:r>
          </a:p>
          <a:p>
            <a:r>
              <a:rPr lang="en-US" altLang="zh-CN" dirty="0"/>
              <a:t>	String  id-&gt;int id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B95458-CBC7-41CE-99D2-DFBE206770EC}"/>
              </a:ext>
            </a:extLst>
          </p:cNvPr>
          <p:cNvSpPr/>
          <p:nvPr/>
        </p:nvSpPr>
        <p:spPr>
          <a:xfrm>
            <a:off x="8188166" y="4442521"/>
            <a:ext cx="3719744" cy="173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4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1B7B172-B85E-4B68-B407-EB828A560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751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617731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893611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162242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1112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1B7B172-B85E-4B68-B407-EB828A560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724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05317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61773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93611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1622427"/>
                    </a:ext>
                  </a:extLst>
                </a:gridCol>
              </a:tblGrid>
              <a:tr h="63432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Register.html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registUserServlet.java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UserService.java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UserDao.java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34356"/>
                  </a:ext>
                </a:extLst>
              </a:tr>
              <a:tr h="6223680">
                <a:tc>
                  <a:txBody>
                    <a:bodyPr/>
                    <a:lstStyle/>
                    <a:p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使用 </a:t>
                      </a:r>
                      <a:r>
                        <a:rPr lang="en-US" altLang="zh-CN" dirty="0" err="1"/>
                        <a:t>js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完成表单校验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使用 </a:t>
                      </a:r>
                      <a:r>
                        <a:rPr lang="en-US" altLang="zh-CN" dirty="0"/>
                        <a:t>ajax </a:t>
                      </a:r>
                      <a:r>
                        <a:rPr lang="zh-CN" altLang="en-US" dirty="0"/>
                        <a:t>完成表单提交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注册成功，跳转到成功页面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获取数据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封装 </a:t>
                      </a:r>
                      <a:r>
                        <a:rPr lang="en-US" altLang="zh-CN" dirty="0"/>
                        <a:t>User </a:t>
                      </a:r>
                      <a:r>
                        <a:rPr lang="zh-CN" altLang="en-US" dirty="0"/>
                        <a:t>对象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调用 </a:t>
                      </a:r>
                      <a:r>
                        <a:rPr lang="en-US" altLang="zh-CN" dirty="0"/>
                        <a:t>service </a:t>
                      </a:r>
                      <a:r>
                        <a:rPr lang="zh-CN" altLang="en-US" dirty="0"/>
                        <a:t>完成注册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根据 </a:t>
                      </a:r>
                      <a:r>
                        <a:rPr lang="en-US" altLang="zh-CN" dirty="0"/>
                        <a:t>service </a:t>
                      </a:r>
                      <a:r>
                        <a:rPr lang="zh-CN" altLang="en-US" dirty="0"/>
                        <a:t>的返回，提示信息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zh-CN" altLang="en-US" dirty="0"/>
                        <a:t>      将提示信息转为 </a:t>
                      </a:r>
                      <a:r>
                        <a:rPr lang="en-US" altLang="zh-CN" dirty="0"/>
                        <a:t>json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      </a:t>
                      </a:r>
                      <a:r>
                        <a:rPr lang="zh-CN" altLang="en-US" dirty="0"/>
                        <a:t>设置响应头 </a:t>
                      </a:r>
                      <a:r>
                        <a:rPr lang="en-US" altLang="zh-CN" dirty="0" err="1"/>
                        <a:t>contentType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 </a:t>
                      </a:r>
                      <a:r>
                        <a:rPr lang="en-US" altLang="zh-CN" dirty="0" err="1"/>
                        <a:t>dao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根据用户名查询用户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存在：返回 </a:t>
                      </a:r>
                      <a:r>
                        <a:rPr lang="en-US" altLang="zh-CN" dirty="0"/>
                        <a:t>false</a:t>
                      </a:r>
                    </a:p>
                    <a:p>
                      <a:r>
                        <a:rPr lang="zh-CN" altLang="en-US" dirty="0"/>
                        <a:t>不存在：调用 </a:t>
                      </a:r>
                      <a:r>
                        <a:rPr lang="en-US" altLang="zh-CN" dirty="0" err="1"/>
                        <a:t>dao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保存用户信息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findByUsername</a:t>
                      </a:r>
                      <a:r>
                        <a:rPr lang="en-US" altLang="zh-CN" dirty="0"/>
                        <a:t>(String user);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Save(User user);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1112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4D488EF-59EE-4810-A927-A05E28CBE262}"/>
              </a:ext>
            </a:extLst>
          </p:cNvPr>
          <p:cNvCxnSpPr/>
          <p:nvPr/>
        </p:nvCxnSpPr>
        <p:spPr>
          <a:xfrm flipV="1">
            <a:off x="6596109" y="870012"/>
            <a:ext cx="2689934" cy="2219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68D9E2-A971-4873-BF3D-CB02C813730E}"/>
              </a:ext>
            </a:extLst>
          </p:cNvPr>
          <p:cNvCxnSpPr>
            <a:cxnSpLocks/>
          </p:cNvCxnSpPr>
          <p:nvPr/>
        </p:nvCxnSpPr>
        <p:spPr>
          <a:xfrm>
            <a:off x="6977849" y="1669002"/>
            <a:ext cx="2308194" cy="292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134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子源 于</dc:creator>
  <cp:lastModifiedBy>子源 于</cp:lastModifiedBy>
  <cp:revision>13</cp:revision>
  <dcterms:created xsi:type="dcterms:W3CDTF">2020-04-30T07:42:49Z</dcterms:created>
  <dcterms:modified xsi:type="dcterms:W3CDTF">2020-05-11T08:13:57Z</dcterms:modified>
</cp:coreProperties>
</file>