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C0C0C0"/>
    <a:srgbClr val="969696"/>
    <a:srgbClr val="DDDDDD"/>
    <a:srgbClr val="99FFCC"/>
    <a:srgbClr val="FFCCFF"/>
    <a:srgbClr val="CCFFCC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C8065-2990-4180-80C9-5961A0604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46A962-D3C2-400A-B4C0-CFBF437C2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78068-8CFF-4CE2-B45A-F38A58BB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71B2-D3A2-446E-8A3C-AA236CE43861}" type="datetimeFigureOut">
              <a:rPr lang="zh-CN" altLang="en-US" smtClean="0"/>
              <a:t>2020-5-8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73077-C51B-42BD-A1A1-8510B9D8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A0FB07-94A9-47A6-955E-4E286877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7FD9-C0E9-4247-921F-44542BF7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13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3237D-3003-4E55-A13A-7624E844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B64F3-7841-4795-8AB2-2325AAF51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7F928-4CE7-49B3-B205-CFBBC7A0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71B2-D3A2-446E-8A3C-AA236CE43861}" type="datetimeFigureOut">
              <a:rPr lang="zh-CN" altLang="en-US" smtClean="0"/>
              <a:t>2020-5-8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FE50F8-E3FB-43C1-9268-4F283F04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5D583-DC98-4815-87D8-54C94186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7FD9-C0E9-4247-921F-44542BF7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99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17B53D-A103-4AAD-A5F4-95BC45676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EA6C39-A5EF-49DC-A208-17F2282E7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D0E59-517A-4378-9C53-4B3C2571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71B2-D3A2-446E-8A3C-AA236CE43861}" type="datetimeFigureOut">
              <a:rPr lang="zh-CN" altLang="en-US" smtClean="0"/>
              <a:t>2020-5-8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295B7-2765-4458-B23E-C9F89FAE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46E1E-624D-485C-8DC7-1CC0185C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7FD9-C0E9-4247-921F-44542BF7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05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C58DD-57EE-422C-B3E2-96B0BB0E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ADD0D-E80F-42A9-B096-C4DE87C09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55F94-1DAE-4033-BDBE-0D93643C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71B2-D3A2-446E-8A3C-AA236CE43861}" type="datetimeFigureOut">
              <a:rPr lang="zh-CN" altLang="en-US" smtClean="0"/>
              <a:t>2020-5-8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E1812-E253-49CE-98ED-D92CFC21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5E84DE-B34C-42CD-9EA4-E1F993D3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7FD9-C0E9-4247-921F-44542BF7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42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AE56D-97E7-4089-B7FB-735719BB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081067-7274-4309-8B8E-06AA2DFD6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80346-96AF-43A3-A938-DDA10F42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71B2-D3A2-446E-8A3C-AA236CE43861}" type="datetimeFigureOut">
              <a:rPr lang="zh-CN" altLang="en-US" smtClean="0"/>
              <a:t>2020-5-8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7E0EDB-0B2E-4D74-9B31-47B9116A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E28EA-3790-4789-868E-6B594EE4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7FD9-C0E9-4247-921F-44542BF7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69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5ABAC-C4B5-43C7-8CB4-E5B0E42A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C634B-8450-4825-856A-AB5B3E476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6B970F-53F9-486C-B225-672280270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7D031-96E7-4E7F-AC47-882A3CC6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71B2-D3A2-446E-8A3C-AA236CE43861}" type="datetimeFigureOut">
              <a:rPr lang="zh-CN" altLang="en-US" smtClean="0"/>
              <a:t>2020-5-8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241569-B2A2-40AA-ABA3-52475F31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0D1764-1410-4663-87CB-50F584B9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7FD9-C0E9-4247-921F-44542BF7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3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8C0D7-27D9-4701-87B0-94D46AAF6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C2943C-0429-473D-8D33-9379A5A5B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28812B-AC58-48B1-80F4-04A74A869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4DB734-B542-4B9F-9202-23DCE38D0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934C8C-5BB9-429D-9EA8-0C83E54E1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FFCFB2-F3D6-4F20-AAFF-93A517E9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71B2-D3A2-446E-8A3C-AA236CE43861}" type="datetimeFigureOut">
              <a:rPr lang="zh-CN" altLang="en-US" smtClean="0"/>
              <a:t>2020-5-8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EDDEFE-0A54-4B38-94FA-F321899B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ACE6FF-61AE-4380-A5D4-720F3C32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7FD9-C0E9-4247-921F-44542BF7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91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0BCFD-7319-48F5-8656-2D7D67F2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FE698F-3236-4FC0-A1B9-113A3449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71B2-D3A2-446E-8A3C-AA236CE43861}" type="datetimeFigureOut">
              <a:rPr lang="zh-CN" altLang="en-US" smtClean="0"/>
              <a:t>2020-5-8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AB5503-F467-43F6-A239-0A16B1B6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53F1F0-A67E-4908-A54A-1C86407B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7FD9-C0E9-4247-921F-44542BF7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8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61D440-61DB-45D8-8048-9801A878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71B2-D3A2-446E-8A3C-AA236CE43861}" type="datetimeFigureOut">
              <a:rPr lang="zh-CN" altLang="en-US" smtClean="0"/>
              <a:t>2020-5-8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192484-3463-4FE0-AB6F-E3B92A8C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5DC015-E152-4877-B05C-E3A046BA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7FD9-C0E9-4247-921F-44542BF7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97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6F96F-993B-4401-8FC8-CEC24284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D1DC3-CB9B-4D50-8CAE-4D2F97EE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2DED31-ED72-471D-A6BD-31A9B7545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95FC5F-05EE-4694-A2EE-40950C4F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71B2-D3A2-446E-8A3C-AA236CE43861}" type="datetimeFigureOut">
              <a:rPr lang="zh-CN" altLang="en-US" smtClean="0"/>
              <a:t>2020-5-8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769F12-258E-4765-96BB-AAEF27D1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67BF3E-F9B4-4F11-9A18-1A36A9E5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7FD9-C0E9-4247-921F-44542BF7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79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314B4-FE02-402E-89E4-754EBCA5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1EBBB4-B971-4EB8-9083-B2AE10372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564EE7-DAAC-4E79-9E46-5AA0C5A5F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42D4D7-D5E6-41EA-82F7-27767406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71B2-D3A2-446E-8A3C-AA236CE43861}" type="datetimeFigureOut">
              <a:rPr lang="zh-CN" altLang="en-US" smtClean="0"/>
              <a:t>2020-5-8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BECEFA-CB5B-431B-8A6B-7EFF6757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0946B9-51B4-4853-B7DB-754A33DD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7FD9-C0E9-4247-921F-44542BF7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79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48D37B-7C1D-4562-8CDA-F29A1F77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A46B9A-F2A4-4FEE-9815-8FBCE9A1E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9ECB1-2334-4257-A80F-C82D1E055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571B2-D3A2-446E-8A3C-AA236CE43861}" type="datetimeFigureOut">
              <a:rPr lang="zh-CN" altLang="en-US" smtClean="0"/>
              <a:t>2020-5-8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3AD8D-384A-4E5F-8BDA-7EA84E1FB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ADF44-714E-4C60-81F5-7EF6B7448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C7FD9-C0E9-4247-921F-44542BF7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3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B6D4100-AC11-4FF4-9CED-BF5B7DE5CD1C}"/>
              </a:ext>
            </a:extLst>
          </p:cNvPr>
          <p:cNvSpPr txBox="1"/>
          <p:nvPr/>
        </p:nvSpPr>
        <p:spPr>
          <a:xfrm>
            <a:off x="1557705" y="5207478"/>
            <a:ext cx="2894121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	B:=B+1</a:t>
            </a:r>
          </a:p>
          <a:p>
            <a:r>
              <a:rPr lang="en-US" altLang="zh-CN" b="1" dirty="0"/>
              <a:t>	GoTo L1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B996A84E-7DAC-426B-8F1B-4922BCBBBB46}"/>
              </a:ext>
            </a:extLst>
          </p:cNvPr>
          <p:cNvGrpSpPr/>
          <p:nvPr/>
        </p:nvGrpSpPr>
        <p:grpSpPr>
          <a:xfrm>
            <a:off x="1565171" y="725684"/>
            <a:ext cx="2894121" cy="2585323"/>
            <a:chOff x="301840" y="310718"/>
            <a:chExt cx="2894121" cy="2585323"/>
          </a:xfrm>
          <a:noFill/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4AD5FA7-C9AC-4012-A7A2-1C445E57AB9F}"/>
                </a:ext>
              </a:extLst>
            </p:cNvPr>
            <p:cNvSpPr txBox="1"/>
            <p:nvPr/>
          </p:nvSpPr>
          <p:spPr>
            <a:xfrm>
              <a:off x="301840" y="310718"/>
              <a:ext cx="2894120" cy="258532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	Read C</a:t>
              </a:r>
            </a:p>
            <a:p>
              <a:r>
                <a:rPr lang="en-US" altLang="zh-CN" b="1" dirty="0"/>
                <a:t>	A:=0</a:t>
              </a:r>
            </a:p>
            <a:p>
              <a:r>
                <a:rPr lang="en-US" altLang="zh-CN" b="1" dirty="0"/>
                <a:t>	B:=1</a:t>
              </a:r>
            </a:p>
            <a:p>
              <a:r>
                <a:rPr lang="en-US" altLang="zh-CN" b="1" dirty="0"/>
                <a:t>      L1: 	A:=A+B</a:t>
              </a:r>
            </a:p>
            <a:p>
              <a:r>
                <a:rPr lang="en-US" altLang="zh-CN" b="1" dirty="0"/>
                <a:t>	If B≥C GoTo L2</a:t>
              </a:r>
            </a:p>
            <a:p>
              <a:r>
                <a:rPr lang="en-US" altLang="zh-CN" b="1" dirty="0"/>
                <a:t>	B:=B+1</a:t>
              </a:r>
            </a:p>
            <a:p>
              <a:r>
                <a:rPr lang="en-US" altLang="zh-CN" b="1" dirty="0"/>
                <a:t>	GoTo L1</a:t>
              </a:r>
            </a:p>
            <a:p>
              <a:r>
                <a:rPr lang="en-US" altLang="zh-CN" b="1" dirty="0"/>
                <a:t>      L2: 	write A</a:t>
              </a:r>
            </a:p>
            <a:p>
              <a:r>
                <a:rPr lang="en-US" altLang="zh-CN" b="1" dirty="0"/>
                <a:t>	Halt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0CFB2EA-BBF6-40EF-8F51-91677409808E}"/>
                </a:ext>
              </a:extLst>
            </p:cNvPr>
            <p:cNvSpPr/>
            <p:nvPr/>
          </p:nvSpPr>
          <p:spPr>
            <a:xfrm>
              <a:off x="1276063" y="372861"/>
              <a:ext cx="792434" cy="230820"/>
            </a:xfrm>
            <a:prstGeom prst="rect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7B71EC7-99EE-4213-99E1-6B27A9504842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>
              <a:off x="2911876" y="1603379"/>
              <a:ext cx="284084" cy="1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47DFD41-3286-433A-98AC-06167126B515}"/>
                </a:ext>
              </a:extLst>
            </p:cNvPr>
            <p:cNvCxnSpPr>
              <a:cxnSpLocks/>
            </p:cNvCxnSpPr>
            <p:nvPr/>
          </p:nvCxnSpPr>
          <p:spPr>
            <a:xfrm>
              <a:off x="3195960" y="1603379"/>
              <a:ext cx="0" cy="820225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7C7799CB-8492-479A-9F05-88EB55CB93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000" y="2423604"/>
              <a:ext cx="1036961" cy="0"/>
            </a:xfrm>
            <a:prstGeom prst="straightConnector1">
              <a:avLst/>
            </a:prstGeom>
            <a:grpFill/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7787D36-C036-4ED4-A58D-F6F13688F481}"/>
                </a:ext>
              </a:extLst>
            </p:cNvPr>
            <p:cNvSpPr/>
            <p:nvPr/>
          </p:nvSpPr>
          <p:spPr>
            <a:xfrm>
              <a:off x="1986526" y="1480349"/>
              <a:ext cx="925349" cy="230801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FE559AE-D9F6-4752-AEDA-3DF9237B48D7}"/>
                </a:ext>
              </a:extLst>
            </p:cNvPr>
            <p:cNvSpPr/>
            <p:nvPr/>
          </p:nvSpPr>
          <p:spPr>
            <a:xfrm>
              <a:off x="1276065" y="2575757"/>
              <a:ext cx="512096" cy="230801"/>
            </a:xfrm>
            <a:prstGeom prst="rect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1A45715-2ADA-46F7-80A1-C9C2F5BD4C5E}"/>
                </a:ext>
              </a:extLst>
            </p:cNvPr>
            <p:cNvCxnSpPr>
              <a:cxnSpLocks/>
            </p:cNvCxnSpPr>
            <p:nvPr/>
          </p:nvCxnSpPr>
          <p:spPr>
            <a:xfrm>
              <a:off x="411480" y="2142034"/>
              <a:ext cx="864583" cy="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6D5B0C0-4FCE-4042-A854-5A7D0CD6074B}"/>
                </a:ext>
              </a:extLst>
            </p:cNvPr>
            <p:cNvSpPr/>
            <p:nvPr/>
          </p:nvSpPr>
          <p:spPr>
            <a:xfrm>
              <a:off x="1276064" y="2026634"/>
              <a:ext cx="925349" cy="230801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311AC9C-1DB0-4048-BEF2-0898CA90A53A}"/>
                </a:ext>
              </a:extLst>
            </p:cNvPr>
            <p:cNvCxnSpPr>
              <a:cxnSpLocks/>
            </p:cNvCxnSpPr>
            <p:nvPr/>
          </p:nvCxnSpPr>
          <p:spPr>
            <a:xfrm>
              <a:off x="411480" y="1333944"/>
              <a:ext cx="330200" cy="0"/>
            </a:xfrm>
            <a:prstGeom prst="straightConnector1">
              <a:avLst/>
            </a:prstGeom>
            <a:grpFill/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79F14B9A-BC31-4734-90C1-C0A00A09C966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" y="1339848"/>
              <a:ext cx="0" cy="802186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F29A23E9-1263-4A1B-AD9D-B099541EC6C2}"/>
                </a:ext>
              </a:extLst>
            </p:cNvPr>
            <p:cNvSpPr/>
            <p:nvPr/>
          </p:nvSpPr>
          <p:spPr>
            <a:xfrm>
              <a:off x="1276063" y="1224280"/>
              <a:ext cx="882937" cy="199622"/>
            </a:xfrm>
            <a:prstGeom prst="roundRect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1E20F70B-54A8-4334-9F96-FE8DCB4142A9}"/>
                </a:ext>
              </a:extLst>
            </p:cNvPr>
            <p:cNvSpPr/>
            <p:nvPr/>
          </p:nvSpPr>
          <p:spPr>
            <a:xfrm>
              <a:off x="1276064" y="2319311"/>
              <a:ext cx="796576" cy="199622"/>
            </a:xfrm>
            <a:prstGeom prst="roundRect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8996C236-34DD-4FA2-833F-96487400F6F5}"/>
                </a:ext>
              </a:extLst>
            </p:cNvPr>
            <p:cNvSpPr/>
            <p:nvPr/>
          </p:nvSpPr>
          <p:spPr>
            <a:xfrm>
              <a:off x="1215280" y="1711150"/>
              <a:ext cx="958960" cy="315479"/>
            </a:xfrm>
            <a:prstGeom prst="ellips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E727C383-40F1-46AF-9583-6B39376C1B23}"/>
              </a:ext>
            </a:extLst>
          </p:cNvPr>
          <p:cNvSpPr txBox="1"/>
          <p:nvPr/>
        </p:nvSpPr>
        <p:spPr>
          <a:xfrm>
            <a:off x="1557705" y="3429000"/>
            <a:ext cx="2894121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	Read C</a:t>
            </a:r>
          </a:p>
          <a:p>
            <a:r>
              <a:rPr lang="en-US" altLang="zh-CN" b="1" dirty="0"/>
              <a:t>	A:=0</a:t>
            </a:r>
          </a:p>
          <a:p>
            <a:r>
              <a:rPr lang="en-US" altLang="zh-CN" b="1" dirty="0"/>
              <a:t>	B:=1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02A42E4-3B8A-46C4-9763-74C65CF18D5E}"/>
              </a:ext>
            </a:extLst>
          </p:cNvPr>
          <p:cNvSpPr txBox="1"/>
          <p:nvPr/>
        </p:nvSpPr>
        <p:spPr>
          <a:xfrm>
            <a:off x="1557705" y="4459140"/>
            <a:ext cx="289412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L1: 	A:=A+B</a:t>
            </a:r>
          </a:p>
          <a:p>
            <a:r>
              <a:rPr lang="en-US" altLang="zh-CN" b="1" dirty="0"/>
              <a:t>	If B≥C GoTo L2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24D97CDA-ECD1-4856-BB8B-496BEF273D64}"/>
              </a:ext>
            </a:extLst>
          </p:cNvPr>
          <p:cNvSpPr txBox="1"/>
          <p:nvPr/>
        </p:nvSpPr>
        <p:spPr>
          <a:xfrm>
            <a:off x="1557705" y="5955816"/>
            <a:ext cx="289412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L2: 	write A</a:t>
            </a:r>
          </a:p>
          <a:p>
            <a:r>
              <a:rPr lang="en-US" altLang="zh-CN" b="1" dirty="0"/>
              <a:t>	Halt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3C1EBCD-EFE3-47B3-A5AC-FBC9186B3CE5}"/>
              </a:ext>
            </a:extLst>
          </p:cNvPr>
          <p:cNvSpPr txBox="1"/>
          <p:nvPr/>
        </p:nvSpPr>
        <p:spPr>
          <a:xfrm>
            <a:off x="7481250" y="4382550"/>
            <a:ext cx="2894121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	B:=B+1</a:t>
            </a:r>
          </a:p>
          <a:p>
            <a:r>
              <a:rPr lang="en-US" altLang="zh-CN" b="1" dirty="0"/>
              <a:t>	GoTo L1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1F77164-7B3B-4241-A0A1-1F34C7657264}"/>
              </a:ext>
            </a:extLst>
          </p:cNvPr>
          <p:cNvSpPr txBox="1"/>
          <p:nvPr/>
        </p:nvSpPr>
        <p:spPr>
          <a:xfrm>
            <a:off x="7481251" y="1007193"/>
            <a:ext cx="2894121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	Read C</a:t>
            </a:r>
          </a:p>
          <a:p>
            <a:r>
              <a:rPr lang="en-US" altLang="zh-CN" b="1" dirty="0"/>
              <a:t>	A:=0</a:t>
            </a:r>
          </a:p>
          <a:p>
            <a:r>
              <a:rPr lang="en-US" altLang="zh-CN" b="1" dirty="0"/>
              <a:t>	B:=1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880557B-C3C1-424A-A89F-A79308273A6D}"/>
              </a:ext>
            </a:extLst>
          </p:cNvPr>
          <p:cNvSpPr txBox="1"/>
          <p:nvPr/>
        </p:nvSpPr>
        <p:spPr>
          <a:xfrm>
            <a:off x="7481250" y="2833371"/>
            <a:ext cx="289412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L1: 	A:=A+B</a:t>
            </a:r>
          </a:p>
          <a:p>
            <a:r>
              <a:rPr lang="en-US" altLang="zh-CN" b="1" dirty="0"/>
              <a:t>	If B≥C GoTo L2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B03C9CB-937C-4AA1-9242-B7D1124258EF}"/>
              </a:ext>
            </a:extLst>
          </p:cNvPr>
          <p:cNvSpPr txBox="1"/>
          <p:nvPr/>
        </p:nvSpPr>
        <p:spPr>
          <a:xfrm>
            <a:off x="7481250" y="5935655"/>
            <a:ext cx="289412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L2: 	write A</a:t>
            </a:r>
          </a:p>
          <a:p>
            <a:r>
              <a:rPr lang="en-US" altLang="zh-CN" b="1" dirty="0"/>
              <a:t>	Halt</a:t>
            </a:r>
          </a:p>
        </p:txBody>
      </p: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CD285744-15FE-4492-864F-AE07B3C2851A}"/>
              </a:ext>
            </a:extLst>
          </p:cNvPr>
          <p:cNvCxnSpPr>
            <a:stCxn id="86" idx="2"/>
            <a:endCxn id="87" idx="0"/>
          </p:cNvCxnSpPr>
          <p:nvPr/>
        </p:nvCxnSpPr>
        <p:spPr>
          <a:xfrm rot="5400000">
            <a:off x="8476888" y="2381947"/>
            <a:ext cx="90284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16E6EBAC-3EA3-4A9E-B80D-A3110C598A19}"/>
              </a:ext>
            </a:extLst>
          </p:cNvPr>
          <p:cNvCxnSpPr>
            <a:cxnSpLocks/>
            <a:stCxn id="87" idx="3"/>
            <a:endCxn id="88" idx="3"/>
          </p:cNvCxnSpPr>
          <p:nvPr/>
        </p:nvCxnSpPr>
        <p:spPr>
          <a:xfrm>
            <a:off x="10375371" y="3156537"/>
            <a:ext cx="12700" cy="3102284"/>
          </a:xfrm>
          <a:prstGeom prst="bentConnector3">
            <a:avLst>
              <a:gd name="adj1" fmla="val 5560000"/>
            </a:avLst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501A80C3-CF2F-4FB1-A2A5-AFB782D1F446}"/>
              </a:ext>
            </a:extLst>
          </p:cNvPr>
          <p:cNvCxnSpPr>
            <a:cxnSpLocks/>
            <a:stCxn id="85" idx="1"/>
            <a:endCxn id="87" idx="1"/>
          </p:cNvCxnSpPr>
          <p:nvPr/>
        </p:nvCxnSpPr>
        <p:spPr>
          <a:xfrm rot="10800000">
            <a:off x="7481250" y="3156538"/>
            <a:ext cx="12700" cy="1549179"/>
          </a:xfrm>
          <a:prstGeom prst="bentConnector3">
            <a:avLst>
              <a:gd name="adj1" fmla="val 5000000"/>
            </a:avLst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D49E0476-4ECE-458C-A54D-9586B7594D2D}"/>
              </a:ext>
            </a:extLst>
          </p:cNvPr>
          <p:cNvCxnSpPr>
            <a:stCxn id="87" idx="2"/>
            <a:endCxn id="85" idx="0"/>
          </p:cNvCxnSpPr>
          <p:nvPr/>
        </p:nvCxnSpPr>
        <p:spPr>
          <a:xfrm>
            <a:off x="8928311" y="3479702"/>
            <a:ext cx="0" cy="902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D42E37B0-4E47-46D1-87B6-57B61A0A547D}"/>
              </a:ext>
            </a:extLst>
          </p:cNvPr>
          <p:cNvSpPr/>
          <p:nvPr/>
        </p:nvSpPr>
        <p:spPr>
          <a:xfrm>
            <a:off x="1156186" y="-38640"/>
            <a:ext cx="98796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试把以下程序划分为基本块并作出其程序流图。</a:t>
            </a:r>
          </a:p>
        </p:txBody>
      </p:sp>
    </p:spTree>
    <p:extLst>
      <p:ext uri="{BB962C8B-B14F-4D97-AF65-F5344CB8AC3E}">
        <p14:creationId xmlns:p14="http://schemas.microsoft.com/office/powerpoint/2010/main" val="374683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142</Words>
  <Application>Microsoft Office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子源 于</dc:creator>
  <cp:lastModifiedBy>子源 于</cp:lastModifiedBy>
  <cp:revision>9</cp:revision>
  <dcterms:created xsi:type="dcterms:W3CDTF">2020-05-08T08:33:24Z</dcterms:created>
  <dcterms:modified xsi:type="dcterms:W3CDTF">2020-05-08T09:16:14Z</dcterms:modified>
</cp:coreProperties>
</file>