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9C0CA-15AA-46EB-9AAB-1C4F5C5C0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7AE292-0C41-41C9-9008-B2436B487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474EE-2051-4B38-A59C-F52C1E43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34F0E-FBA2-4067-B06D-4B609C4E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98F74-DE40-47D2-B5A4-9950713B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0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17A4A-6FAD-4092-836E-69BDFDE7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A55105-12C2-455E-BC07-51747471F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8CD43-5B75-4E76-8B14-FD711CCE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F63C3-B0C2-49DC-A241-CFD01C1D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D6BA3-69CC-49A8-822D-2AE85CC4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6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34F96D-9DC8-4BD2-B148-03CBEE2CD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9529E-1D39-4100-8AD9-EDB437A99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E26B8-489D-4A07-B9DF-D1FFAF23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8F239-66DA-42EB-81BD-17BCA996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36C6F-BED2-42DB-8F9D-8079DEB5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5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DE4B8-3FB4-4706-8663-70E65C79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9A1A0-C407-4DD8-B520-B171BB8B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AF049-DDB9-4AF6-A3C1-D14FD21C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5F633-8BE9-4B92-AE1B-D22E2C06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D0A87-A171-4BEB-9DBF-C56B6856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C2D8F-FB4A-4BA0-94BA-90048699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07D34-1FA2-492C-956E-E729BC93E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1771A-1211-474A-B2C3-3C661020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DDA0D-5219-442E-870E-72558DA3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04FC5-68AF-48EB-AAA7-B8D9D998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60F7C-8B16-4239-BCE8-8881024E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22C75-28F8-48B2-AE0C-74DA81AE8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6B82BE-C9A6-4683-BCFE-75A91A5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9C9D6-56CF-4B4E-9F1E-F451396C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22FB1-70BE-4537-BBAD-6DC5E68E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0D0E8-9E3D-4EBF-B3B7-49DE2F0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0A18B-50AD-4286-A4C9-15F9CD0D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C28E4-7BE8-44F3-A655-68488FE8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28F82-C26B-4153-9E98-C9EDCACD1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F6A4B7-88CF-4724-8DDF-7DB6D97CA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3590AA-B664-4B40-9C2C-FBE624379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C21075-E803-4B88-B048-2D62BDA9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E83010-C5AE-41BD-8067-1F1BA9FB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CAA93C-CF2B-45D0-BACF-2D4C6534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8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22B4-4B2C-49B7-BDDF-B398AA7E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EB001D-4C2B-4490-8ADC-F233A11E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84943F-02D3-4918-A601-3A9631FA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FA1A74-82C1-4FD0-B093-B9917FE0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2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C1769A-5CB9-4FA0-8E85-AA08633E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BFC55-92F5-48D1-967D-C60C2775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BABD3-4D01-4CA7-82CA-63DEF0CB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5FCC2-E043-4BFE-9640-3A7CDF6A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0F9A-4826-4B9F-AB39-032BB5795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1EAFC-6477-4CA0-AF30-F5332F01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7D97D-D620-4020-A772-BF6C72A7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08426-3DDA-4DC2-A8E6-5B169E3E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31977-DD90-4A08-9A82-9C819B52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0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08096-FA41-46C3-80B8-7D76E429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5CB4C2-43C7-467B-A236-0C3F9A0BF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AD418-0C7A-42D5-8BB6-A15CD2DD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5FA65-EFDF-453E-9A9B-26C03AD4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0BD78-5F7C-4E2F-9357-8032A66C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B4D03-617C-4EAD-B0EA-78956C6A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32F46-D992-40BB-B7AE-3CD0E861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61C54-98FB-4288-B4E2-C7E1BFCC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E59DA-6869-4B91-B265-BA99DCB62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890C8-DC3D-415B-9849-8DA16AEB56FF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B435B-8902-448B-A029-0BC13BB83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7BE86-52D0-43AD-ACBF-B638339F9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BDBB5-D1CB-42A3-8F26-635B552D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6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1F98FD45-1E2D-4B2F-A658-067D4A7F88CA}"/>
              </a:ext>
            </a:extLst>
          </p:cNvPr>
          <p:cNvGrpSpPr/>
          <p:nvPr/>
        </p:nvGrpSpPr>
        <p:grpSpPr>
          <a:xfrm>
            <a:off x="1036942" y="546447"/>
            <a:ext cx="8128000" cy="5765106"/>
            <a:chOff x="1036942" y="546447"/>
            <a:chExt cx="8128000" cy="576510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C1F7EA0-AB66-4C66-A431-32C1CF4EABEA}"/>
                </a:ext>
              </a:extLst>
            </p:cNvPr>
            <p:cNvGrpSpPr/>
            <p:nvPr/>
          </p:nvGrpSpPr>
          <p:grpSpPr>
            <a:xfrm>
              <a:off x="1036942" y="546447"/>
              <a:ext cx="8128000" cy="5765106"/>
              <a:chOff x="184687" y="250312"/>
              <a:chExt cx="8128000" cy="5765106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552EBD98-8F1A-4449-8219-A144818A7F69}"/>
                  </a:ext>
                </a:extLst>
              </p:cNvPr>
              <p:cNvSpPr/>
              <p:nvPr/>
            </p:nvSpPr>
            <p:spPr>
              <a:xfrm>
                <a:off x="184687" y="3113633"/>
                <a:ext cx="8128000" cy="1227137"/>
              </a:xfrm>
              <a:custGeom>
                <a:avLst/>
                <a:gdLst>
                  <a:gd name="connsiteX0" fmla="*/ 0 w 8128000"/>
                  <a:gd name="connsiteY0" fmla="*/ 122714 h 1227137"/>
                  <a:gd name="connsiteX1" fmla="*/ 122714 w 8128000"/>
                  <a:gd name="connsiteY1" fmla="*/ 0 h 1227137"/>
                  <a:gd name="connsiteX2" fmla="*/ 8005286 w 8128000"/>
                  <a:gd name="connsiteY2" fmla="*/ 0 h 1227137"/>
                  <a:gd name="connsiteX3" fmla="*/ 8128000 w 8128000"/>
                  <a:gd name="connsiteY3" fmla="*/ 122714 h 1227137"/>
                  <a:gd name="connsiteX4" fmla="*/ 8128000 w 8128000"/>
                  <a:gd name="connsiteY4" fmla="*/ 1104423 h 1227137"/>
                  <a:gd name="connsiteX5" fmla="*/ 8005286 w 8128000"/>
                  <a:gd name="connsiteY5" fmla="*/ 1227137 h 1227137"/>
                  <a:gd name="connsiteX6" fmla="*/ 122714 w 8128000"/>
                  <a:gd name="connsiteY6" fmla="*/ 1227137 h 1227137"/>
                  <a:gd name="connsiteX7" fmla="*/ 0 w 8128000"/>
                  <a:gd name="connsiteY7" fmla="*/ 1104423 h 1227137"/>
                  <a:gd name="connsiteX8" fmla="*/ 0 w 8128000"/>
                  <a:gd name="connsiteY8" fmla="*/ 122714 h 12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8000" h="1227137">
                    <a:moveTo>
                      <a:pt x="0" y="122714"/>
                    </a:moveTo>
                    <a:cubicBezTo>
                      <a:pt x="0" y="54941"/>
                      <a:pt x="54941" y="0"/>
                      <a:pt x="122714" y="0"/>
                    </a:cubicBezTo>
                    <a:lnTo>
                      <a:pt x="8005286" y="0"/>
                    </a:lnTo>
                    <a:cubicBezTo>
                      <a:pt x="8073059" y="0"/>
                      <a:pt x="8128000" y="54941"/>
                      <a:pt x="8128000" y="122714"/>
                    </a:cubicBezTo>
                    <a:lnTo>
                      <a:pt x="8128000" y="1104423"/>
                    </a:lnTo>
                    <a:cubicBezTo>
                      <a:pt x="8128000" y="1172196"/>
                      <a:pt x="8073059" y="1227137"/>
                      <a:pt x="8005286" y="1227137"/>
                    </a:cubicBezTo>
                    <a:lnTo>
                      <a:pt x="122714" y="1227137"/>
                    </a:lnTo>
                    <a:cubicBezTo>
                      <a:pt x="54941" y="1227137"/>
                      <a:pt x="0" y="1172196"/>
                      <a:pt x="0" y="1104423"/>
                    </a:cubicBezTo>
                    <a:lnTo>
                      <a:pt x="0" y="122714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4480" tIns="284480" rIns="5974080" bIns="284480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4000" kern="1200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8A426480-129A-4D4F-B50E-6AE7016A83B9}"/>
                  </a:ext>
                </a:extLst>
              </p:cNvPr>
              <p:cNvSpPr/>
              <p:nvPr/>
            </p:nvSpPr>
            <p:spPr>
              <a:xfrm>
                <a:off x="184687" y="1681972"/>
                <a:ext cx="8128000" cy="1227137"/>
              </a:xfrm>
              <a:custGeom>
                <a:avLst/>
                <a:gdLst>
                  <a:gd name="connsiteX0" fmla="*/ 0 w 8128000"/>
                  <a:gd name="connsiteY0" fmla="*/ 122714 h 1227137"/>
                  <a:gd name="connsiteX1" fmla="*/ 122714 w 8128000"/>
                  <a:gd name="connsiteY1" fmla="*/ 0 h 1227137"/>
                  <a:gd name="connsiteX2" fmla="*/ 8005286 w 8128000"/>
                  <a:gd name="connsiteY2" fmla="*/ 0 h 1227137"/>
                  <a:gd name="connsiteX3" fmla="*/ 8128000 w 8128000"/>
                  <a:gd name="connsiteY3" fmla="*/ 122714 h 1227137"/>
                  <a:gd name="connsiteX4" fmla="*/ 8128000 w 8128000"/>
                  <a:gd name="connsiteY4" fmla="*/ 1104423 h 1227137"/>
                  <a:gd name="connsiteX5" fmla="*/ 8005286 w 8128000"/>
                  <a:gd name="connsiteY5" fmla="*/ 1227137 h 1227137"/>
                  <a:gd name="connsiteX6" fmla="*/ 122714 w 8128000"/>
                  <a:gd name="connsiteY6" fmla="*/ 1227137 h 1227137"/>
                  <a:gd name="connsiteX7" fmla="*/ 0 w 8128000"/>
                  <a:gd name="connsiteY7" fmla="*/ 1104423 h 1227137"/>
                  <a:gd name="connsiteX8" fmla="*/ 0 w 8128000"/>
                  <a:gd name="connsiteY8" fmla="*/ 122714 h 12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8000" h="1227137">
                    <a:moveTo>
                      <a:pt x="0" y="122714"/>
                    </a:moveTo>
                    <a:cubicBezTo>
                      <a:pt x="0" y="54941"/>
                      <a:pt x="54941" y="0"/>
                      <a:pt x="122714" y="0"/>
                    </a:cubicBezTo>
                    <a:lnTo>
                      <a:pt x="8005286" y="0"/>
                    </a:lnTo>
                    <a:cubicBezTo>
                      <a:pt x="8073059" y="0"/>
                      <a:pt x="8128000" y="54941"/>
                      <a:pt x="8128000" y="122714"/>
                    </a:cubicBezTo>
                    <a:lnTo>
                      <a:pt x="8128000" y="1104423"/>
                    </a:lnTo>
                    <a:cubicBezTo>
                      <a:pt x="8128000" y="1172196"/>
                      <a:pt x="8073059" y="1227137"/>
                      <a:pt x="8005286" y="1227137"/>
                    </a:cubicBezTo>
                    <a:lnTo>
                      <a:pt x="122714" y="1227137"/>
                    </a:lnTo>
                    <a:cubicBezTo>
                      <a:pt x="54941" y="1227137"/>
                      <a:pt x="0" y="1172196"/>
                      <a:pt x="0" y="1104423"/>
                    </a:cubicBezTo>
                    <a:lnTo>
                      <a:pt x="0" y="122714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4480" tIns="284480" rIns="5974080" bIns="28448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kern="1200" dirty="0"/>
                  <a:t>∵</a:t>
                </a:r>
                <a:r>
                  <a:rPr lang="en-US" altLang="zh-CN" sz="2000" dirty="0"/>
                  <a:t> I</a:t>
                </a:r>
                <a:r>
                  <a:rPr lang="en-US" altLang="zh-CN" sz="2000" baseline="-30000" dirty="0"/>
                  <a:t>a</a:t>
                </a:r>
                <a:r>
                  <a:rPr lang="en-US" altLang="zh-CN" sz="2000" baseline="40000" dirty="0"/>
                  <a:t>(11)</a:t>
                </a:r>
                <a:r>
                  <a:rPr lang="en-US" altLang="zh-CN" sz="2000" dirty="0"/>
                  <a:t>={1}</a:t>
                </a:r>
              </a:p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dirty="0"/>
                  <a:t>       I</a:t>
                </a:r>
                <a:r>
                  <a:rPr lang="en-US" altLang="zh-CN" sz="2000" baseline="-30000" dirty="0"/>
                  <a:t>b</a:t>
                </a:r>
                <a:r>
                  <a:rPr lang="en-US" altLang="zh-CN" sz="2000" baseline="40000" dirty="0"/>
                  <a:t>(11)</a:t>
                </a:r>
                <a:r>
                  <a:rPr lang="en-US" altLang="zh-CN" sz="2000" dirty="0"/>
                  <a:t>={2,5}</a:t>
                </a:r>
                <a:endParaRPr lang="zh-CN" altLang="en-US" sz="2000" kern="1200" dirty="0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227342A8-37A4-46C4-B745-1B2A8B15D7E1}"/>
                  </a:ext>
                </a:extLst>
              </p:cNvPr>
              <p:cNvSpPr/>
              <p:nvPr/>
            </p:nvSpPr>
            <p:spPr>
              <a:xfrm>
                <a:off x="184687" y="250312"/>
                <a:ext cx="8128000" cy="1227137"/>
              </a:xfrm>
              <a:custGeom>
                <a:avLst/>
                <a:gdLst>
                  <a:gd name="connsiteX0" fmla="*/ 0 w 8128000"/>
                  <a:gd name="connsiteY0" fmla="*/ 122714 h 1227137"/>
                  <a:gd name="connsiteX1" fmla="*/ 122714 w 8128000"/>
                  <a:gd name="connsiteY1" fmla="*/ 0 h 1227137"/>
                  <a:gd name="connsiteX2" fmla="*/ 8005286 w 8128000"/>
                  <a:gd name="connsiteY2" fmla="*/ 0 h 1227137"/>
                  <a:gd name="connsiteX3" fmla="*/ 8128000 w 8128000"/>
                  <a:gd name="connsiteY3" fmla="*/ 122714 h 1227137"/>
                  <a:gd name="connsiteX4" fmla="*/ 8128000 w 8128000"/>
                  <a:gd name="connsiteY4" fmla="*/ 1104423 h 1227137"/>
                  <a:gd name="connsiteX5" fmla="*/ 8005286 w 8128000"/>
                  <a:gd name="connsiteY5" fmla="*/ 1227137 h 1227137"/>
                  <a:gd name="connsiteX6" fmla="*/ 122714 w 8128000"/>
                  <a:gd name="connsiteY6" fmla="*/ 1227137 h 1227137"/>
                  <a:gd name="connsiteX7" fmla="*/ 0 w 8128000"/>
                  <a:gd name="connsiteY7" fmla="*/ 1104423 h 1227137"/>
                  <a:gd name="connsiteX8" fmla="*/ 0 w 8128000"/>
                  <a:gd name="connsiteY8" fmla="*/ 122714 h 12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8000" h="1227137">
                    <a:moveTo>
                      <a:pt x="0" y="122714"/>
                    </a:moveTo>
                    <a:cubicBezTo>
                      <a:pt x="0" y="54941"/>
                      <a:pt x="54941" y="0"/>
                      <a:pt x="122714" y="0"/>
                    </a:cubicBezTo>
                    <a:lnTo>
                      <a:pt x="8005286" y="0"/>
                    </a:lnTo>
                    <a:cubicBezTo>
                      <a:pt x="8073059" y="0"/>
                      <a:pt x="8128000" y="54941"/>
                      <a:pt x="8128000" y="122714"/>
                    </a:cubicBezTo>
                    <a:lnTo>
                      <a:pt x="8128000" y="1104423"/>
                    </a:lnTo>
                    <a:cubicBezTo>
                      <a:pt x="8128000" y="1172196"/>
                      <a:pt x="8073059" y="1227137"/>
                      <a:pt x="8005286" y="1227137"/>
                    </a:cubicBezTo>
                    <a:lnTo>
                      <a:pt x="122714" y="1227137"/>
                    </a:lnTo>
                    <a:cubicBezTo>
                      <a:pt x="54941" y="1227137"/>
                      <a:pt x="0" y="1172196"/>
                      <a:pt x="0" y="1104423"/>
                    </a:cubicBezTo>
                    <a:lnTo>
                      <a:pt x="0" y="122714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4480" tIns="284480" rIns="5974080" bIns="28448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dirty="0"/>
                  <a:t>∵</a:t>
                </a:r>
                <a:r>
                  <a:rPr lang="en-US" altLang="zh-CN" sz="2000" dirty="0"/>
                  <a:t> I</a:t>
                </a:r>
                <a:r>
                  <a:rPr lang="en-US" altLang="zh-CN" sz="2000" baseline="-30000" dirty="0"/>
                  <a:t>a</a:t>
                </a:r>
                <a:r>
                  <a:rPr lang="en-US" altLang="zh-CN" sz="2000" baseline="40000" dirty="0"/>
                  <a:t>(1)</a:t>
                </a:r>
                <a:r>
                  <a:rPr lang="en-US" altLang="zh-CN" sz="2000" dirty="0"/>
                  <a:t>={1,3}</a:t>
                </a:r>
                <a:endParaRPr lang="zh-CN" altLang="en-US" sz="2000" kern="1200" dirty="0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02027035-86F5-4A25-84C8-F379ACEF6316}"/>
                  </a:ext>
                </a:extLst>
              </p:cNvPr>
              <p:cNvSpPr/>
              <p:nvPr/>
            </p:nvSpPr>
            <p:spPr>
              <a:xfrm>
                <a:off x="5118170" y="352573"/>
                <a:ext cx="1533921" cy="1022614"/>
              </a:xfrm>
              <a:custGeom>
                <a:avLst/>
                <a:gdLst>
                  <a:gd name="connsiteX0" fmla="*/ 0 w 1533921"/>
                  <a:gd name="connsiteY0" fmla="*/ 102261 h 1022614"/>
                  <a:gd name="connsiteX1" fmla="*/ 102261 w 1533921"/>
                  <a:gd name="connsiteY1" fmla="*/ 0 h 1022614"/>
                  <a:gd name="connsiteX2" fmla="*/ 1431660 w 1533921"/>
                  <a:gd name="connsiteY2" fmla="*/ 0 h 1022614"/>
                  <a:gd name="connsiteX3" fmla="*/ 1533921 w 1533921"/>
                  <a:gd name="connsiteY3" fmla="*/ 102261 h 1022614"/>
                  <a:gd name="connsiteX4" fmla="*/ 1533921 w 1533921"/>
                  <a:gd name="connsiteY4" fmla="*/ 920353 h 1022614"/>
                  <a:gd name="connsiteX5" fmla="*/ 1431660 w 1533921"/>
                  <a:gd name="connsiteY5" fmla="*/ 1022614 h 1022614"/>
                  <a:gd name="connsiteX6" fmla="*/ 102261 w 1533921"/>
                  <a:gd name="connsiteY6" fmla="*/ 1022614 h 1022614"/>
                  <a:gd name="connsiteX7" fmla="*/ 0 w 1533921"/>
                  <a:gd name="connsiteY7" fmla="*/ 920353 h 1022614"/>
                  <a:gd name="connsiteX8" fmla="*/ 0 w 1533921"/>
                  <a:gd name="connsiteY8" fmla="*/ 102261 h 102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921" h="1022614">
                    <a:moveTo>
                      <a:pt x="0" y="102261"/>
                    </a:moveTo>
                    <a:cubicBezTo>
                      <a:pt x="0" y="45784"/>
                      <a:pt x="45784" y="0"/>
                      <a:pt x="102261" y="0"/>
                    </a:cubicBezTo>
                    <a:lnTo>
                      <a:pt x="1431660" y="0"/>
                    </a:lnTo>
                    <a:cubicBezTo>
                      <a:pt x="1488137" y="0"/>
                      <a:pt x="1533921" y="45784"/>
                      <a:pt x="1533921" y="102261"/>
                    </a:cubicBezTo>
                    <a:lnTo>
                      <a:pt x="1533921" y="920353"/>
                    </a:lnTo>
                    <a:cubicBezTo>
                      <a:pt x="1533921" y="976830"/>
                      <a:pt x="1488137" y="1022614"/>
                      <a:pt x="1431660" y="1022614"/>
                    </a:cubicBezTo>
                    <a:lnTo>
                      <a:pt x="102261" y="1022614"/>
                    </a:lnTo>
                    <a:cubicBezTo>
                      <a:pt x="45784" y="1022614"/>
                      <a:pt x="0" y="976830"/>
                      <a:pt x="0" y="920353"/>
                    </a:cubicBezTo>
                    <a:lnTo>
                      <a:pt x="0" y="10226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2351" tIns="182351" rIns="182351" bIns="182351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/>
                  <a:t>I</a:t>
                </a:r>
                <a:r>
                  <a:rPr lang="en-US" altLang="zh-CN" sz="2000" baseline="40000" dirty="0"/>
                  <a:t>(1)</a:t>
                </a:r>
                <a:r>
                  <a:rPr lang="en-US" altLang="zh-CN" sz="2000" dirty="0"/>
                  <a:t>={0,1,2}</a:t>
                </a:r>
                <a:endParaRPr lang="zh-CN" altLang="en-US" sz="2000" kern="1200" dirty="0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DCBB85CA-4B4D-4B86-9CAB-D88F7EADDD92}"/>
                  </a:ext>
                </a:extLst>
              </p:cNvPr>
              <p:cNvSpPr/>
              <p:nvPr/>
            </p:nvSpPr>
            <p:spPr>
              <a:xfrm>
                <a:off x="4389557" y="1375188"/>
                <a:ext cx="1495573" cy="40904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495573" y="0"/>
                    </a:moveTo>
                    <a:lnTo>
                      <a:pt x="1495573" y="204522"/>
                    </a:lnTo>
                    <a:lnTo>
                      <a:pt x="0" y="204522"/>
                    </a:lnTo>
                    <a:lnTo>
                      <a:pt x="0" y="40904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F853331E-6C97-4F7D-B51B-4E28060C462F}"/>
                  </a:ext>
                </a:extLst>
              </p:cNvPr>
              <p:cNvSpPr/>
              <p:nvPr/>
            </p:nvSpPr>
            <p:spPr>
              <a:xfrm>
                <a:off x="3622596" y="1784234"/>
                <a:ext cx="1533921" cy="1022614"/>
              </a:xfrm>
              <a:custGeom>
                <a:avLst/>
                <a:gdLst>
                  <a:gd name="connsiteX0" fmla="*/ 0 w 1533921"/>
                  <a:gd name="connsiteY0" fmla="*/ 102261 h 1022614"/>
                  <a:gd name="connsiteX1" fmla="*/ 102261 w 1533921"/>
                  <a:gd name="connsiteY1" fmla="*/ 0 h 1022614"/>
                  <a:gd name="connsiteX2" fmla="*/ 1431660 w 1533921"/>
                  <a:gd name="connsiteY2" fmla="*/ 0 h 1022614"/>
                  <a:gd name="connsiteX3" fmla="*/ 1533921 w 1533921"/>
                  <a:gd name="connsiteY3" fmla="*/ 102261 h 1022614"/>
                  <a:gd name="connsiteX4" fmla="*/ 1533921 w 1533921"/>
                  <a:gd name="connsiteY4" fmla="*/ 920353 h 1022614"/>
                  <a:gd name="connsiteX5" fmla="*/ 1431660 w 1533921"/>
                  <a:gd name="connsiteY5" fmla="*/ 1022614 h 1022614"/>
                  <a:gd name="connsiteX6" fmla="*/ 102261 w 1533921"/>
                  <a:gd name="connsiteY6" fmla="*/ 1022614 h 1022614"/>
                  <a:gd name="connsiteX7" fmla="*/ 0 w 1533921"/>
                  <a:gd name="connsiteY7" fmla="*/ 920353 h 1022614"/>
                  <a:gd name="connsiteX8" fmla="*/ 0 w 1533921"/>
                  <a:gd name="connsiteY8" fmla="*/ 102261 h 102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921" h="1022614">
                    <a:moveTo>
                      <a:pt x="0" y="102261"/>
                    </a:moveTo>
                    <a:cubicBezTo>
                      <a:pt x="0" y="45784"/>
                      <a:pt x="45784" y="0"/>
                      <a:pt x="102261" y="0"/>
                    </a:cubicBezTo>
                    <a:lnTo>
                      <a:pt x="1431660" y="0"/>
                    </a:lnTo>
                    <a:cubicBezTo>
                      <a:pt x="1488137" y="0"/>
                      <a:pt x="1533921" y="45784"/>
                      <a:pt x="1533921" y="102261"/>
                    </a:cubicBezTo>
                    <a:lnTo>
                      <a:pt x="1533921" y="920353"/>
                    </a:lnTo>
                    <a:cubicBezTo>
                      <a:pt x="1533921" y="976830"/>
                      <a:pt x="1488137" y="1022614"/>
                      <a:pt x="1431660" y="1022614"/>
                    </a:cubicBezTo>
                    <a:lnTo>
                      <a:pt x="102261" y="1022614"/>
                    </a:lnTo>
                    <a:cubicBezTo>
                      <a:pt x="45784" y="1022614"/>
                      <a:pt x="0" y="976830"/>
                      <a:pt x="0" y="920353"/>
                    </a:cubicBezTo>
                    <a:lnTo>
                      <a:pt x="0" y="10226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2351" tIns="182351" rIns="182351" bIns="182351" numCol="1" spcCol="1270" anchor="ctr" anchorCtr="0">
                <a:noAutofit/>
              </a:bodyPr>
              <a:lstStyle/>
              <a:p>
                <a:pPr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dirty="0"/>
                  <a:t>I</a:t>
                </a:r>
                <a:r>
                  <a:rPr lang="en-US" altLang="zh-CN" sz="2000" baseline="40000" dirty="0"/>
                  <a:t>(11)</a:t>
                </a:r>
                <a:r>
                  <a:rPr lang="en-US" altLang="zh-CN" sz="2000" dirty="0"/>
                  <a:t>={0,2}</a:t>
                </a:r>
                <a:endParaRPr lang="zh-CN" altLang="en-US" sz="2000" dirty="0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AF636DAF-C94A-48BE-A548-A6481DF70837}"/>
                  </a:ext>
                </a:extLst>
              </p:cNvPr>
              <p:cNvSpPr/>
              <p:nvPr/>
            </p:nvSpPr>
            <p:spPr>
              <a:xfrm>
                <a:off x="3392508" y="2806848"/>
                <a:ext cx="997049" cy="40904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997049" y="0"/>
                    </a:moveTo>
                    <a:lnTo>
                      <a:pt x="997049" y="204522"/>
                    </a:lnTo>
                    <a:lnTo>
                      <a:pt x="0" y="204522"/>
                    </a:lnTo>
                    <a:lnTo>
                      <a:pt x="0" y="40904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0D9395BA-08BC-4ED0-AE34-E28460482CA8}"/>
                  </a:ext>
                </a:extLst>
              </p:cNvPr>
              <p:cNvSpPr/>
              <p:nvPr/>
            </p:nvSpPr>
            <p:spPr>
              <a:xfrm>
                <a:off x="2625547" y="3215894"/>
                <a:ext cx="1533921" cy="1022614"/>
              </a:xfrm>
              <a:custGeom>
                <a:avLst/>
                <a:gdLst>
                  <a:gd name="connsiteX0" fmla="*/ 0 w 1533921"/>
                  <a:gd name="connsiteY0" fmla="*/ 102261 h 1022614"/>
                  <a:gd name="connsiteX1" fmla="*/ 102261 w 1533921"/>
                  <a:gd name="connsiteY1" fmla="*/ 0 h 1022614"/>
                  <a:gd name="connsiteX2" fmla="*/ 1431660 w 1533921"/>
                  <a:gd name="connsiteY2" fmla="*/ 0 h 1022614"/>
                  <a:gd name="connsiteX3" fmla="*/ 1533921 w 1533921"/>
                  <a:gd name="connsiteY3" fmla="*/ 102261 h 1022614"/>
                  <a:gd name="connsiteX4" fmla="*/ 1533921 w 1533921"/>
                  <a:gd name="connsiteY4" fmla="*/ 920353 h 1022614"/>
                  <a:gd name="connsiteX5" fmla="*/ 1431660 w 1533921"/>
                  <a:gd name="connsiteY5" fmla="*/ 1022614 h 1022614"/>
                  <a:gd name="connsiteX6" fmla="*/ 102261 w 1533921"/>
                  <a:gd name="connsiteY6" fmla="*/ 1022614 h 1022614"/>
                  <a:gd name="connsiteX7" fmla="*/ 0 w 1533921"/>
                  <a:gd name="connsiteY7" fmla="*/ 920353 h 1022614"/>
                  <a:gd name="connsiteX8" fmla="*/ 0 w 1533921"/>
                  <a:gd name="connsiteY8" fmla="*/ 102261 h 102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921" h="1022614">
                    <a:moveTo>
                      <a:pt x="0" y="102261"/>
                    </a:moveTo>
                    <a:cubicBezTo>
                      <a:pt x="0" y="45784"/>
                      <a:pt x="45784" y="0"/>
                      <a:pt x="102261" y="0"/>
                    </a:cubicBezTo>
                    <a:lnTo>
                      <a:pt x="1431660" y="0"/>
                    </a:lnTo>
                    <a:cubicBezTo>
                      <a:pt x="1488137" y="0"/>
                      <a:pt x="1533921" y="45784"/>
                      <a:pt x="1533921" y="102261"/>
                    </a:cubicBezTo>
                    <a:lnTo>
                      <a:pt x="1533921" y="920353"/>
                    </a:lnTo>
                    <a:cubicBezTo>
                      <a:pt x="1533921" y="976830"/>
                      <a:pt x="1488137" y="1022614"/>
                      <a:pt x="1431660" y="1022614"/>
                    </a:cubicBezTo>
                    <a:lnTo>
                      <a:pt x="102261" y="1022614"/>
                    </a:lnTo>
                    <a:cubicBezTo>
                      <a:pt x="45784" y="1022614"/>
                      <a:pt x="0" y="976830"/>
                      <a:pt x="0" y="920353"/>
                    </a:cubicBezTo>
                    <a:lnTo>
                      <a:pt x="0" y="10226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2351" tIns="182351" rIns="182351" bIns="182351" numCol="1" spcCol="1270" anchor="ctr" anchorCtr="0">
                <a:noAutofit/>
              </a:bodyPr>
              <a:lstStyle/>
              <a:p>
                <a:pPr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dirty="0"/>
                  <a:t>I</a:t>
                </a:r>
                <a:r>
                  <a:rPr lang="en-US" altLang="zh-CN" sz="2000" baseline="40000" dirty="0"/>
                  <a:t>(111)</a:t>
                </a:r>
                <a:r>
                  <a:rPr lang="en-US" altLang="zh-CN" sz="2000" dirty="0"/>
                  <a:t>={0}</a:t>
                </a:r>
                <a:endParaRPr lang="zh-CN" altLang="en-US" sz="2000" dirty="0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64B95EF4-1FD4-42E9-9BAE-78B5E56EDEC2}"/>
                  </a:ext>
                </a:extLst>
              </p:cNvPr>
              <p:cNvSpPr/>
              <p:nvPr/>
            </p:nvSpPr>
            <p:spPr>
              <a:xfrm>
                <a:off x="4389557" y="2806848"/>
                <a:ext cx="997049" cy="40904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04522"/>
                    </a:lnTo>
                    <a:lnTo>
                      <a:pt x="997049" y="204522"/>
                    </a:lnTo>
                    <a:lnTo>
                      <a:pt x="997049" y="40904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EDCAD90-468E-46A8-9694-CAA14BCB21C9}"/>
                  </a:ext>
                </a:extLst>
              </p:cNvPr>
              <p:cNvSpPr/>
              <p:nvPr/>
            </p:nvSpPr>
            <p:spPr>
              <a:xfrm>
                <a:off x="4619646" y="3215894"/>
                <a:ext cx="1533921" cy="1022614"/>
              </a:xfrm>
              <a:custGeom>
                <a:avLst/>
                <a:gdLst>
                  <a:gd name="connsiteX0" fmla="*/ 0 w 1533921"/>
                  <a:gd name="connsiteY0" fmla="*/ 102261 h 1022614"/>
                  <a:gd name="connsiteX1" fmla="*/ 102261 w 1533921"/>
                  <a:gd name="connsiteY1" fmla="*/ 0 h 1022614"/>
                  <a:gd name="connsiteX2" fmla="*/ 1431660 w 1533921"/>
                  <a:gd name="connsiteY2" fmla="*/ 0 h 1022614"/>
                  <a:gd name="connsiteX3" fmla="*/ 1533921 w 1533921"/>
                  <a:gd name="connsiteY3" fmla="*/ 102261 h 1022614"/>
                  <a:gd name="connsiteX4" fmla="*/ 1533921 w 1533921"/>
                  <a:gd name="connsiteY4" fmla="*/ 920353 h 1022614"/>
                  <a:gd name="connsiteX5" fmla="*/ 1431660 w 1533921"/>
                  <a:gd name="connsiteY5" fmla="*/ 1022614 h 1022614"/>
                  <a:gd name="connsiteX6" fmla="*/ 102261 w 1533921"/>
                  <a:gd name="connsiteY6" fmla="*/ 1022614 h 1022614"/>
                  <a:gd name="connsiteX7" fmla="*/ 0 w 1533921"/>
                  <a:gd name="connsiteY7" fmla="*/ 920353 h 1022614"/>
                  <a:gd name="connsiteX8" fmla="*/ 0 w 1533921"/>
                  <a:gd name="connsiteY8" fmla="*/ 102261 h 102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921" h="1022614">
                    <a:moveTo>
                      <a:pt x="0" y="102261"/>
                    </a:moveTo>
                    <a:cubicBezTo>
                      <a:pt x="0" y="45784"/>
                      <a:pt x="45784" y="0"/>
                      <a:pt x="102261" y="0"/>
                    </a:cubicBezTo>
                    <a:lnTo>
                      <a:pt x="1431660" y="0"/>
                    </a:lnTo>
                    <a:cubicBezTo>
                      <a:pt x="1488137" y="0"/>
                      <a:pt x="1533921" y="45784"/>
                      <a:pt x="1533921" y="102261"/>
                    </a:cubicBezTo>
                    <a:lnTo>
                      <a:pt x="1533921" y="920353"/>
                    </a:lnTo>
                    <a:cubicBezTo>
                      <a:pt x="1533921" y="976830"/>
                      <a:pt x="1488137" y="1022614"/>
                      <a:pt x="1431660" y="1022614"/>
                    </a:cubicBezTo>
                    <a:lnTo>
                      <a:pt x="102261" y="1022614"/>
                    </a:lnTo>
                    <a:cubicBezTo>
                      <a:pt x="45784" y="1022614"/>
                      <a:pt x="0" y="976830"/>
                      <a:pt x="0" y="920353"/>
                    </a:cubicBezTo>
                    <a:lnTo>
                      <a:pt x="0" y="10226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2351" tIns="182351" rIns="182351" bIns="182351" numCol="1" spcCol="1270" anchor="ctr" anchorCtr="0">
                <a:noAutofit/>
              </a:bodyPr>
              <a:lstStyle/>
              <a:p>
                <a:pPr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dirty="0"/>
                  <a:t>I</a:t>
                </a:r>
                <a:r>
                  <a:rPr lang="en-US" altLang="zh-CN" sz="2000" baseline="40000" dirty="0"/>
                  <a:t>(112)</a:t>
                </a:r>
                <a:r>
                  <a:rPr lang="en-US" altLang="zh-CN" sz="2000" dirty="0"/>
                  <a:t>={2}</a:t>
                </a:r>
                <a:endParaRPr lang="zh-CN" altLang="en-US" sz="2000" dirty="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1BE5407E-8ED4-4CC1-82BE-7FD4A1558593}"/>
                  </a:ext>
                </a:extLst>
              </p:cNvPr>
              <p:cNvSpPr/>
              <p:nvPr/>
            </p:nvSpPr>
            <p:spPr>
              <a:xfrm>
                <a:off x="5885131" y="1375188"/>
                <a:ext cx="1495573" cy="40904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04522"/>
                    </a:lnTo>
                    <a:lnTo>
                      <a:pt x="1495573" y="204522"/>
                    </a:lnTo>
                    <a:lnTo>
                      <a:pt x="1495573" y="40904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C6E4FB8-202C-4301-B4C4-D53A64881548}"/>
                  </a:ext>
                </a:extLst>
              </p:cNvPr>
              <p:cNvSpPr/>
              <p:nvPr/>
            </p:nvSpPr>
            <p:spPr>
              <a:xfrm>
                <a:off x="6613744" y="1784234"/>
                <a:ext cx="1533921" cy="1022614"/>
              </a:xfrm>
              <a:custGeom>
                <a:avLst/>
                <a:gdLst>
                  <a:gd name="connsiteX0" fmla="*/ 0 w 1533921"/>
                  <a:gd name="connsiteY0" fmla="*/ 102261 h 1022614"/>
                  <a:gd name="connsiteX1" fmla="*/ 102261 w 1533921"/>
                  <a:gd name="connsiteY1" fmla="*/ 0 h 1022614"/>
                  <a:gd name="connsiteX2" fmla="*/ 1431660 w 1533921"/>
                  <a:gd name="connsiteY2" fmla="*/ 0 h 1022614"/>
                  <a:gd name="connsiteX3" fmla="*/ 1533921 w 1533921"/>
                  <a:gd name="connsiteY3" fmla="*/ 102261 h 1022614"/>
                  <a:gd name="connsiteX4" fmla="*/ 1533921 w 1533921"/>
                  <a:gd name="connsiteY4" fmla="*/ 920353 h 1022614"/>
                  <a:gd name="connsiteX5" fmla="*/ 1431660 w 1533921"/>
                  <a:gd name="connsiteY5" fmla="*/ 1022614 h 1022614"/>
                  <a:gd name="connsiteX6" fmla="*/ 102261 w 1533921"/>
                  <a:gd name="connsiteY6" fmla="*/ 1022614 h 1022614"/>
                  <a:gd name="connsiteX7" fmla="*/ 0 w 1533921"/>
                  <a:gd name="connsiteY7" fmla="*/ 920353 h 1022614"/>
                  <a:gd name="connsiteX8" fmla="*/ 0 w 1533921"/>
                  <a:gd name="connsiteY8" fmla="*/ 102261 h 102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921" h="1022614">
                    <a:moveTo>
                      <a:pt x="0" y="102261"/>
                    </a:moveTo>
                    <a:cubicBezTo>
                      <a:pt x="0" y="45784"/>
                      <a:pt x="45784" y="0"/>
                      <a:pt x="102261" y="0"/>
                    </a:cubicBezTo>
                    <a:lnTo>
                      <a:pt x="1431660" y="0"/>
                    </a:lnTo>
                    <a:cubicBezTo>
                      <a:pt x="1488137" y="0"/>
                      <a:pt x="1533921" y="45784"/>
                      <a:pt x="1533921" y="102261"/>
                    </a:cubicBezTo>
                    <a:lnTo>
                      <a:pt x="1533921" y="920353"/>
                    </a:lnTo>
                    <a:cubicBezTo>
                      <a:pt x="1533921" y="976830"/>
                      <a:pt x="1488137" y="1022614"/>
                      <a:pt x="1431660" y="1022614"/>
                    </a:cubicBezTo>
                    <a:lnTo>
                      <a:pt x="102261" y="1022614"/>
                    </a:lnTo>
                    <a:cubicBezTo>
                      <a:pt x="45784" y="1022614"/>
                      <a:pt x="0" y="976830"/>
                      <a:pt x="0" y="920353"/>
                    </a:cubicBezTo>
                    <a:lnTo>
                      <a:pt x="0" y="10226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2351" tIns="182351" rIns="182351" bIns="182351" numCol="1" spcCol="1270" anchor="ctr" anchorCtr="0">
                <a:noAutofit/>
              </a:bodyPr>
              <a:lstStyle/>
              <a:p>
                <a:pPr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dirty="0"/>
                  <a:t>I</a:t>
                </a:r>
                <a:r>
                  <a:rPr lang="en-US" altLang="zh-CN" sz="2000" baseline="40000" dirty="0"/>
                  <a:t>(12)</a:t>
                </a:r>
                <a:r>
                  <a:rPr lang="en-US" altLang="zh-CN" sz="2000" dirty="0"/>
                  <a:t>={1}</a:t>
                </a:r>
                <a:endParaRPr lang="zh-CN" altLang="en-US" sz="2000" dirty="0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E8DDC36E-2F4C-4D03-B422-6967D896E823}"/>
                  </a:ext>
                </a:extLst>
              </p:cNvPr>
              <p:cNvSpPr/>
              <p:nvPr/>
            </p:nvSpPr>
            <p:spPr>
              <a:xfrm>
                <a:off x="184687" y="4788281"/>
                <a:ext cx="8128000" cy="1227137"/>
              </a:xfrm>
              <a:custGeom>
                <a:avLst/>
                <a:gdLst>
                  <a:gd name="connsiteX0" fmla="*/ 0 w 8128000"/>
                  <a:gd name="connsiteY0" fmla="*/ 122714 h 1227137"/>
                  <a:gd name="connsiteX1" fmla="*/ 122714 w 8128000"/>
                  <a:gd name="connsiteY1" fmla="*/ 0 h 1227137"/>
                  <a:gd name="connsiteX2" fmla="*/ 8005286 w 8128000"/>
                  <a:gd name="connsiteY2" fmla="*/ 0 h 1227137"/>
                  <a:gd name="connsiteX3" fmla="*/ 8128000 w 8128000"/>
                  <a:gd name="connsiteY3" fmla="*/ 122714 h 1227137"/>
                  <a:gd name="connsiteX4" fmla="*/ 8128000 w 8128000"/>
                  <a:gd name="connsiteY4" fmla="*/ 1104423 h 1227137"/>
                  <a:gd name="connsiteX5" fmla="*/ 8005286 w 8128000"/>
                  <a:gd name="connsiteY5" fmla="*/ 1227137 h 1227137"/>
                  <a:gd name="connsiteX6" fmla="*/ 122714 w 8128000"/>
                  <a:gd name="connsiteY6" fmla="*/ 1227137 h 1227137"/>
                  <a:gd name="connsiteX7" fmla="*/ 0 w 8128000"/>
                  <a:gd name="connsiteY7" fmla="*/ 1104423 h 1227137"/>
                  <a:gd name="connsiteX8" fmla="*/ 0 w 8128000"/>
                  <a:gd name="connsiteY8" fmla="*/ 122714 h 12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8000" h="1227137">
                    <a:moveTo>
                      <a:pt x="0" y="122714"/>
                    </a:moveTo>
                    <a:cubicBezTo>
                      <a:pt x="0" y="54941"/>
                      <a:pt x="54941" y="0"/>
                      <a:pt x="122714" y="0"/>
                    </a:cubicBezTo>
                    <a:lnTo>
                      <a:pt x="8005286" y="0"/>
                    </a:lnTo>
                    <a:cubicBezTo>
                      <a:pt x="8073059" y="0"/>
                      <a:pt x="8128000" y="54941"/>
                      <a:pt x="8128000" y="122714"/>
                    </a:cubicBezTo>
                    <a:lnTo>
                      <a:pt x="8128000" y="1104423"/>
                    </a:lnTo>
                    <a:cubicBezTo>
                      <a:pt x="8128000" y="1172196"/>
                      <a:pt x="8073059" y="1227137"/>
                      <a:pt x="8005286" y="1227137"/>
                    </a:cubicBezTo>
                    <a:lnTo>
                      <a:pt x="122714" y="1227137"/>
                    </a:lnTo>
                    <a:cubicBezTo>
                      <a:pt x="54941" y="1227137"/>
                      <a:pt x="0" y="1172196"/>
                      <a:pt x="0" y="1104423"/>
                    </a:cubicBezTo>
                    <a:lnTo>
                      <a:pt x="0" y="122714"/>
                    </a:ln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4480" tIns="284480" rIns="5974080" bIns="28448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∵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000" baseline="-30000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000" baseline="40000" dirty="0">
                    <a:solidFill>
                      <a:schemeClr val="tx1"/>
                    </a:solidFill>
                  </a:rPr>
                  <a:t>(2)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={3,6}</a:t>
                </a:r>
              </a:p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     I</a:t>
                </a:r>
                <a:r>
                  <a:rPr lang="en-US" altLang="zh-CN" sz="2000" baseline="-30000" dirty="0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2000" baseline="40000" dirty="0">
                    <a:solidFill>
                      <a:schemeClr val="tx1"/>
                    </a:solidFill>
                  </a:rPr>
                  <a:t>(2)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={4,5}</a:t>
                </a:r>
                <a:endParaRPr lang="zh-CN" altLang="en-US" sz="20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B4197C3-16E6-4D0E-898F-7B35A8753169}"/>
                  </a:ext>
                </a:extLst>
              </p:cNvPr>
              <p:cNvSpPr/>
              <p:nvPr/>
            </p:nvSpPr>
            <p:spPr>
              <a:xfrm>
                <a:off x="5052945" y="4890542"/>
                <a:ext cx="1664370" cy="1022614"/>
              </a:xfrm>
              <a:custGeom>
                <a:avLst/>
                <a:gdLst>
                  <a:gd name="connsiteX0" fmla="*/ 0 w 1533921"/>
                  <a:gd name="connsiteY0" fmla="*/ 102261 h 1022614"/>
                  <a:gd name="connsiteX1" fmla="*/ 102261 w 1533921"/>
                  <a:gd name="connsiteY1" fmla="*/ 0 h 1022614"/>
                  <a:gd name="connsiteX2" fmla="*/ 1431660 w 1533921"/>
                  <a:gd name="connsiteY2" fmla="*/ 0 h 1022614"/>
                  <a:gd name="connsiteX3" fmla="*/ 1533921 w 1533921"/>
                  <a:gd name="connsiteY3" fmla="*/ 102261 h 1022614"/>
                  <a:gd name="connsiteX4" fmla="*/ 1533921 w 1533921"/>
                  <a:gd name="connsiteY4" fmla="*/ 920353 h 1022614"/>
                  <a:gd name="connsiteX5" fmla="*/ 1431660 w 1533921"/>
                  <a:gd name="connsiteY5" fmla="*/ 1022614 h 1022614"/>
                  <a:gd name="connsiteX6" fmla="*/ 102261 w 1533921"/>
                  <a:gd name="connsiteY6" fmla="*/ 1022614 h 1022614"/>
                  <a:gd name="connsiteX7" fmla="*/ 0 w 1533921"/>
                  <a:gd name="connsiteY7" fmla="*/ 920353 h 1022614"/>
                  <a:gd name="connsiteX8" fmla="*/ 0 w 1533921"/>
                  <a:gd name="connsiteY8" fmla="*/ 102261 h 102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921" h="1022614">
                    <a:moveTo>
                      <a:pt x="0" y="102261"/>
                    </a:moveTo>
                    <a:cubicBezTo>
                      <a:pt x="0" y="45784"/>
                      <a:pt x="45784" y="0"/>
                      <a:pt x="102261" y="0"/>
                    </a:cubicBezTo>
                    <a:lnTo>
                      <a:pt x="1431660" y="0"/>
                    </a:lnTo>
                    <a:cubicBezTo>
                      <a:pt x="1488137" y="0"/>
                      <a:pt x="1533921" y="45784"/>
                      <a:pt x="1533921" y="102261"/>
                    </a:cubicBezTo>
                    <a:lnTo>
                      <a:pt x="1533921" y="920353"/>
                    </a:lnTo>
                    <a:cubicBezTo>
                      <a:pt x="1533921" y="976830"/>
                      <a:pt x="1488137" y="1022614"/>
                      <a:pt x="1431660" y="1022614"/>
                    </a:cubicBezTo>
                    <a:lnTo>
                      <a:pt x="102261" y="1022614"/>
                    </a:lnTo>
                    <a:cubicBezTo>
                      <a:pt x="45784" y="1022614"/>
                      <a:pt x="0" y="976830"/>
                      <a:pt x="0" y="920353"/>
                    </a:cubicBezTo>
                    <a:lnTo>
                      <a:pt x="0" y="102261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0" vert="horz" wrap="square" lIns="182351" tIns="182351" rIns="182351" bIns="182351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000" kern="1200" dirty="0"/>
                  <a:t>I</a:t>
                </a:r>
                <a:r>
                  <a:rPr lang="en-US" altLang="zh-CN" sz="2000" baseline="40000" dirty="0"/>
                  <a:t>(2)</a:t>
                </a:r>
                <a:r>
                  <a:rPr lang="en-US" altLang="zh-CN" sz="2000" dirty="0"/>
                  <a:t>={3,4,5,6}</a:t>
                </a:r>
                <a:endParaRPr lang="zh-CN" altLang="en-US" sz="2000" kern="1200" dirty="0"/>
              </a:p>
            </p:txBody>
          </p:sp>
        </p:grp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7997CC4-3C5B-4B78-80C9-2DD1994756E6}"/>
                </a:ext>
              </a:extLst>
            </p:cNvPr>
            <p:cNvCxnSpPr/>
            <p:nvPr/>
          </p:nvCxnSpPr>
          <p:spPr>
            <a:xfrm flipV="1">
              <a:off x="6764785" y="790116"/>
              <a:ext cx="0" cy="2308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85C528E-1DBA-4756-B1F8-0EC6B9982996}"/>
                </a:ext>
              </a:extLst>
            </p:cNvPr>
            <p:cNvCxnSpPr/>
            <p:nvPr/>
          </p:nvCxnSpPr>
          <p:spPr>
            <a:xfrm flipV="1">
              <a:off x="7139126" y="781237"/>
              <a:ext cx="0" cy="2308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63523B9-5DFE-4576-B488-2F3755BB4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4881" y="781237"/>
              <a:ext cx="4563123" cy="8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A570B78-A5CB-4BF4-A30C-4CFD1611CD3A}"/>
                </a:ext>
              </a:extLst>
            </p:cNvPr>
            <p:cNvCxnSpPr>
              <a:cxnSpLocks/>
            </p:cNvCxnSpPr>
            <p:nvPr/>
          </p:nvCxnSpPr>
          <p:spPr>
            <a:xfrm>
              <a:off x="2593758" y="795392"/>
              <a:ext cx="0" cy="2255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09EBD94-0B78-4D69-9127-605997B9D7D7}"/>
                </a:ext>
              </a:extLst>
            </p:cNvPr>
            <p:cNvCxnSpPr/>
            <p:nvPr/>
          </p:nvCxnSpPr>
          <p:spPr>
            <a:xfrm flipV="1">
              <a:off x="6946600" y="1270994"/>
              <a:ext cx="0" cy="230819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BE4F957-5C11-410C-8CCE-060EB11FA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3360" y="1270996"/>
              <a:ext cx="0" cy="242249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10870DC-8F89-4B9F-BEDF-AB3DC940E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3360" y="1492441"/>
              <a:ext cx="4205668" cy="20804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5B318A0-5C64-452A-9FA1-18F757A259FF}"/>
                </a:ext>
              </a:extLst>
            </p:cNvPr>
            <p:cNvCxnSpPr>
              <a:cxnSpLocks/>
            </p:cNvCxnSpPr>
            <p:nvPr/>
          </p:nvCxnSpPr>
          <p:spPr>
            <a:xfrm>
              <a:off x="2722880" y="2516329"/>
              <a:ext cx="0" cy="1506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D8DC715D-2CFE-41F6-9575-591D8E84F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7800" y="2523159"/>
              <a:ext cx="2639060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AEA83F8-87F1-4C9B-950A-7C327874B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0680" y="2882627"/>
              <a:ext cx="0" cy="180613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D2F61-770E-4DDB-AF68-1B7EA20F7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192" y="2705539"/>
              <a:ext cx="0" cy="343481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4108151-C60B-4995-86FE-EED8DF089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6024" y="3038619"/>
              <a:ext cx="2691168" cy="20803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83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子源 于</dc:creator>
  <cp:lastModifiedBy>子源 于</cp:lastModifiedBy>
  <cp:revision>6</cp:revision>
  <dcterms:created xsi:type="dcterms:W3CDTF">2020-06-28T11:14:53Z</dcterms:created>
  <dcterms:modified xsi:type="dcterms:W3CDTF">2020-06-28T11:48:20Z</dcterms:modified>
</cp:coreProperties>
</file>