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EADF0-1B85-42B9-9B75-ADA388A4DC70}" v="61" dt="2024-01-25T12:47:26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рина Магедова" userId="87443498eaa8830f" providerId="Windows Live" clId="Web-{5ABEADF0-1B85-42B9-9B75-ADA388A4DC70}"/>
    <pc:docChg chg="addSld modSld">
      <pc:chgData name="Ирина Магедова" userId="87443498eaa8830f" providerId="Windows Live" clId="Web-{5ABEADF0-1B85-42B9-9B75-ADA388A4DC70}" dt="2024-01-25T12:47:48.074" v="60"/>
      <pc:docMkLst>
        <pc:docMk/>
      </pc:docMkLst>
      <pc:sldChg chg="addSp delSp modSp mod setBg">
        <pc:chgData name="Ирина Магедова" userId="87443498eaa8830f" providerId="Windows Live" clId="Web-{5ABEADF0-1B85-42B9-9B75-ADA388A4DC70}" dt="2024-01-25T12:47:48.074" v="60"/>
        <pc:sldMkLst>
          <pc:docMk/>
          <pc:sldMk cId="1351651579" sldId="256"/>
        </pc:sldMkLst>
        <pc:spChg chg="mod">
          <ac:chgData name="Ирина Магедова" userId="87443498eaa8830f" providerId="Windows Live" clId="Web-{5ABEADF0-1B85-42B9-9B75-ADA388A4DC70}" dt="2024-01-25T12:47:48.074" v="60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Ирина Магедова" userId="87443498eaa8830f" providerId="Windows Live" clId="Web-{5ABEADF0-1B85-42B9-9B75-ADA388A4DC70}" dt="2024-01-25T12:47:48.074" v="60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Ирина Магедова" userId="87443498eaa8830f" providerId="Windows Live" clId="Web-{5ABEADF0-1B85-42B9-9B75-ADA388A4DC70}" dt="2024-01-25T12:47:47.355" v="57"/>
          <ac:spMkLst>
            <pc:docMk/>
            <pc:sldMk cId="1351651579" sldId="256"/>
            <ac:spMk id="8" creationId="{0E30439A-8A5B-46EC-8283-9B6B031D40D0}"/>
          </ac:spMkLst>
        </pc:spChg>
        <pc:spChg chg="add del">
          <ac:chgData name="Ирина Магедова" userId="87443498eaa8830f" providerId="Windows Live" clId="Web-{5ABEADF0-1B85-42B9-9B75-ADA388A4DC70}" dt="2024-01-25T12:47:47.355" v="57"/>
          <ac:spMkLst>
            <pc:docMk/>
            <pc:sldMk cId="1351651579" sldId="256"/>
            <ac:spMk id="10" creationId="{5CEAD642-85CF-4750-8432-7C80C901F001}"/>
          </ac:spMkLst>
        </pc:spChg>
        <pc:spChg chg="add del">
          <ac:chgData name="Ирина Магедова" userId="87443498eaa8830f" providerId="Windows Live" clId="Web-{5ABEADF0-1B85-42B9-9B75-ADA388A4DC70}" dt="2024-01-25T12:47:47.355" v="57"/>
          <ac:spMkLst>
            <pc:docMk/>
            <pc:sldMk cId="1351651579" sldId="256"/>
            <ac:spMk id="12" creationId="{FA33EEAE-15D5-4119-8C1E-89D943F911EF}"/>
          </ac:spMkLst>
        </pc:spChg>
        <pc:spChg chg="add del">
          <ac:chgData name="Ирина Магедова" userId="87443498eaa8830f" providerId="Windows Live" clId="Web-{5ABEADF0-1B85-42B9-9B75-ADA388A4DC70}" dt="2024-01-25T12:47:47.355" v="57"/>
          <ac:spMkLst>
            <pc:docMk/>
            <pc:sldMk cId="1351651579" sldId="256"/>
            <ac:spMk id="14" creationId="{730D8B3B-9B80-4025-B934-26DC7D7CD231}"/>
          </ac:spMkLst>
        </pc:spChg>
        <pc:spChg chg="add del">
          <ac:chgData name="Ирина Магедова" userId="87443498eaa8830f" providerId="Windows Live" clId="Web-{5ABEADF0-1B85-42B9-9B75-ADA388A4DC70}" dt="2024-01-25T12:47:47.355" v="57"/>
          <ac:spMkLst>
            <pc:docMk/>
            <pc:sldMk cId="1351651579" sldId="256"/>
            <ac:spMk id="16" creationId="{B5A1B09C-1565-46F8-B70F-621C5EB48A09}"/>
          </ac:spMkLst>
        </pc:spChg>
        <pc:spChg chg="add del">
          <ac:chgData name="Ирина Магедова" userId="87443498eaa8830f" providerId="Windows Live" clId="Web-{5ABEADF0-1B85-42B9-9B75-ADA388A4DC70}" dt="2024-01-25T12:47:47.355" v="57"/>
          <ac:spMkLst>
            <pc:docMk/>
            <pc:sldMk cId="1351651579" sldId="256"/>
            <ac:spMk id="18" creationId="{8C516CC8-80AC-446C-A56E-9F54B7210402}"/>
          </ac:spMkLst>
        </pc:spChg>
        <pc:spChg chg="add del">
          <ac:chgData name="Ирина Магедова" userId="87443498eaa8830f" providerId="Windows Live" clId="Web-{5ABEADF0-1B85-42B9-9B75-ADA388A4DC70}" dt="2024-01-25T12:47:47.355" v="57"/>
          <ac:spMkLst>
            <pc:docMk/>
            <pc:sldMk cId="1351651579" sldId="256"/>
            <ac:spMk id="20" creationId="{53947E58-F088-49F1-A3D1-DEA690192E84}"/>
          </ac:spMkLst>
        </pc:spChg>
        <pc:spChg chg="add del">
          <ac:chgData name="Ирина Магедова" userId="87443498eaa8830f" providerId="Windows Live" clId="Web-{5ABEADF0-1B85-42B9-9B75-ADA388A4DC70}" dt="2024-01-25T12:47:48.043" v="59"/>
          <ac:spMkLst>
            <pc:docMk/>
            <pc:sldMk cId="1351651579" sldId="256"/>
            <ac:spMk id="22" creationId="{FFD48BC7-DC40-47DE-87EE-9F4B6ECB9ABB}"/>
          </ac:spMkLst>
        </pc:spChg>
        <pc:spChg chg="add del">
          <ac:chgData name="Ирина Магедова" userId="87443498eaa8830f" providerId="Windows Live" clId="Web-{5ABEADF0-1B85-42B9-9B75-ADA388A4DC70}" dt="2024-01-25T12:47:48.043" v="59"/>
          <ac:spMkLst>
            <pc:docMk/>
            <pc:sldMk cId="1351651579" sldId="256"/>
            <ac:spMk id="23" creationId="{E502BBC7-2C76-46F3-BC24-5985BC13DB88}"/>
          </ac:spMkLst>
        </pc:spChg>
        <pc:spChg chg="add del">
          <ac:chgData name="Ирина Магедова" userId="87443498eaa8830f" providerId="Windows Live" clId="Web-{5ABEADF0-1B85-42B9-9B75-ADA388A4DC70}" dt="2024-01-25T12:47:48.043" v="59"/>
          <ac:spMkLst>
            <pc:docMk/>
            <pc:sldMk cId="1351651579" sldId="256"/>
            <ac:spMk id="24" creationId="{C7F28D52-2A5F-4D23-81AE-7CB8B591C7AF}"/>
          </ac:spMkLst>
        </pc:spChg>
        <pc:spChg chg="add del">
          <ac:chgData name="Ирина Магедова" userId="87443498eaa8830f" providerId="Windows Live" clId="Web-{5ABEADF0-1B85-42B9-9B75-ADA388A4DC70}" dt="2024-01-25T12:47:48.043" v="59"/>
          <ac:spMkLst>
            <pc:docMk/>
            <pc:sldMk cId="1351651579" sldId="256"/>
            <ac:spMk id="25" creationId="{3629484E-3792-4B3D-89AD-7C8A1ED0E0D4}"/>
          </ac:spMkLst>
        </pc:spChg>
        <pc:spChg chg="add">
          <ac:chgData name="Ирина Магедова" userId="87443498eaa8830f" providerId="Windows Live" clId="Web-{5ABEADF0-1B85-42B9-9B75-ADA388A4DC70}" dt="2024-01-25T12:47:48.074" v="60"/>
          <ac:spMkLst>
            <pc:docMk/>
            <pc:sldMk cId="1351651579" sldId="256"/>
            <ac:spMk id="28" creationId="{5A292AEA-2528-46C0-B426-95822B6141FB}"/>
          </ac:spMkLst>
        </pc:spChg>
        <pc:spChg chg="add">
          <ac:chgData name="Ирина Магедова" userId="87443498eaa8830f" providerId="Windows Live" clId="Web-{5ABEADF0-1B85-42B9-9B75-ADA388A4DC70}" dt="2024-01-25T12:47:48.074" v="60"/>
          <ac:spMkLst>
            <pc:docMk/>
            <pc:sldMk cId="1351651579" sldId="256"/>
            <ac:spMk id="34" creationId="{D8B7B198-E4DF-43CD-AD8C-199884323745}"/>
          </ac:spMkLst>
        </pc:spChg>
        <pc:spChg chg="add">
          <ac:chgData name="Ирина Магедова" userId="87443498eaa8830f" providerId="Windows Live" clId="Web-{5ABEADF0-1B85-42B9-9B75-ADA388A4DC70}" dt="2024-01-25T12:47:48.074" v="60"/>
          <ac:spMkLst>
            <pc:docMk/>
            <pc:sldMk cId="1351651579" sldId="256"/>
            <ac:spMk id="35" creationId="{2BE67753-EA0E-4819-8D22-0B6600CF7231}"/>
          </ac:spMkLst>
        </pc:spChg>
        <pc:grpChg chg="add">
          <ac:chgData name="Ирина Магедова" userId="87443498eaa8830f" providerId="Windows Live" clId="Web-{5ABEADF0-1B85-42B9-9B75-ADA388A4DC70}" dt="2024-01-25T12:47:48.074" v="60"/>
          <ac:grpSpMkLst>
            <pc:docMk/>
            <pc:sldMk cId="1351651579" sldId="256"/>
            <ac:grpSpMk id="29" creationId="{967346A5-7569-4F15-AB5D-BE3DADF192C0}"/>
          </ac:grpSpMkLst>
        </pc:grpChg>
        <pc:grpChg chg="add">
          <ac:chgData name="Ирина Магедова" userId="87443498eaa8830f" providerId="Windows Live" clId="Web-{5ABEADF0-1B85-42B9-9B75-ADA388A4DC70}" dt="2024-01-25T12:47:48.074" v="60"/>
          <ac:grpSpMkLst>
            <pc:docMk/>
            <pc:sldMk cId="1351651579" sldId="256"/>
            <ac:grpSpMk id="36" creationId="{D76D63AC-0421-45EC-B383-E79A61A78C6B}"/>
          </ac:grpSpMkLst>
        </pc:grpChg>
        <pc:grpChg chg="add">
          <ac:chgData name="Ирина Магедова" userId="87443498eaa8830f" providerId="Windows Live" clId="Web-{5ABEADF0-1B85-42B9-9B75-ADA388A4DC70}" dt="2024-01-25T12:47:48.074" v="60"/>
          <ac:grpSpMkLst>
            <pc:docMk/>
            <pc:sldMk cId="1351651579" sldId="256"/>
            <ac:grpSpMk id="40" creationId="{87F87F1B-42BA-4AC7-A4E2-41544DDB2CE3}"/>
          </ac:grpSpMkLst>
        </pc:grpChg>
      </pc:sldChg>
      <pc:sldChg chg="addSp delSp modSp new">
        <pc:chgData name="Ирина Магедова" userId="87443498eaa8830f" providerId="Windows Live" clId="Web-{5ABEADF0-1B85-42B9-9B75-ADA388A4DC70}" dt="2024-01-25T12:46:44.510" v="37"/>
        <pc:sldMkLst>
          <pc:docMk/>
          <pc:sldMk cId="1841317407" sldId="257"/>
        </pc:sldMkLst>
        <pc:spChg chg="mod">
          <ac:chgData name="Ирина Магедова" userId="87443498eaa8830f" providerId="Windows Live" clId="Web-{5ABEADF0-1B85-42B9-9B75-ADA388A4DC70}" dt="2024-01-25T12:44:17.224" v="4" actId="20577"/>
          <ac:spMkLst>
            <pc:docMk/>
            <pc:sldMk cId="1841317407" sldId="257"/>
            <ac:spMk id="2" creationId="{DEB1EFF0-3DDB-0E22-9A44-D6D9905816BA}"/>
          </ac:spMkLst>
        </pc:spChg>
        <pc:spChg chg="del mod">
          <ac:chgData name="Ирина Магедова" userId="87443498eaa8830f" providerId="Windows Live" clId="Web-{5ABEADF0-1B85-42B9-9B75-ADA388A4DC70}" dt="2024-01-25T12:46:44.510" v="37"/>
          <ac:spMkLst>
            <pc:docMk/>
            <pc:sldMk cId="1841317407" sldId="257"/>
            <ac:spMk id="3" creationId="{DF30C8A6-D3F2-338B-BF7E-FD04DC7A1E57}"/>
          </ac:spMkLst>
        </pc:spChg>
        <pc:graphicFrameChg chg="add">
          <ac:chgData name="Ирина Магедова" userId="87443498eaa8830f" providerId="Windows Live" clId="Web-{5ABEADF0-1B85-42B9-9B75-ADA388A4DC70}" dt="2024-01-25T12:46:44.510" v="37"/>
          <ac:graphicFrameMkLst>
            <pc:docMk/>
            <pc:sldMk cId="1841317407" sldId="257"/>
            <ac:graphicFrameMk id="5" creationId="{C56FBC9E-3DEB-ECF6-A18F-C5CCC379ACA9}"/>
          </ac:graphicFrameMkLst>
        </pc:graphicFrameChg>
      </pc:sldChg>
      <pc:sldChg chg="addSp delSp modSp new mod setBg">
        <pc:chgData name="Ирина Магедова" userId="87443498eaa8830f" providerId="Windows Live" clId="Web-{5ABEADF0-1B85-42B9-9B75-ADA388A4DC70}" dt="2024-01-25T12:46:30.743" v="36"/>
        <pc:sldMkLst>
          <pc:docMk/>
          <pc:sldMk cId="2233187106" sldId="258"/>
        </pc:sldMkLst>
        <pc:spChg chg="mod ord">
          <ac:chgData name="Ирина Магедова" userId="87443498eaa8830f" providerId="Windows Live" clId="Web-{5ABEADF0-1B85-42B9-9B75-ADA388A4DC70}" dt="2024-01-25T12:46:30.743" v="36"/>
          <ac:spMkLst>
            <pc:docMk/>
            <pc:sldMk cId="2233187106" sldId="258"/>
            <ac:spMk id="2" creationId="{1B5AF329-2BFA-04A2-EBE7-C654552ACD40}"/>
          </ac:spMkLst>
        </pc:spChg>
        <pc:spChg chg="del">
          <ac:chgData name="Ирина Магедова" userId="87443498eaa8830f" providerId="Windows Live" clId="Web-{5ABEADF0-1B85-42B9-9B75-ADA388A4DC70}" dt="2024-01-25T12:44:38.349" v="7"/>
          <ac:spMkLst>
            <pc:docMk/>
            <pc:sldMk cId="2233187106" sldId="258"/>
            <ac:spMk id="3" creationId="{46655EB0-D365-DE6E-87CE-84ECEA3D951A}"/>
          </ac:spMkLst>
        </pc:spChg>
        <pc:spChg chg="add del mod">
          <ac:chgData name="Ирина Магедова" userId="87443498eaa8830f" providerId="Windows Live" clId="Web-{5ABEADF0-1B85-42B9-9B75-ADA388A4DC70}" dt="2024-01-25T12:45:52.961" v="30"/>
          <ac:spMkLst>
            <pc:docMk/>
            <pc:sldMk cId="2233187106" sldId="258"/>
            <ac:spMk id="6" creationId="{8504B794-5D4B-551F-F8C7-B4BA07D65722}"/>
          </ac:spMkLst>
        </pc:spChg>
        <pc:spChg chg="add">
          <ac:chgData name="Ирина Магедова" userId="87443498eaa8830f" providerId="Windows Live" clId="Web-{5ABEADF0-1B85-42B9-9B75-ADA388A4DC70}" dt="2024-01-25T12:46:30.743" v="36"/>
          <ac:spMkLst>
            <pc:docMk/>
            <pc:sldMk cId="2233187106" sldId="258"/>
            <ac:spMk id="14" creationId="{3B47FC9C-2ED3-4100-A4EF-E8CDFEE106C9}"/>
          </ac:spMkLst>
        </pc:spChg>
        <pc:picChg chg="add del mod ord">
          <ac:chgData name="Ирина Магедова" userId="87443498eaa8830f" providerId="Windows Live" clId="Web-{5ABEADF0-1B85-42B9-9B75-ADA388A4DC70}" dt="2024-01-25T12:45:44.148" v="29"/>
          <ac:picMkLst>
            <pc:docMk/>
            <pc:sldMk cId="2233187106" sldId="258"/>
            <ac:picMk id="4" creationId="{58D7A552-A65D-B7F7-DB94-1246717BDCAE}"/>
          </ac:picMkLst>
        </pc:picChg>
        <pc:picChg chg="add mod ord">
          <ac:chgData name="Ирина Магедова" userId="87443498eaa8830f" providerId="Windows Live" clId="Web-{5ABEADF0-1B85-42B9-9B75-ADA388A4DC70}" dt="2024-01-25T12:46:30.743" v="36"/>
          <ac:picMkLst>
            <pc:docMk/>
            <pc:sldMk cId="2233187106" sldId="258"/>
            <ac:picMk id="7" creationId="{9692653F-F7B4-0F40-EB65-9DAA6E6BAAAE}"/>
          </ac:picMkLst>
        </pc:picChg>
        <pc:picChg chg="add mod">
          <ac:chgData name="Ирина Магедова" userId="87443498eaa8830f" providerId="Windows Live" clId="Web-{5ABEADF0-1B85-42B9-9B75-ADA388A4DC70}" dt="2024-01-25T12:46:30.743" v="36"/>
          <ac:picMkLst>
            <pc:docMk/>
            <pc:sldMk cId="2233187106" sldId="258"/>
            <ac:picMk id="8" creationId="{9F200419-55E6-D33D-C916-F2448F000A10}"/>
          </ac:picMkLst>
        </pc:picChg>
        <pc:picChg chg="add mod">
          <ac:chgData name="Ирина Магедова" userId="87443498eaa8830f" providerId="Windows Live" clId="Web-{5ABEADF0-1B85-42B9-9B75-ADA388A4DC70}" dt="2024-01-25T12:46:30.743" v="36"/>
          <ac:picMkLst>
            <pc:docMk/>
            <pc:sldMk cId="2233187106" sldId="258"/>
            <ac:picMk id="9" creationId="{4C09B96C-2611-C2B5-6CD6-18410C245B41}"/>
          </ac:picMkLst>
        </pc:picChg>
      </pc:sldChg>
    </pc:docChg>
  </pc:docChgLst>
  <pc:docChgLst>
    <pc:chgData clId="Web-{5ABEADF0-1B85-42B9-9B75-ADA388A4DC70}"/>
    <pc:docChg chg="modSld">
      <pc:chgData name="" userId="" providerId="" clId="Web-{5ABEADF0-1B85-42B9-9B75-ADA388A4DC70}" dt="2024-01-25T12:43:48.832" v="0" actId="20577"/>
      <pc:docMkLst>
        <pc:docMk/>
      </pc:docMkLst>
      <pc:sldChg chg="modSp">
        <pc:chgData name="" userId="" providerId="" clId="Web-{5ABEADF0-1B85-42B9-9B75-ADA388A4DC70}" dt="2024-01-25T12:43:48.832" v="0" actId="20577"/>
        <pc:sldMkLst>
          <pc:docMk/>
          <pc:sldMk cId="1351651579" sldId="256"/>
        </pc:sldMkLst>
        <pc:spChg chg="mod">
          <ac:chgData name="" userId="" providerId="" clId="Web-{5ABEADF0-1B85-42B9-9B75-ADA388A4DC70}" dt="2024-01-25T12:43:48.832" v="0" actId="20577"/>
          <ac:spMkLst>
            <pc:docMk/>
            <pc:sldMk cId="1351651579" sldId="256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84880-F6DA-489E-8765-4A676A330D8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45089-1B5A-4242-AD63-4679249686A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Суть игры это бегать по платформам и не умирать </a:t>
          </a:r>
          <a:endParaRPr lang="en-US"/>
        </a:p>
      </dgm:t>
    </dgm:pt>
    <dgm:pt modelId="{BF04D047-8268-486D-A335-8F126A2DD996}" type="parTrans" cxnId="{E58DC465-1019-42A1-9990-16242EA73E0C}">
      <dgm:prSet/>
      <dgm:spPr/>
      <dgm:t>
        <a:bodyPr/>
        <a:lstStyle/>
        <a:p>
          <a:endParaRPr lang="en-US"/>
        </a:p>
      </dgm:t>
    </dgm:pt>
    <dgm:pt modelId="{499685FC-6D02-4D3C-97FD-916235251EC1}" type="sibTrans" cxnId="{E58DC465-1019-42A1-9990-16242EA73E0C}">
      <dgm:prSet/>
      <dgm:spPr/>
      <dgm:t>
        <a:bodyPr/>
        <a:lstStyle/>
        <a:p>
          <a:endParaRPr lang="en-US"/>
        </a:p>
      </dgm:t>
    </dgm:pt>
    <dgm:pt modelId="{AE4EA8BF-BE0F-474F-BA8A-1570B0F07CE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Препятствиями являются огонь и кактус </a:t>
          </a:r>
          <a:endParaRPr lang="en-US"/>
        </a:p>
      </dgm:t>
    </dgm:pt>
    <dgm:pt modelId="{66278EEA-6FC9-4CEB-A222-DB21A294D250}" type="parTrans" cxnId="{7B493AC6-1FA3-4617-B292-7A6819019E76}">
      <dgm:prSet/>
      <dgm:spPr/>
      <dgm:t>
        <a:bodyPr/>
        <a:lstStyle/>
        <a:p>
          <a:endParaRPr lang="en-US"/>
        </a:p>
      </dgm:t>
    </dgm:pt>
    <dgm:pt modelId="{1D2BC333-BDF6-4149-8E4E-65E02DEDC796}" type="sibTrans" cxnId="{7B493AC6-1FA3-4617-B292-7A6819019E76}">
      <dgm:prSet/>
      <dgm:spPr/>
      <dgm:t>
        <a:bodyPr/>
        <a:lstStyle/>
        <a:p>
          <a:endParaRPr lang="en-US"/>
        </a:p>
      </dgm:t>
    </dgm:pt>
    <dgm:pt modelId="{36BE9EA9-D1A5-431C-974F-FF961B7A44C1}" type="pres">
      <dgm:prSet presAssocID="{60384880-F6DA-489E-8765-4A676A330D82}" presName="root" presStyleCnt="0">
        <dgm:presLayoutVars>
          <dgm:dir/>
          <dgm:resizeHandles val="exact"/>
        </dgm:presLayoutVars>
      </dgm:prSet>
      <dgm:spPr/>
    </dgm:pt>
    <dgm:pt modelId="{06015E70-6F7F-42D0-A0DC-847BB8C7ECA6}" type="pres">
      <dgm:prSet presAssocID="{64545089-1B5A-4242-AD63-4679249686AE}" presName="compNode" presStyleCnt="0"/>
      <dgm:spPr/>
    </dgm:pt>
    <dgm:pt modelId="{CCAC24AB-9C9B-4B55-9FB0-DF1FF9C4C763}" type="pres">
      <dgm:prSet presAssocID="{64545089-1B5A-4242-AD63-4679249686AE}" presName="bgRect" presStyleLbl="bgShp" presStyleIdx="0" presStyleCnt="2"/>
      <dgm:spPr/>
    </dgm:pt>
    <dgm:pt modelId="{FA3E99CA-D9FA-42A5-8699-947DB53B9D98}" type="pres">
      <dgm:prSet presAssocID="{64545089-1B5A-4242-AD63-4679249686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Выполнить"/>
        </a:ext>
      </dgm:extLst>
    </dgm:pt>
    <dgm:pt modelId="{2AA3A42B-C6F5-4A1C-9EA8-CDC2BFE3755D}" type="pres">
      <dgm:prSet presAssocID="{64545089-1B5A-4242-AD63-4679249686AE}" presName="spaceRect" presStyleCnt="0"/>
      <dgm:spPr/>
    </dgm:pt>
    <dgm:pt modelId="{AC5F02C8-D20B-416E-A6A0-5ECF531416B7}" type="pres">
      <dgm:prSet presAssocID="{64545089-1B5A-4242-AD63-4679249686AE}" presName="parTx" presStyleLbl="revTx" presStyleIdx="0" presStyleCnt="2">
        <dgm:presLayoutVars>
          <dgm:chMax val="0"/>
          <dgm:chPref val="0"/>
        </dgm:presLayoutVars>
      </dgm:prSet>
      <dgm:spPr/>
    </dgm:pt>
    <dgm:pt modelId="{482D4172-C92A-4857-922D-A540960F0944}" type="pres">
      <dgm:prSet presAssocID="{499685FC-6D02-4D3C-97FD-916235251EC1}" presName="sibTrans" presStyleCnt="0"/>
      <dgm:spPr/>
    </dgm:pt>
    <dgm:pt modelId="{3F57A6FC-A2E5-47CE-BB02-E8F8D7BCFDAB}" type="pres">
      <dgm:prSet presAssocID="{AE4EA8BF-BE0F-474F-BA8A-1570B0F07CE0}" presName="compNode" presStyleCnt="0"/>
      <dgm:spPr/>
    </dgm:pt>
    <dgm:pt modelId="{A9A5227F-166E-4666-A5E4-AA964050C248}" type="pres">
      <dgm:prSet presAssocID="{AE4EA8BF-BE0F-474F-BA8A-1570B0F07CE0}" presName="bgRect" presStyleLbl="bgShp" presStyleIdx="1" presStyleCnt="2"/>
      <dgm:spPr/>
    </dgm:pt>
    <dgm:pt modelId="{C3FD5BEF-F373-415E-A5C2-0C0471860FDB}" type="pres">
      <dgm:prSet presAssocID="{AE4EA8BF-BE0F-474F-BA8A-1570B0F07C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Огонь"/>
        </a:ext>
      </dgm:extLst>
    </dgm:pt>
    <dgm:pt modelId="{F8814B27-D686-4297-AE5B-EB88C73473AD}" type="pres">
      <dgm:prSet presAssocID="{AE4EA8BF-BE0F-474F-BA8A-1570B0F07CE0}" presName="spaceRect" presStyleCnt="0"/>
      <dgm:spPr/>
    </dgm:pt>
    <dgm:pt modelId="{C35E51A1-9DC7-4A1B-B78B-7ABA6722907B}" type="pres">
      <dgm:prSet presAssocID="{AE4EA8BF-BE0F-474F-BA8A-1570B0F07CE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58DC465-1019-42A1-9990-16242EA73E0C}" srcId="{60384880-F6DA-489E-8765-4A676A330D82}" destId="{64545089-1B5A-4242-AD63-4679249686AE}" srcOrd="0" destOrd="0" parTransId="{BF04D047-8268-486D-A335-8F126A2DD996}" sibTransId="{499685FC-6D02-4D3C-97FD-916235251EC1}"/>
    <dgm:cxn modelId="{4C25D883-2399-4824-B677-F4831C5B3B89}" type="presOf" srcId="{AE4EA8BF-BE0F-474F-BA8A-1570B0F07CE0}" destId="{C35E51A1-9DC7-4A1B-B78B-7ABA6722907B}" srcOrd="0" destOrd="0" presId="urn:microsoft.com/office/officeart/2018/2/layout/IconVerticalSolidList"/>
    <dgm:cxn modelId="{116CD3B8-8F86-4B63-BD08-8FA7046F3DDF}" type="presOf" srcId="{60384880-F6DA-489E-8765-4A676A330D82}" destId="{36BE9EA9-D1A5-431C-974F-FF961B7A44C1}" srcOrd="0" destOrd="0" presId="urn:microsoft.com/office/officeart/2018/2/layout/IconVerticalSolidList"/>
    <dgm:cxn modelId="{7B493AC6-1FA3-4617-B292-7A6819019E76}" srcId="{60384880-F6DA-489E-8765-4A676A330D82}" destId="{AE4EA8BF-BE0F-474F-BA8A-1570B0F07CE0}" srcOrd="1" destOrd="0" parTransId="{66278EEA-6FC9-4CEB-A222-DB21A294D250}" sibTransId="{1D2BC333-BDF6-4149-8E4E-65E02DEDC796}"/>
    <dgm:cxn modelId="{17BDCAC9-34D1-4C5D-8B29-A686BF651D20}" type="presOf" srcId="{64545089-1B5A-4242-AD63-4679249686AE}" destId="{AC5F02C8-D20B-416E-A6A0-5ECF531416B7}" srcOrd="0" destOrd="0" presId="urn:microsoft.com/office/officeart/2018/2/layout/IconVerticalSolidList"/>
    <dgm:cxn modelId="{B8E333F3-694A-453B-8926-1F245CEB9464}" type="presParOf" srcId="{36BE9EA9-D1A5-431C-974F-FF961B7A44C1}" destId="{06015E70-6F7F-42D0-A0DC-847BB8C7ECA6}" srcOrd="0" destOrd="0" presId="urn:microsoft.com/office/officeart/2018/2/layout/IconVerticalSolidList"/>
    <dgm:cxn modelId="{F15A68C7-4C7B-4C37-964E-4E34B5AF92F9}" type="presParOf" srcId="{06015E70-6F7F-42D0-A0DC-847BB8C7ECA6}" destId="{CCAC24AB-9C9B-4B55-9FB0-DF1FF9C4C763}" srcOrd="0" destOrd="0" presId="urn:microsoft.com/office/officeart/2018/2/layout/IconVerticalSolidList"/>
    <dgm:cxn modelId="{A0DDB4C5-9BDC-4266-B2E8-75FBC65C524F}" type="presParOf" srcId="{06015E70-6F7F-42D0-A0DC-847BB8C7ECA6}" destId="{FA3E99CA-D9FA-42A5-8699-947DB53B9D98}" srcOrd="1" destOrd="0" presId="urn:microsoft.com/office/officeart/2018/2/layout/IconVerticalSolidList"/>
    <dgm:cxn modelId="{706ACF06-4C11-4BD8-8212-134D73610750}" type="presParOf" srcId="{06015E70-6F7F-42D0-A0DC-847BB8C7ECA6}" destId="{2AA3A42B-C6F5-4A1C-9EA8-CDC2BFE3755D}" srcOrd="2" destOrd="0" presId="urn:microsoft.com/office/officeart/2018/2/layout/IconVerticalSolidList"/>
    <dgm:cxn modelId="{EA8973AA-2114-4073-88E6-D720CA3A993F}" type="presParOf" srcId="{06015E70-6F7F-42D0-A0DC-847BB8C7ECA6}" destId="{AC5F02C8-D20B-416E-A6A0-5ECF531416B7}" srcOrd="3" destOrd="0" presId="urn:microsoft.com/office/officeart/2018/2/layout/IconVerticalSolidList"/>
    <dgm:cxn modelId="{4E8A080F-AB1A-454B-B227-C6287D68E602}" type="presParOf" srcId="{36BE9EA9-D1A5-431C-974F-FF961B7A44C1}" destId="{482D4172-C92A-4857-922D-A540960F0944}" srcOrd="1" destOrd="0" presId="urn:microsoft.com/office/officeart/2018/2/layout/IconVerticalSolidList"/>
    <dgm:cxn modelId="{3518DB00-C6B5-4C57-ABA7-86144873ED7C}" type="presParOf" srcId="{36BE9EA9-D1A5-431C-974F-FF961B7A44C1}" destId="{3F57A6FC-A2E5-47CE-BB02-E8F8D7BCFDAB}" srcOrd="2" destOrd="0" presId="urn:microsoft.com/office/officeart/2018/2/layout/IconVerticalSolidList"/>
    <dgm:cxn modelId="{D7F9F756-B01D-4287-A6FE-0653211749B5}" type="presParOf" srcId="{3F57A6FC-A2E5-47CE-BB02-E8F8D7BCFDAB}" destId="{A9A5227F-166E-4666-A5E4-AA964050C248}" srcOrd="0" destOrd="0" presId="urn:microsoft.com/office/officeart/2018/2/layout/IconVerticalSolidList"/>
    <dgm:cxn modelId="{712BB3BB-C9F4-4FDB-95EF-61239FB348CA}" type="presParOf" srcId="{3F57A6FC-A2E5-47CE-BB02-E8F8D7BCFDAB}" destId="{C3FD5BEF-F373-415E-A5C2-0C0471860FDB}" srcOrd="1" destOrd="0" presId="urn:microsoft.com/office/officeart/2018/2/layout/IconVerticalSolidList"/>
    <dgm:cxn modelId="{6429511E-18D3-4A4B-8020-C416EF2D17FB}" type="presParOf" srcId="{3F57A6FC-A2E5-47CE-BB02-E8F8D7BCFDAB}" destId="{F8814B27-D686-4297-AE5B-EB88C73473AD}" srcOrd="2" destOrd="0" presId="urn:microsoft.com/office/officeart/2018/2/layout/IconVerticalSolidList"/>
    <dgm:cxn modelId="{FDAFEC7E-D7AA-49B4-93C6-160AA7B1AA15}" type="presParOf" srcId="{3F57A6FC-A2E5-47CE-BB02-E8F8D7BCFDAB}" destId="{C35E51A1-9DC7-4A1B-B78B-7ABA672290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C24AB-9C9B-4B55-9FB0-DF1FF9C4C763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E99CA-D9FA-42A5-8699-947DB53B9D9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F02C8-D20B-416E-A6A0-5ECF531416B7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Суть игры это бегать по платформам и не умирать </a:t>
          </a:r>
          <a:endParaRPr lang="en-US" sz="2500" kern="1200"/>
        </a:p>
      </dsp:txBody>
      <dsp:txXfrm>
        <a:off x="1507738" y="707092"/>
        <a:ext cx="9007861" cy="1305401"/>
      </dsp:txXfrm>
    </dsp:sp>
    <dsp:sp modelId="{A9A5227F-166E-4666-A5E4-AA964050C248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D5BEF-F373-415E-A5C2-0C0471860FD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E51A1-9DC7-4A1B-B78B-7ABA6722907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Препятствиями являются огонь и кактус 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ru-RU" sz="5200">
                <a:solidFill>
                  <a:schemeClr val="tx2"/>
                </a:solidFill>
                <a:ea typeface="+mj-lt"/>
                <a:cs typeface="+mj-lt"/>
              </a:rPr>
              <a:t>Игра платформер Dino-Cats </a:t>
            </a:r>
            <a:endParaRPr lang="ru-RU" sz="5200">
              <a:solidFill>
                <a:schemeClr val="tx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>
                <a:solidFill>
                  <a:schemeClr val="tx2"/>
                </a:solidFill>
              </a:rPr>
              <a:t>Авторы: Магедова Ирина, Киселева Ева</a:t>
            </a:r>
          </a:p>
        </p:txBody>
      </p:sp>
      <p:grpSp>
        <p:nvGrpSpPr>
          <p:cNvPr id="40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1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1EFF0-3DDB-0E22-9A44-D6D99058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Сама игра</a:t>
            </a:r>
            <a:endParaRPr lang="ru-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56FBC9E-3DEB-ECF6-A18F-C5CCC379AC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31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692653F-F7B4-0F40-EB65-9DAA6E6BA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1077913"/>
            <a:ext cx="3584575" cy="3584575"/>
          </a:xfrm>
        </p:spPr>
      </p:pic>
      <p:pic>
        <p:nvPicPr>
          <p:cNvPr id="8" name="Рисунок 7" descr="Изображение выглядит как пиксель, снимок экрана, Красочност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F200419-55E6-D33D-C916-F2448F000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13" y="1077913"/>
            <a:ext cx="3584575" cy="35845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09B96C-2611-C2B5-6CD6-18410C245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00" y="1077913"/>
            <a:ext cx="3584575" cy="35845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AF329-2BFA-04A2-EBE7-C654552A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Персонаж и препятствия </a:t>
            </a:r>
          </a:p>
        </p:txBody>
      </p:sp>
    </p:spTree>
    <p:extLst>
      <p:ext uri="{BB962C8B-B14F-4D97-AF65-F5344CB8AC3E}">
        <p14:creationId xmlns:p14="http://schemas.microsoft.com/office/powerpoint/2010/main" val="22331871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Игра платформер Dino-Cats </vt:lpstr>
      <vt:lpstr>Сама игра</vt:lpstr>
      <vt:lpstr>Персонаж и препятствия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30</cp:revision>
  <dcterms:created xsi:type="dcterms:W3CDTF">2024-01-25T12:43:40Z</dcterms:created>
  <dcterms:modified xsi:type="dcterms:W3CDTF">2024-01-25T12:47:54Z</dcterms:modified>
</cp:coreProperties>
</file>