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media/image1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A569640-8C1F-4138-A6CF-6A5EFDF5E52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1F9A688-EDBB-4106-A066-1F9251842ED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485552F-9400-4421-8303-D686E9E0CAC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9052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9052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9052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9052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9052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9052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830F64-9CCE-4692-B5E2-461C0709506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F57DC38-7070-4094-B195-37088B5CF33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F88B167-11B7-4013-B60F-96FBFB2B5D1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DFA9979-C9BD-482B-9A3F-6EEF4217987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DE8BF17-CD94-4F62-A6EB-D25F8E3525D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4DA0EA2-A455-435E-9621-2D1AB5FD466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78BB0E5-8187-4EFE-9381-8809F918C9C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048FABC-239C-4454-8260-2B87E695A92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27C1403-E5CD-4DC4-AD40-53F3E0725F8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5D5AC79-C50D-497C-B288-7C6319BFF9D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5AB906F-81F9-4272-B15B-123AB86932F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5FCAAAC-5ABF-4F9E-9B8C-87E4C0A756A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2280255-C9B9-4826-9708-D7C150B22DE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9052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9052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9052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9052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9052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9052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422AEE7-693A-4007-9486-C1221119C93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1049FC-761C-45F4-AD85-93892E81ED7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A3022FA-94DB-4D76-B0B4-68082256BAA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D958FF8-3F40-44FA-9DF3-CF36D75A38A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48756E6-2851-408B-B9FB-D0B081E7DCF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C3225D-E174-4C1C-9D58-58063A7D0B1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508404D-0F63-4E18-887D-244AF380793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28CF0DB-58FF-4AC4-9015-705A0D35602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66DFD10-2569-48C3-8EF6-71EECACD3C22}" type="slidenum">
              <a: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3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036158B-0C55-4606-855B-CE71ECB5BEBE}" type="slidenum">
              <a: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83" name="Right Tri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8575920" y="3335760"/>
            <a:ext cx="3291120" cy="319968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84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1880" y="623160"/>
            <a:ext cx="10904400" cy="5607000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285200" y="1009080"/>
            <a:ext cx="9230760" cy="354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94444"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8900" spc="-1" strike="noStrike">
                <a:solidFill>
                  <a:schemeClr val="dk1"/>
                </a:solidFill>
                <a:latin typeface="Aptos Display"/>
              </a:rPr>
              <a:t>Чат-бот помощник с выбором места </a:t>
            </a:r>
            <a:endParaRPr b="0" lang="ru-RU" sz="8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1285200" y="4582800"/>
            <a:ext cx="7131600" cy="1311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Aptos"/>
              </a:rPr>
              <a:t>Авторы: Магедова Ирина, Киселева Ева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88" name="Right Tri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8575920" y="3335760"/>
            <a:ext cx="3291120" cy="319968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89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1880" y="623160"/>
            <a:ext cx="10904400" cy="5607000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285200" y="1050480"/>
            <a:ext cx="8074080" cy="161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7200" spc="-1" strike="noStrike">
                <a:solidFill>
                  <a:schemeClr val="dk1"/>
                </a:solidFill>
                <a:latin typeface="Aptos Display"/>
              </a:rPr>
              <a:t>Использование </a:t>
            </a:r>
            <a:endParaRPr b="0" lang="ru-RU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1285200" y="2969640"/>
            <a:ext cx="8074080" cy="279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chemeClr val="dk1"/>
                </a:solidFill>
                <a:latin typeface="Aptos"/>
              </a:rPr>
              <a:t>Запустить бота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chemeClr val="dk1"/>
                </a:solidFill>
                <a:latin typeface="Aptos"/>
              </a:rPr>
              <a:t>Отправить геолокацию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chemeClr val="dk1"/>
                </a:solidFill>
                <a:latin typeface="Aptos"/>
              </a:rPr>
              <a:t>Выбрать категорию 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Down Arrow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800280" y="1492200"/>
            <a:ext cx="3332880" cy="3498480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0f9ed5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028880" y="1967400"/>
            <a:ext cx="2628360" cy="2546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Aptos Display"/>
              </a:rPr>
              <a:t>Категории 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Content Placeholder 3" descr="A screenshot of a phone&#10;&#10;Автоматически созданное описание"/>
          <p:cNvPicPr/>
          <p:nvPr/>
        </p:nvPicPr>
        <p:blipFill>
          <a:blip r:embed="rId1"/>
          <a:stretch/>
        </p:blipFill>
        <p:spPr>
          <a:xfrm>
            <a:off x="4777200" y="1563120"/>
            <a:ext cx="6779880" cy="3728520"/>
          </a:xfrm>
          <a:prstGeom prst="rect">
            <a:avLst/>
          </a:prstGeom>
          <a:ln w="0">
            <a:solidFill>
              <a:srgbClr val="000000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LibreOffice/7.6.2.1$Windows_X86_64 LibreOffice_project/56f7684011345957bbf33a7ee678afaf4d2ba333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2024-04-24T15:18:04Z</dcterms:created>
  <dc:creator/>
  <dc:description/>
  <dc:language>ru-RU</dc:language>
  <cp:lastModifiedBy/>
  <dcterms:modified xsi:type="dcterms:W3CDTF">2024-04-24T19:05:43Z</dcterms:modified>
  <cp:revision>64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3</vt:i4>
  </property>
</Properties>
</file>