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62" r:id="rId5"/>
    <p:sldId id="261" r:id="rId6"/>
    <p:sldId id="260" r:id="rId7"/>
    <p:sldId id="264" r:id="rId8"/>
    <p:sldId id="259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77" autoAdjust="0"/>
  </p:normalViewPr>
  <p:slideViewPr>
    <p:cSldViewPr snapToGrid="0">
      <p:cViewPr varScale="1">
        <p:scale>
          <a:sx n="85" d="100"/>
          <a:sy n="85" d="100"/>
        </p:scale>
        <p:origin x="786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F634D-8F7C-42B4-97B1-071B4EC85D40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F0786-68A3-447A-8997-7097FF3C4C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43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020ED-8E12-441B-BF4B-47CD1C94F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487BE4-5FE9-40F3-9626-C8506B5D9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19764-E1A7-4113-B4C2-A3E8C150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1911-129C-4E03-A78E-2F8023588093}" type="datetime1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C8CC29-F5F1-4135-81E3-7824387F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CA397-C452-43C5-8E52-500F960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5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01C29-B332-4553-96CD-5765777F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AF7B1F-E968-48BF-81F1-F775FB20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58FD2-F9AC-48B8-A7FE-FD6ADA22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6FEB-89E2-4F6E-BF40-621C0A6C3F03}" type="datetime1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48B5AE-B590-44BA-8BDE-6258C5D4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9CC21-1311-4037-9900-D1113D92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70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75ECF9-8CDF-437C-98BB-6C4E9095C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985CB3-C260-4085-8495-399D83C2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2324A-BA37-4F20-B0B1-A863AF28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423F-D999-438C-8C60-6EBC75A6C9C6}" type="datetime1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28301-5986-4BB8-B3C8-3102B206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3DDDD7-7EE5-43ED-8794-09E2887D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98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EC287E-4187-4956-8171-148E77A3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934FD-CC21-452A-B8A2-59DCFF340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D2B22B-FA4B-4410-9EC9-FD119A1E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6905-66F5-41B9-96BD-07CFC2A8FAC3}" type="datetime1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904E93-8B2F-47F4-8A96-CA138C5A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FB9E67-029F-4F6B-AFF4-4C6E1340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5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72B9E-EC80-4DAD-AFFD-068A6014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046DD-7129-48DC-B39B-5B82D9D62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8E99D1-2990-4BD8-AD16-E66A61F3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6329E-DA64-4DD1-9F9C-8D6F540F26B8}" type="datetime1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2AD24-9750-4B50-ADF8-65728C1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F24D47-542D-462A-9977-EFEF0F98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0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94162-A9AE-49BD-80A9-97B80CA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29200-1C93-4BEE-95BF-3A8275373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BFB247-5E31-4924-BD4F-47615297F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CFCD74-B706-4575-8EB7-7964A066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C376-6F3F-4425-81E6-FAF5C0CD680D}" type="datetime1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A9C5D-CF54-4E10-A977-31370768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2AA2B7-7984-46B6-A16D-51C06C96A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74364-B7DB-4910-A9EE-055DF0CF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F77D0-E760-4E6E-853D-9E52FDDE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D9BBC-5B25-4556-BB2A-9E2B6CA21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292A8F6-B891-4F29-B8AE-1770CE74C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369AE2F-7442-4C8E-875E-23878CE28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5656F7-8035-4B21-A257-47140C46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15B9-BA2A-4CD7-84A7-CA91288F6F1C}" type="datetime1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73F8833-8169-4509-9CF9-2C68868B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BA9DF1-0E92-4228-B8A5-499DD57F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ECD33-6B11-4FD1-8D37-89C905107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CD36846-D9D8-45CD-8280-FA85C62A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5EEE-D4E7-4F92-98A8-CBAB578728DA}" type="datetime1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EE3D99-F245-4ED0-BF68-4A8AB478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BD5301-6B63-49A6-B7B6-873C4E18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2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8C49A9-F8D8-4744-9115-7C51AA28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22230-490D-4A63-B954-BB4BA5ECD526}" type="datetime1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DDE4CF-2D85-4F18-BCC9-E9676299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D98BFE-58B7-492A-B194-F2D61B70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32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AA0A0-24B1-4FF8-BD83-E1C21C23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5BB374-8920-49F2-A7D7-ADF21A14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E9898A-28AA-4912-87B1-5D9479DCB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8A078-1405-4ADB-AA83-64CFEFCC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49B49-C46E-42AE-8520-B290309FA1FB}" type="datetime1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989827-7BBA-4D17-BDE9-FA76C1D9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A913F9-6A63-4293-B059-74B97FD3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44B19-79E1-457D-819B-A3D0A732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8C680-7DF3-4D88-A8D0-27898B52D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CF286E-F191-4E5A-BFA5-E17FB461A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4BE2E2-AB15-4D64-A35E-F5ADC5A9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0ADE-3157-4664-80AE-9364E93842DE}" type="datetime1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772143-3CFA-44EC-9E4E-019F0C0E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7D6BFB-F3C5-4485-A642-B1AC580C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87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FA82E-8F76-4E1D-A884-C045A528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8AB2E1-A383-4359-9D07-E5678500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CD994F-8891-4D42-B9C9-F8853DC89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D767B-4FCD-4F56-9C29-19473B70AD9E}" type="datetime1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341CF-7A20-484C-A23F-FE2A55009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70DA22-017C-4779-B6F4-51D31EE2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666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i="0">
                <a:solidFill>
                  <a:schemeClr val="tx1">
                    <a:tint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D90F7538-7E72-451A-BE9E-EBE80B80B47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147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1BB07-D4AA-4B6B-AF20-A0E0842E1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1501"/>
            <a:ext cx="9144000" cy="121499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Segoe UI Variable Display Semib" pitchFamily="2" charset="0"/>
              </a:rPr>
              <a:t>De </a:t>
            </a:r>
            <a:r>
              <a:rPr lang="en-US" b="1" dirty="0" err="1">
                <a:solidFill>
                  <a:srgbClr val="FF0000"/>
                </a:solidFill>
                <a:latin typeface="Segoe UI Variable Display Semib" pitchFamily="2" charset="0"/>
              </a:rPr>
              <a:t>Lavant</a:t>
            </a:r>
            <a:r>
              <a:rPr lang="en-US" b="1" dirty="0">
                <a:solidFill>
                  <a:srgbClr val="FF0000"/>
                </a:solidFill>
                <a:latin typeface="Segoe UI Variable Display Semib" pitchFamily="2" charset="0"/>
              </a:rPr>
              <a:t> </a:t>
            </a:r>
            <a:r>
              <a:rPr lang="ru-RU" b="1" dirty="0">
                <a:solidFill>
                  <a:srgbClr val="FF0000"/>
                </a:solidFill>
                <a:latin typeface="Segoe UI Variable Display Semib" pitchFamily="2" charset="0"/>
              </a:rPr>
              <a:t>курсы</a:t>
            </a:r>
          </a:p>
        </p:txBody>
      </p:sp>
    </p:spTree>
    <p:extLst>
      <p:ext uri="{BB962C8B-B14F-4D97-AF65-F5344CB8AC3E}">
        <p14:creationId xmlns:p14="http://schemas.microsoft.com/office/powerpoint/2010/main" val="291640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99F894-CDFC-45FD-8C2A-A076D2C4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76FB00-6153-43CC-AC2F-C77F1095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z="1800" smtClean="0"/>
              <a:t>2</a:t>
            </a:fld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90611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1495F9-EDA5-40B3-A56D-D45EF2058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2184D3-DD5E-49AD-BB35-88FE0026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82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41D7D6-CF43-410F-A12A-6EC25D87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AF6AA4DD-B522-4305-B927-4E48578E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8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134CFB-0DA4-444D-A729-0DD8A030A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6FB4A-E142-455B-89B9-DCC6DBD3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9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5238D4A-1743-4E2E-A44D-B21DA62B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1C6FAA-2E48-4513-8D0C-8A5F3619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16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A8B9F8-0389-4B50-8538-8F71C1A6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558C2E-6CAC-4906-BF99-7933355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91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17DE31-7817-48BD-B134-EE4D39DB7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E9E749-BAEC-484D-A685-51EB8F41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07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82C1E9-FEB0-4C7E-88FB-9CDB19E58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34" y="0"/>
            <a:ext cx="10609332" cy="6858000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60889C-D094-4309-BF2A-93A192DA8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7538-7E72-451A-BE9E-EBE80B80B47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62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Semibold</vt:lpstr>
      <vt:lpstr>Segoe UI Variable Display Semib</vt:lpstr>
      <vt:lpstr>Тема Office</vt:lpstr>
      <vt:lpstr>De Lavant курсы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Lavant курсы</dc:title>
  <dc:creator>Nikolas</dc:creator>
  <cp:lastModifiedBy>Nikolas</cp:lastModifiedBy>
  <cp:revision>3</cp:revision>
  <dcterms:created xsi:type="dcterms:W3CDTF">2025-03-24T20:09:21Z</dcterms:created>
  <dcterms:modified xsi:type="dcterms:W3CDTF">2025-03-25T13:17:09Z</dcterms:modified>
</cp:coreProperties>
</file>