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B7109-B9DD-4353-8638-D79C1914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30329-6A72-4FE8-8AD5-D74E7D90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EFE749-30E3-498C-9F99-11411BEA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12EC-425B-4CE1-B4E5-285E88EF1879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FFF3CC-0F8E-424A-8303-B77B708F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52A24-4E0E-43F3-B519-62CCCEC5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AC93-C9B3-4D06-9DD8-00330F6C9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6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A3F37-C97F-4A22-8475-63C95FE1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D7BA2F-1F80-479A-A641-3F5B2EFF3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B1D105-01FD-4552-9A42-D995659F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12EC-425B-4CE1-B4E5-285E88EF1879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ED4D63-DCE4-4013-A776-6EC14EFE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994018-73A5-4558-B4E0-84EB0CA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AC93-C9B3-4D06-9DD8-00330F6C9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19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8FDB9F-2639-41AB-AD85-047E829C9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6F90D1-EED8-4A8B-A914-FA688285F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34695A-C250-4DF6-96C1-7BE5FB2E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12EC-425B-4CE1-B4E5-285E88EF1879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8BFADC-4799-4A72-AFDA-771F90AD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09EF54-C420-42B4-913C-10B79663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AC93-C9B3-4D06-9DD8-00330F6C9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46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83A60-9D8C-45B7-92C4-C5CC486D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B6E9FE-775E-441B-AA5D-DFCB1B51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CAABB-767E-4B98-B872-55B34A6E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12EC-425B-4CE1-B4E5-285E88EF1879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68323E-E9CE-42FC-84F0-D6CD9EB1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420BB-C960-4404-BB4A-6A45CD82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AC93-C9B3-4D06-9DD8-00330F6C9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03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AE101-4C90-4349-A01E-66FD63EE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2DED42-DB6F-4AFE-9105-D7018E249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65261-A039-48FA-9745-4C268F61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12EC-425B-4CE1-B4E5-285E88EF1879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AF1F6A-49B1-48A3-8E04-9EC04793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F1F2D-CA9A-4E1D-B3E2-93CCDE5E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AC93-C9B3-4D06-9DD8-00330F6C9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B3114-E747-4590-9120-19FD891B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715D-68C1-4057-98C4-393E09EAB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ECDD39-2D1E-4883-8B41-835BED5E2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1B3F6F-4E3E-487A-A2C3-6885B383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12EC-425B-4CE1-B4E5-285E88EF1879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7C0B43-AFB5-4758-B73C-263D3193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032D62-2A40-4EE1-AD3E-15210AEA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AC93-C9B3-4D06-9DD8-00330F6C9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19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9D2AE-96FC-4609-8E0B-38222271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AAE8E-5AED-4BB5-925D-B3089C9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47DD3F-8265-4F91-97F9-2CD90FF29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8920FD-4AFB-4582-848C-E1E790A58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C30240-624C-439A-982D-9C7D83BC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B81673-CE17-48A3-A635-8FC94339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12EC-425B-4CE1-B4E5-285E88EF1879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49D6E6-D3D2-4848-B09D-32DBF4A6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50E82E-FCF6-4E5D-B057-9AF2585F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AC93-C9B3-4D06-9DD8-00330F6C9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4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E892C-F14F-4A3F-80BA-8310591C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88DA6C-3768-4D8F-A2ED-BE43CD6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12EC-425B-4CE1-B4E5-285E88EF1879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C32392-6B8D-4E01-982D-0B4BAEE7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5A882-DC45-47E0-A582-29AA3C0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AC93-C9B3-4D06-9DD8-00330F6C9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59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CFFA32-8795-4919-AB2D-1615E5E3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12EC-425B-4CE1-B4E5-285E88EF1879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7D94CD-2240-4E27-B7F6-23919287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ECACB9-1741-4819-BC84-0CAC3423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AC93-C9B3-4D06-9DD8-00330F6C9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6135F-5F56-4BF3-9F96-C914A433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4A21E-FC6F-43CE-9241-75C580223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7177FD-8C20-4F2C-83EB-CA4E73B1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89785A-03D6-4E75-9E8F-B4FB7167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12EC-425B-4CE1-B4E5-285E88EF1879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30FB4D-4A4E-4AEF-B22E-717A2E95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ED0913-FB1D-443C-B5D1-03DA7E27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AC93-C9B3-4D06-9DD8-00330F6C9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14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F6B12-ABCC-4A76-878D-67DBB1DD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03E846-7DEE-4C11-ADCA-201B8E422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534680-5808-4FAE-B0B7-E90D19EF0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772E62-6718-4784-9805-8068A276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12EC-425B-4CE1-B4E5-285E88EF1879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DB21B2-9A2C-4B88-9D03-40D74D6C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8AD63A-2CC7-4620-AA62-674217AF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AC93-C9B3-4D06-9DD8-00330F6C9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5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15D39-1966-4980-90B7-AAD5EE7C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011DE1-2779-4F0C-9FBC-B19E6E08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C0FB79-A0FD-4EF2-8DEF-A6AD4C6A4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12EC-425B-4CE1-B4E5-285E88EF1879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721157-EB0A-4D8B-A2AA-FA2BC5BDF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A986C-7BE7-46F2-B796-A68E6A909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AC93-C9B3-4D06-9DD8-00330F6C9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2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D3723A-CF1F-4E61-BDD7-40CEDD164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55" y="2723575"/>
            <a:ext cx="8542418" cy="13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6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935984-4758-477A-9DF6-34E1739E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1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0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28F5A-596F-46CB-8DC3-3B64294B2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04DD73-A981-4F63-A0EF-6EAD2C008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E87589-4850-4698-89C4-474027EA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2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4953F8-3086-458E-9B4E-993EDF19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8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FD67FF-80B7-44F1-993F-B96F0A228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51F276-2BCF-4B0E-83D1-AA8CC614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6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E8BE3D-C5D7-4002-B471-C1325B6E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E53DAF-096C-4B4B-9656-A718BFC6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0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D59F2C-B906-4C84-BDE3-3ADAE758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9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842E58-BB88-485C-8D0A-6E866AE9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68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Nikolas</dc:creator>
  <cp:lastModifiedBy>Nikolas</cp:lastModifiedBy>
  <cp:revision>1</cp:revision>
  <dcterms:created xsi:type="dcterms:W3CDTF">2025-04-11T12:21:22Z</dcterms:created>
  <dcterms:modified xsi:type="dcterms:W3CDTF">2025-04-11T12:25:59Z</dcterms:modified>
</cp:coreProperties>
</file>