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7" r:id="rId9"/>
    <p:sldId id="268" r:id="rId10"/>
    <p:sldId id="270" r:id="rId11"/>
    <p:sldId id="271" r:id="rId12"/>
    <p:sldId id="27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F6106-6D71-4D30-A188-B51C8BD59F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084E93-426F-4AE2-8696-D1996F529C50}">
      <dgm:prSet/>
      <dgm:spPr/>
      <dgm:t>
        <a:bodyPr/>
        <a:lstStyle/>
        <a:p>
          <a:r>
            <a:rPr lang="hu-HU" dirty="0"/>
            <a:t>Három telephelyre lett tervezve.</a:t>
          </a:r>
          <a:endParaRPr lang="en-US" dirty="0"/>
        </a:p>
      </dgm:t>
    </dgm:pt>
    <dgm:pt modelId="{95570984-9126-4D25-B65C-1FF4B01AD7A4}" type="parTrans" cxnId="{D49B60B2-7AD8-437F-BFF7-01A75D06B308}">
      <dgm:prSet/>
      <dgm:spPr/>
      <dgm:t>
        <a:bodyPr/>
        <a:lstStyle/>
        <a:p>
          <a:endParaRPr lang="en-US"/>
        </a:p>
      </dgm:t>
    </dgm:pt>
    <dgm:pt modelId="{E522012D-4DB4-401F-8E22-1D327B35B8CC}" type="sibTrans" cxnId="{D49B60B2-7AD8-437F-BFF7-01A75D06B308}">
      <dgm:prSet/>
      <dgm:spPr/>
      <dgm:t>
        <a:bodyPr/>
        <a:lstStyle/>
        <a:p>
          <a:endParaRPr lang="en-US"/>
        </a:p>
      </dgm:t>
    </dgm:pt>
    <dgm:pt modelId="{07507253-C94B-4FCC-90DA-08DDC099E3DA}">
      <dgm:prSet/>
      <dgm:spPr/>
      <dgm:t>
        <a:bodyPr/>
        <a:lstStyle/>
        <a:p>
          <a:r>
            <a:rPr lang="hu-HU" dirty="0"/>
            <a:t>Mind a három helyre VLAN, Pilisvörösváron és Békásmegyeren található vezeték nélküli hálózat, szerver csak Pilisvörösváron található.</a:t>
          </a:r>
          <a:endParaRPr lang="en-US" dirty="0"/>
        </a:p>
      </dgm:t>
    </dgm:pt>
    <dgm:pt modelId="{8B3A8850-2819-4B8A-8FCA-BD14835603C4}" type="parTrans" cxnId="{96870C9C-F9DC-4338-8A3F-DFFDE5595D2F}">
      <dgm:prSet/>
      <dgm:spPr/>
      <dgm:t>
        <a:bodyPr/>
        <a:lstStyle/>
        <a:p>
          <a:endParaRPr lang="en-US"/>
        </a:p>
      </dgm:t>
    </dgm:pt>
    <dgm:pt modelId="{5AFF9E98-E056-4099-BEDE-922A62DBC663}" type="sibTrans" cxnId="{96870C9C-F9DC-4338-8A3F-DFFDE5595D2F}">
      <dgm:prSet/>
      <dgm:spPr/>
      <dgm:t>
        <a:bodyPr/>
        <a:lstStyle/>
        <a:p>
          <a:endParaRPr lang="en-US"/>
        </a:p>
      </dgm:t>
    </dgm:pt>
    <dgm:pt modelId="{3F4FAC2C-F923-4F3B-9DF3-896502F6851B}">
      <dgm:prSet/>
      <dgm:spPr/>
      <dgm:t>
        <a:bodyPr/>
        <a:lstStyle/>
        <a:p>
          <a:r>
            <a:rPr lang="hu-HU" dirty="0"/>
            <a:t>Szerveren DHCP fut ami a Pilisvörösvárat látja el.</a:t>
          </a:r>
        </a:p>
      </dgm:t>
    </dgm:pt>
    <dgm:pt modelId="{1F1A58CA-AD00-4E5F-BE08-02C0885F7602}" type="parTrans" cxnId="{496B1EFE-B2DA-4351-8482-C94932A010FF}">
      <dgm:prSet/>
      <dgm:spPr/>
      <dgm:t>
        <a:bodyPr/>
        <a:lstStyle/>
        <a:p>
          <a:endParaRPr lang="en-US"/>
        </a:p>
      </dgm:t>
    </dgm:pt>
    <dgm:pt modelId="{B06AB04C-CF21-4006-B127-63D97D96366F}" type="sibTrans" cxnId="{496B1EFE-B2DA-4351-8482-C94932A010FF}">
      <dgm:prSet/>
      <dgm:spPr/>
      <dgm:t>
        <a:bodyPr/>
        <a:lstStyle/>
        <a:p>
          <a:endParaRPr lang="en-US"/>
        </a:p>
      </dgm:t>
    </dgm:pt>
    <dgm:pt modelId="{6C7554B7-1B80-4640-AD8D-D4A086F673D0}" type="pres">
      <dgm:prSet presAssocID="{1F0F6106-6D71-4D30-A188-B51C8BD59F51}" presName="linear" presStyleCnt="0">
        <dgm:presLayoutVars>
          <dgm:animLvl val="lvl"/>
          <dgm:resizeHandles val="exact"/>
        </dgm:presLayoutVars>
      </dgm:prSet>
      <dgm:spPr/>
    </dgm:pt>
    <dgm:pt modelId="{92257200-9081-44E7-B0CE-B15E81F33A3C}" type="pres">
      <dgm:prSet presAssocID="{AC084E93-426F-4AE2-8696-D1996F529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3A2650-81E2-41D2-B657-D68F87F3A7B1}" type="pres">
      <dgm:prSet presAssocID="{E522012D-4DB4-401F-8E22-1D327B35B8CC}" presName="spacer" presStyleCnt="0"/>
      <dgm:spPr/>
    </dgm:pt>
    <dgm:pt modelId="{7FBB05FB-328E-4532-B452-D961802F762F}" type="pres">
      <dgm:prSet presAssocID="{07507253-C94B-4FCC-90DA-08DDC099E3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4F2F7-777B-400B-A71B-F1442C2F5EAF}" type="pres">
      <dgm:prSet presAssocID="{5AFF9E98-E056-4099-BEDE-922A62DBC663}" presName="spacer" presStyleCnt="0"/>
      <dgm:spPr/>
    </dgm:pt>
    <dgm:pt modelId="{28783944-7C9A-447C-B93E-7856F923D6C3}" type="pres">
      <dgm:prSet presAssocID="{3F4FAC2C-F923-4F3B-9DF3-896502F685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D6791F-41DA-432B-B486-34BB175AB93C}" type="presOf" srcId="{1F0F6106-6D71-4D30-A188-B51C8BD59F51}" destId="{6C7554B7-1B80-4640-AD8D-D4A086F673D0}" srcOrd="0" destOrd="0" presId="urn:microsoft.com/office/officeart/2005/8/layout/vList2"/>
    <dgm:cxn modelId="{1BF5844C-8A31-4003-BAF1-4E44C1C17C1C}" type="presOf" srcId="{AC084E93-426F-4AE2-8696-D1996F529C50}" destId="{92257200-9081-44E7-B0CE-B15E81F33A3C}" srcOrd="0" destOrd="0" presId="urn:microsoft.com/office/officeart/2005/8/layout/vList2"/>
    <dgm:cxn modelId="{96870C9C-F9DC-4338-8A3F-DFFDE5595D2F}" srcId="{1F0F6106-6D71-4D30-A188-B51C8BD59F51}" destId="{07507253-C94B-4FCC-90DA-08DDC099E3DA}" srcOrd="1" destOrd="0" parTransId="{8B3A8850-2819-4B8A-8FCA-BD14835603C4}" sibTransId="{5AFF9E98-E056-4099-BEDE-922A62DBC663}"/>
    <dgm:cxn modelId="{D49B60B2-7AD8-437F-BFF7-01A75D06B308}" srcId="{1F0F6106-6D71-4D30-A188-B51C8BD59F51}" destId="{AC084E93-426F-4AE2-8696-D1996F529C50}" srcOrd="0" destOrd="0" parTransId="{95570984-9126-4D25-B65C-1FF4B01AD7A4}" sibTransId="{E522012D-4DB4-401F-8E22-1D327B35B8CC}"/>
    <dgm:cxn modelId="{555722EB-9253-4EBF-A5E5-A057132FFF3B}" type="presOf" srcId="{07507253-C94B-4FCC-90DA-08DDC099E3DA}" destId="{7FBB05FB-328E-4532-B452-D961802F762F}" srcOrd="0" destOrd="0" presId="urn:microsoft.com/office/officeart/2005/8/layout/vList2"/>
    <dgm:cxn modelId="{9087FFED-7AD3-48C9-B8FC-F022F1547D91}" type="presOf" srcId="{3F4FAC2C-F923-4F3B-9DF3-896502F6851B}" destId="{28783944-7C9A-447C-B93E-7856F923D6C3}" srcOrd="0" destOrd="0" presId="urn:microsoft.com/office/officeart/2005/8/layout/vList2"/>
    <dgm:cxn modelId="{496B1EFE-B2DA-4351-8482-C94932A010FF}" srcId="{1F0F6106-6D71-4D30-A188-B51C8BD59F51}" destId="{3F4FAC2C-F923-4F3B-9DF3-896502F6851B}" srcOrd="2" destOrd="0" parTransId="{1F1A58CA-AD00-4E5F-BE08-02C0885F7602}" sibTransId="{B06AB04C-CF21-4006-B127-63D97D96366F}"/>
    <dgm:cxn modelId="{322E4235-5881-4CC7-8564-3802EBCD2283}" type="presParOf" srcId="{6C7554B7-1B80-4640-AD8D-D4A086F673D0}" destId="{92257200-9081-44E7-B0CE-B15E81F33A3C}" srcOrd="0" destOrd="0" presId="urn:microsoft.com/office/officeart/2005/8/layout/vList2"/>
    <dgm:cxn modelId="{240B26B6-A210-4A2C-A9E2-86D0043F860B}" type="presParOf" srcId="{6C7554B7-1B80-4640-AD8D-D4A086F673D0}" destId="{C73A2650-81E2-41D2-B657-D68F87F3A7B1}" srcOrd="1" destOrd="0" presId="urn:microsoft.com/office/officeart/2005/8/layout/vList2"/>
    <dgm:cxn modelId="{8DF4B388-C428-4DD8-820A-B2A75BE3A5B6}" type="presParOf" srcId="{6C7554B7-1B80-4640-AD8D-D4A086F673D0}" destId="{7FBB05FB-328E-4532-B452-D961802F762F}" srcOrd="2" destOrd="0" presId="urn:microsoft.com/office/officeart/2005/8/layout/vList2"/>
    <dgm:cxn modelId="{04A562B8-528C-488D-A320-684902B9E77D}" type="presParOf" srcId="{6C7554B7-1B80-4640-AD8D-D4A086F673D0}" destId="{7364F2F7-777B-400B-A71B-F1442C2F5EAF}" srcOrd="3" destOrd="0" presId="urn:microsoft.com/office/officeart/2005/8/layout/vList2"/>
    <dgm:cxn modelId="{7D5E3073-E437-48AE-BD03-FC08822320FA}" type="presParOf" srcId="{6C7554B7-1B80-4640-AD8D-D4A086F673D0}" destId="{28783944-7C9A-447C-B93E-7856F923D6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66190-2320-4C40-A2D0-557184D2D5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339E80-0F86-4717-AE6A-F9B12231886D}">
      <dgm:prSet/>
      <dgm:spPr/>
      <dgm:t>
        <a:bodyPr/>
        <a:lstStyle/>
        <a:p>
          <a:r>
            <a:rPr lang="hu-HU" dirty="0"/>
            <a:t>Időbeosztás </a:t>
          </a:r>
          <a:r>
            <a:rPr lang="hu-HU" dirty="0">
              <a:sym typeface="Wingdings" panose="05000000000000000000" pitchFamily="2" charset="2"/>
            </a:rPr>
            <a:t>gitlab</a:t>
          </a:r>
          <a:r>
            <a:rPr lang="hu-HU" dirty="0"/>
            <a:t>.com</a:t>
          </a:r>
          <a:endParaRPr lang="en-US" dirty="0"/>
        </a:p>
      </dgm:t>
    </dgm:pt>
    <dgm:pt modelId="{280A5260-1A9B-40CB-985B-AD0C0171231D}" type="parTrans" cxnId="{F87230C7-0935-4BF0-950C-E6CC71D5F530}">
      <dgm:prSet/>
      <dgm:spPr/>
      <dgm:t>
        <a:bodyPr/>
        <a:lstStyle/>
        <a:p>
          <a:endParaRPr lang="en-US"/>
        </a:p>
      </dgm:t>
    </dgm:pt>
    <dgm:pt modelId="{7BC6D645-3FDC-4C85-86FA-D41D322BB96D}" type="sibTrans" cxnId="{F87230C7-0935-4BF0-950C-E6CC71D5F530}">
      <dgm:prSet/>
      <dgm:spPr/>
      <dgm:t>
        <a:bodyPr/>
        <a:lstStyle/>
        <a:p>
          <a:endParaRPr lang="en-US"/>
        </a:p>
      </dgm:t>
    </dgm:pt>
    <dgm:pt modelId="{D1140610-1234-45B6-8594-C804A3F0A291}">
      <dgm:prSet/>
      <dgm:spPr/>
      <dgm:t>
        <a:bodyPr/>
        <a:lstStyle/>
        <a:p>
          <a:r>
            <a:rPr lang="hu-HU" dirty="0"/>
            <a:t>Dokumentációs programok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Microsoft Word</a:t>
          </a:r>
          <a:endParaRPr lang="en-US" dirty="0"/>
        </a:p>
      </dgm:t>
    </dgm:pt>
    <dgm:pt modelId="{59A38958-458D-4D2C-8F28-037B3669844F}" type="parTrans" cxnId="{7D441C3A-7B28-4A52-A050-6D3D80043826}">
      <dgm:prSet/>
      <dgm:spPr/>
      <dgm:t>
        <a:bodyPr/>
        <a:lstStyle/>
        <a:p>
          <a:endParaRPr lang="en-US"/>
        </a:p>
      </dgm:t>
    </dgm:pt>
    <dgm:pt modelId="{4DE6EDCD-C65C-4E26-8200-67081A3C288F}" type="sibTrans" cxnId="{7D441C3A-7B28-4A52-A050-6D3D80043826}">
      <dgm:prSet/>
      <dgm:spPr/>
      <dgm:t>
        <a:bodyPr/>
        <a:lstStyle/>
        <a:p>
          <a:endParaRPr lang="en-US"/>
        </a:p>
      </dgm:t>
    </dgm:pt>
    <dgm:pt modelId="{AD7BB8F8-BF88-44A4-BA2F-AC291A4861C9}">
      <dgm:prSet/>
      <dgm:spPr/>
      <dgm:t>
        <a:bodyPr/>
        <a:lstStyle/>
        <a:p>
          <a:r>
            <a:rPr lang="hu-HU" dirty="0"/>
            <a:t>Logikai topológia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</a:t>
          </a:r>
          <a:r>
            <a:rPr lang="hu-HU" dirty="0" err="1"/>
            <a:t>Packet</a:t>
          </a:r>
          <a:r>
            <a:rPr lang="hu-HU" dirty="0"/>
            <a:t> </a:t>
          </a:r>
          <a:r>
            <a:rPr lang="hu-HU" dirty="0" err="1"/>
            <a:t>tracer</a:t>
          </a:r>
          <a:r>
            <a:rPr lang="hu-HU" dirty="0"/>
            <a:t> </a:t>
          </a:r>
          <a:endParaRPr lang="en-US" dirty="0"/>
        </a:p>
      </dgm:t>
    </dgm:pt>
    <dgm:pt modelId="{A8CF6425-EEB5-4946-ADBF-3E6CAD7F2780}" type="parTrans" cxnId="{7CB1CC4F-2BDE-47CE-A3D1-4223ABF725AC}">
      <dgm:prSet/>
      <dgm:spPr/>
      <dgm:t>
        <a:bodyPr/>
        <a:lstStyle/>
        <a:p>
          <a:endParaRPr lang="en-US"/>
        </a:p>
      </dgm:t>
    </dgm:pt>
    <dgm:pt modelId="{29ED753B-FAEC-4376-8D4C-B36F1469CFD7}" type="sibTrans" cxnId="{7CB1CC4F-2BDE-47CE-A3D1-4223ABF725AC}">
      <dgm:prSet/>
      <dgm:spPr/>
      <dgm:t>
        <a:bodyPr/>
        <a:lstStyle/>
        <a:p>
          <a:endParaRPr lang="en-US"/>
        </a:p>
      </dgm:t>
    </dgm:pt>
    <dgm:pt modelId="{84FF683D-D802-456A-909F-E131AF8E1E12}" type="pres">
      <dgm:prSet presAssocID="{05266190-2320-4C40-A2D0-557184D2D510}" presName="linear" presStyleCnt="0">
        <dgm:presLayoutVars>
          <dgm:animLvl val="lvl"/>
          <dgm:resizeHandles val="exact"/>
        </dgm:presLayoutVars>
      </dgm:prSet>
      <dgm:spPr/>
    </dgm:pt>
    <dgm:pt modelId="{FE425E11-FECF-475D-9B42-9E20B7C6BC8C}" type="pres">
      <dgm:prSet presAssocID="{B8339E80-0F86-4717-AE6A-F9B1223188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E1A686-AAAE-4B31-A90F-18911E2B84D3}" type="pres">
      <dgm:prSet presAssocID="{7BC6D645-3FDC-4C85-86FA-D41D322BB96D}" presName="spacer" presStyleCnt="0"/>
      <dgm:spPr/>
    </dgm:pt>
    <dgm:pt modelId="{ABF4686D-CC45-4E28-9443-4D6A037EB532}" type="pres">
      <dgm:prSet presAssocID="{D1140610-1234-45B6-8594-C804A3F0A2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B89B0F-2FD9-4CEE-9D20-A82632FB1EA2}" type="pres">
      <dgm:prSet presAssocID="{4DE6EDCD-C65C-4E26-8200-67081A3C288F}" presName="spacer" presStyleCnt="0"/>
      <dgm:spPr/>
    </dgm:pt>
    <dgm:pt modelId="{04FCF6DA-FDE0-41B1-ADA5-20A4DD4521AB}" type="pres">
      <dgm:prSet presAssocID="{AD7BB8F8-BF88-44A4-BA2F-AC291A4861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CFEC14-E5BB-4969-A507-EEE1AD08F758}" type="presOf" srcId="{B8339E80-0F86-4717-AE6A-F9B12231886D}" destId="{FE425E11-FECF-475D-9B42-9E20B7C6BC8C}" srcOrd="0" destOrd="0" presId="urn:microsoft.com/office/officeart/2005/8/layout/vList2"/>
    <dgm:cxn modelId="{7D441C3A-7B28-4A52-A050-6D3D80043826}" srcId="{05266190-2320-4C40-A2D0-557184D2D510}" destId="{D1140610-1234-45B6-8594-C804A3F0A291}" srcOrd="1" destOrd="0" parTransId="{59A38958-458D-4D2C-8F28-037B3669844F}" sibTransId="{4DE6EDCD-C65C-4E26-8200-67081A3C288F}"/>
    <dgm:cxn modelId="{51362862-8ACE-4E41-B49F-CF2E7E91A2B5}" type="presOf" srcId="{D1140610-1234-45B6-8594-C804A3F0A291}" destId="{ABF4686D-CC45-4E28-9443-4D6A037EB532}" srcOrd="0" destOrd="0" presId="urn:microsoft.com/office/officeart/2005/8/layout/vList2"/>
    <dgm:cxn modelId="{4BF9CA62-C535-49FC-94AB-D714FB389D64}" type="presOf" srcId="{AD7BB8F8-BF88-44A4-BA2F-AC291A4861C9}" destId="{04FCF6DA-FDE0-41B1-ADA5-20A4DD4521AB}" srcOrd="0" destOrd="0" presId="urn:microsoft.com/office/officeart/2005/8/layout/vList2"/>
    <dgm:cxn modelId="{7CB1CC4F-2BDE-47CE-A3D1-4223ABF725AC}" srcId="{05266190-2320-4C40-A2D0-557184D2D510}" destId="{AD7BB8F8-BF88-44A4-BA2F-AC291A4861C9}" srcOrd="2" destOrd="0" parTransId="{A8CF6425-EEB5-4946-ADBF-3E6CAD7F2780}" sibTransId="{29ED753B-FAEC-4376-8D4C-B36F1469CFD7}"/>
    <dgm:cxn modelId="{F87230C7-0935-4BF0-950C-E6CC71D5F530}" srcId="{05266190-2320-4C40-A2D0-557184D2D510}" destId="{B8339E80-0F86-4717-AE6A-F9B12231886D}" srcOrd="0" destOrd="0" parTransId="{280A5260-1A9B-40CB-985B-AD0C0171231D}" sibTransId="{7BC6D645-3FDC-4C85-86FA-D41D322BB96D}"/>
    <dgm:cxn modelId="{4295D2E4-9AB6-45D8-A15D-617239E88FD2}" type="presOf" srcId="{05266190-2320-4C40-A2D0-557184D2D510}" destId="{84FF683D-D802-456A-909F-E131AF8E1E12}" srcOrd="0" destOrd="0" presId="urn:microsoft.com/office/officeart/2005/8/layout/vList2"/>
    <dgm:cxn modelId="{04F0D2A7-2008-4DE0-A4C1-849841C79C0F}" type="presParOf" srcId="{84FF683D-D802-456A-909F-E131AF8E1E12}" destId="{FE425E11-FECF-475D-9B42-9E20B7C6BC8C}" srcOrd="0" destOrd="0" presId="urn:microsoft.com/office/officeart/2005/8/layout/vList2"/>
    <dgm:cxn modelId="{E650E66E-E9D2-4F53-957C-C60D6B4732E4}" type="presParOf" srcId="{84FF683D-D802-456A-909F-E131AF8E1E12}" destId="{E7E1A686-AAAE-4B31-A90F-18911E2B84D3}" srcOrd="1" destOrd="0" presId="urn:microsoft.com/office/officeart/2005/8/layout/vList2"/>
    <dgm:cxn modelId="{590163E8-C40C-44DA-A99D-394E26EF1B18}" type="presParOf" srcId="{84FF683D-D802-456A-909F-E131AF8E1E12}" destId="{ABF4686D-CC45-4E28-9443-4D6A037EB532}" srcOrd="2" destOrd="0" presId="urn:microsoft.com/office/officeart/2005/8/layout/vList2"/>
    <dgm:cxn modelId="{2C80EE8B-6106-4233-B61C-246E47445B9F}" type="presParOf" srcId="{84FF683D-D802-456A-909F-E131AF8E1E12}" destId="{3EB89B0F-2FD9-4CEE-9D20-A82632FB1EA2}" srcOrd="3" destOrd="0" presId="urn:microsoft.com/office/officeart/2005/8/layout/vList2"/>
    <dgm:cxn modelId="{E845E2B3-CAE8-4D7C-9EF0-9A73B6EE8BA8}" type="presParOf" srcId="{84FF683D-D802-456A-909F-E131AF8E1E12}" destId="{04FCF6DA-FDE0-41B1-ADA5-20A4DD452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F4ED9A-4601-403D-A76C-E1B7F48DCD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A86AF1-D26B-4582-B554-E4CE0D09D785}">
      <dgm:prSet/>
      <dgm:spPr/>
      <dgm:t>
        <a:bodyPr/>
        <a:lstStyle/>
        <a:p>
          <a:r>
            <a:rPr lang="hu-HU" dirty="0"/>
            <a:t>Kiss Máté: Linux szerver konfigurációja, dokumentációk elkészítése/dokumentálása, feladatok segítése.</a:t>
          </a:r>
          <a:endParaRPr lang="en-US" dirty="0"/>
        </a:p>
      </dgm:t>
    </dgm:pt>
    <dgm:pt modelId="{C32CB816-DAF5-4A8C-8993-356B07D7F810}" type="parTrans" cxnId="{38EDA1DA-92B3-4833-B09C-6A6AA13B6DE5}">
      <dgm:prSet/>
      <dgm:spPr/>
      <dgm:t>
        <a:bodyPr/>
        <a:lstStyle/>
        <a:p>
          <a:endParaRPr lang="en-US"/>
        </a:p>
      </dgm:t>
    </dgm:pt>
    <dgm:pt modelId="{594667D8-25A5-48D1-AE81-41B66AB21420}" type="sibTrans" cxnId="{38EDA1DA-92B3-4833-B09C-6A6AA13B6DE5}">
      <dgm:prSet/>
      <dgm:spPr/>
      <dgm:t>
        <a:bodyPr/>
        <a:lstStyle/>
        <a:p>
          <a:endParaRPr lang="en-US"/>
        </a:p>
      </dgm:t>
    </dgm:pt>
    <dgm:pt modelId="{8BD9E561-8756-481B-BB81-74BCA720B5DA}">
      <dgm:prSet/>
      <dgm:spPr/>
      <dgm:t>
        <a:bodyPr/>
        <a:lstStyle/>
        <a:p>
          <a:r>
            <a:rPr lang="hu-HU" dirty="0" err="1"/>
            <a:t>Bardóci</a:t>
          </a:r>
          <a:r>
            <a:rPr lang="hu-HU" dirty="0"/>
            <a:t> Bence: Windows szerver konfigurációja , dokumentációk elkészítése/dokumentálása, hálózati eszközök konfigurálásában való segítés.</a:t>
          </a:r>
          <a:endParaRPr lang="en-US" dirty="0"/>
        </a:p>
      </dgm:t>
    </dgm:pt>
    <dgm:pt modelId="{07418293-2F68-4893-AFE1-B5EDFA3F879E}" type="parTrans" cxnId="{A10C63D3-244A-4C80-9036-3F30CE138B24}">
      <dgm:prSet/>
      <dgm:spPr/>
      <dgm:t>
        <a:bodyPr/>
        <a:lstStyle/>
        <a:p>
          <a:endParaRPr lang="en-US"/>
        </a:p>
      </dgm:t>
    </dgm:pt>
    <dgm:pt modelId="{A9F14581-D4E3-4FF7-8A12-0DB5EED9F433}" type="sibTrans" cxnId="{A10C63D3-244A-4C80-9036-3F30CE138B24}">
      <dgm:prSet/>
      <dgm:spPr/>
      <dgm:t>
        <a:bodyPr/>
        <a:lstStyle/>
        <a:p>
          <a:endParaRPr lang="en-US"/>
        </a:p>
      </dgm:t>
    </dgm:pt>
    <dgm:pt modelId="{63D96829-99F9-4D32-9737-BD8CD8B80CEF}">
      <dgm:prSet/>
      <dgm:spPr/>
      <dgm:t>
        <a:bodyPr/>
        <a:lstStyle/>
        <a:p>
          <a:r>
            <a:rPr lang="hu-HU" dirty="0"/>
            <a:t>Szántó Róbert: Projekt vezető, hálózati eszközök konfigurálása, logikai topológia elkészítése, telephelyek közötti kapcsolat tesztelése.</a:t>
          </a:r>
          <a:endParaRPr lang="en-US" dirty="0"/>
        </a:p>
      </dgm:t>
    </dgm:pt>
    <dgm:pt modelId="{00B4F1D2-F262-46B3-983A-E955B6DC602C}" type="parTrans" cxnId="{9D091730-DCB4-44F9-A664-AF194B6EEC3A}">
      <dgm:prSet/>
      <dgm:spPr/>
      <dgm:t>
        <a:bodyPr/>
        <a:lstStyle/>
        <a:p>
          <a:endParaRPr lang="en-US"/>
        </a:p>
      </dgm:t>
    </dgm:pt>
    <dgm:pt modelId="{D0A415FB-028C-4CB0-A195-563A57DF1106}" type="sibTrans" cxnId="{9D091730-DCB4-44F9-A664-AF194B6EEC3A}">
      <dgm:prSet/>
      <dgm:spPr/>
      <dgm:t>
        <a:bodyPr/>
        <a:lstStyle/>
        <a:p>
          <a:endParaRPr lang="en-US"/>
        </a:p>
      </dgm:t>
    </dgm:pt>
    <dgm:pt modelId="{ADEA0F84-4249-4DFE-A191-D0982670FA76}" type="pres">
      <dgm:prSet presAssocID="{0FF4ED9A-4601-403D-A76C-E1B7F48DCD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B2E9F-F04B-4C3D-9DD8-86CEE6881043}" type="pres">
      <dgm:prSet presAssocID="{61A86AF1-D26B-4582-B554-E4CE0D09D785}" presName="hierRoot1" presStyleCnt="0"/>
      <dgm:spPr/>
    </dgm:pt>
    <dgm:pt modelId="{0A6B454A-60DF-4635-AC65-420B0064456E}" type="pres">
      <dgm:prSet presAssocID="{61A86AF1-D26B-4582-B554-E4CE0D09D785}" presName="composite" presStyleCnt="0"/>
      <dgm:spPr/>
    </dgm:pt>
    <dgm:pt modelId="{73998D8C-A10C-449B-80F4-64B86B10FF13}" type="pres">
      <dgm:prSet presAssocID="{61A86AF1-D26B-4582-B554-E4CE0D09D785}" presName="background" presStyleLbl="node0" presStyleIdx="0" presStyleCnt="3"/>
      <dgm:spPr/>
    </dgm:pt>
    <dgm:pt modelId="{F4924317-3A2E-46DF-9AA1-CB3621CAF975}" type="pres">
      <dgm:prSet presAssocID="{61A86AF1-D26B-4582-B554-E4CE0D09D785}" presName="text" presStyleLbl="fgAcc0" presStyleIdx="0" presStyleCnt="3">
        <dgm:presLayoutVars>
          <dgm:chPref val="3"/>
        </dgm:presLayoutVars>
      </dgm:prSet>
      <dgm:spPr/>
    </dgm:pt>
    <dgm:pt modelId="{08319751-04CF-4C95-A644-542488F9FD9C}" type="pres">
      <dgm:prSet presAssocID="{61A86AF1-D26B-4582-B554-E4CE0D09D785}" presName="hierChild2" presStyleCnt="0"/>
      <dgm:spPr/>
    </dgm:pt>
    <dgm:pt modelId="{ACB1377E-7F00-458B-88F3-8BECAD53D484}" type="pres">
      <dgm:prSet presAssocID="{8BD9E561-8756-481B-BB81-74BCA720B5DA}" presName="hierRoot1" presStyleCnt="0"/>
      <dgm:spPr/>
    </dgm:pt>
    <dgm:pt modelId="{E26CB1C9-896C-4AD8-AA24-AFE619CD1156}" type="pres">
      <dgm:prSet presAssocID="{8BD9E561-8756-481B-BB81-74BCA720B5DA}" presName="composite" presStyleCnt="0"/>
      <dgm:spPr/>
    </dgm:pt>
    <dgm:pt modelId="{64323D79-D370-425C-8516-C5A76B03AF1C}" type="pres">
      <dgm:prSet presAssocID="{8BD9E561-8756-481B-BB81-74BCA720B5DA}" presName="background" presStyleLbl="node0" presStyleIdx="1" presStyleCnt="3"/>
      <dgm:spPr/>
    </dgm:pt>
    <dgm:pt modelId="{45D2B38A-33DE-4400-B82E-06D5D8649BDB}" type="pres">
      <dgm:prSet presAssocID="{8BD9E561-8756-481B-BB81-74BCA720B5DA}" presName="text" presStyleLbl="fgAcc0" presStyleIdx="1" presStyleCnt="3">
        <dgm:presLayoutVars>
          <dgm:chPref val="3"/>
        </dgm:presLayoutVars>
      </dgm:prSet>
      <dgm:spPr/>
    </dgm:pt>
    <dgm:pt modelId="{49763658-AA03-4FE9-AD30-F096C6199FA1}" type="pres">
      <dgm:prSet presAssocID="{8BD9E561-8756-481B-BB81-74BCA720B5DA}" presName="hierChild2" presStyleCnt="0"/>
      <dgm:spPr/>
    </dgm:pt>
    <dgm:pt modelId="{552C89B1-07FA-41C0-B35C-4E08035E2ABE}" type="pres">
      <dgm:prSet presAssocID="{63D96829-99F9-4D32-9737-BD8CD8B80CEF}" presName="hierRoot1" presStyleCnt="0"/>
      <dgm:spPr/>
    </dgm:pt>
    <dgm:pt modelId="{1100CB85-DE3A-4FA6-8B00-977F69FB9737}" type="pres">
      <dgm:prSet presAssocID="{63D96829-99F9-4D32-9737-BD8CD8B80CEF}" presName="composite" presStyleCnt="0"/>
      <dgm:spPr/>
    </dgm:pt>
    <dgm:pt modelId="{057AD073-2F11-4896-978E-44FD0321AEDB}" type="pres">
      <dgm:prSet presAssocID="{63D96829-99F9-4D32-9737-BD8CD8B80CEF}" presName="background" presStyleLbl="node0" presStyleIdx="2" presStyleCnt="3"/>
      <dgm:spPr/>
    </dgm:pt>
    <dgm:pt modelId="{D561D96B-779D-4FB0-BFFC-EFE21D2A6662}" type="pres">
      <dgm:prSet presAssocID="{63D96829-99F9-4D32-9737-BD8CD8B80CEF}" presName="text" presStyleLbl="fgAcc0" presStyleIdx="2" presStyleCnt="3">
        <dgm:presLayoutVars>
          <dgm:chPref val="3"/>
        </dgm:presLayoutVars>
      </dgm:prSet>
      <dgm:spPr/>
    </dgm:pt>
    <dgm:pt modelId="{F660B8F7-01CA-4E66-9721-1B37F22F8C12}" type="pres">
      <dgm:prSet presAssocID="{63D96829-99F9-4D32-9737-BD8CD8B80CEF}" presName="hierChild2" presStyleCnt="0"/>
      <dgm:spPr/>
    </dgm:pt>
  </dgm:ptLst>
  <dgm:cxnLst>
    <dgm:cxn modelId="{9E193F17-7111-4213-AA39-A3C1AB720C87}" type="presOf" srcId="{0FF4ED9A-4601-403D-A76C-E1B7F48DCD14}" destId="{ADEA0F84-4249-4DFE-A191-D0982670FA76}" srcOrd="0" destOrd="0" presId="urn:microsoft.com/office/officeart/2005/8/layout/hierarchy1"/>
    <dgm:cxn modelId="{6E14B81F-47D9-4614-9466-85B4AB502A95}" type="presOf" srcId="{8BD9E561-8756-481B-BB81-74BCA720B5DA}" destId="{45D2B38A-33DE-4400-B82E-06D5D8649BDB}" srcOrd="0" destOrd="0" presId="urn:microsoft.com/office/officeart/2005/8/layout/hierarchy1"/>
    <dgm:cxn modelId="{9D091730-DCB4-44F9-A664-AF194B6EEC3A}" srcId="{0FF4ED9A-4601-403D-A76C-E1B7F48DCD14}" destId="{63D96829-99F9-4D32-9737-BD8CD8B80CEF}" srcOrd="2" destOrd="0" parTransId="{00B4F1D2-F262-46B3-983A-E955B6DC602C}" sibTransId="{D0A415FB-028C-4CB0-A195-563A57DF1106}"/>
    <dgm:cxn modelId="{002A9F47-D489-4916-B815-CCC9A40D771A}" type="presOf" srcId="{61A86AF1-D26B-4582-B554-E4CE0D09D785}" destId="{F4924317-3A2E-46DF-9AA1-CB3621CAF975}" srcOrd="0" destOrd="0" presId="urn:microsoft.com/office/officeart/2005/8/layout/hierarchy1"/>
    <dgm:cxn modelId="{78D23FD0-8AE3-458D-80FA-C45B81A159AE}" type="presOf" srcId="{63D96829-99F9-4D32-9737-BD8CD8B80CEF}" destId="{D561D96B-779D-4FB0-BFFC-EFE21D2A6662}" srcOrd="0" destOrd="0" presId="urn:microsoft.com/office/officeart/2005/8/layout/hierarchy1"/>
    <dgm:cxn modelId="{A10C63D3-244A-4C80-9036-3F30CE138B24}" srcId="{0FF4ED9A-4601-403D-A76C-E1B7F48DCD14}" destId="{8BD9E561-8756-481B-BB81-74BCA720B5DA}" srcOrd="1" destOrd="0" parTransId="{07418293-2F68-4893-AFE1-B5EDFA3F879E}" sibTransId="{A9F14581-D4E3-4FF7-8A12-0DB5EED9F433}"/>
    <dgm:cxn modelId="{38EDA1DA-92B3-4833-B09C-6A6AA13B6DE5}" srcId="{0FF4ED9A-4601-403D-A76C-E1B7F48DCD14}" destId="{61A86AF1-D26B-4582-B554-E4CE0D09D785}" srcOrd="0" destOrd="0" parTransId="{C32CB816-DAF5-4A8C-8993-356B07D7F810}" sibTransId="{594667D8-25A5-48D1-AE81-41B66AB21420}"/>
    <dgm:cxn modelId="{62B5896B-6A14-4276-AEFB-E8C1798D951B}" type="presParOf" srcId="{ADEA0F84-4249-4DFE-A191-D0982670FA76}" destId="{9D7B2E9F-F04B-4C3D-9DD8-86CEE6881043}" srcOrd="0" destOrd="0" presId="urn:microsoft.com/office/officeart/2005/8/layout/hierarchy1"/>
    <dgm:cxn modelId="{F64CC195-3E9E-42F9-9B77-0C83CB93126E}" type="presParOf" srcId="{9D7B2E9F-F04B-4C3D-9DD8-86CEE6881043}" destId="{0A6B454A-60DF-4635-AC65-420B0064456E}" srcOrd="0" destOrd="0" presId="urn:microsoft.com/office/officeart/2005/8/layout/hierarchy1"/>
    <dgm:cxn modelId="{AAD2CF37-DE92-41F3-ADB2-2A2C1AD4F50E}" type="presParOf" srcId="{0A6B454A-60DF-4635-AC65-420B0064456E}" destId="{73998D8C-A10C-449B-80F4-64B86B10FF13}" srcOrd="0" destOrd="0" presId="urn:microsoft.com/office/officeart/2005/8/layout/hierarchy1"/>
    <dgm:cxn modelId="{45589B91-B94D-441C-BB9E-B1848D9804A2}" type="presParOf" srcId="{0A6B454A-60DF-4635-AC65-420B0064456E}" destId="{F4924317-3A2E-46DF-9AA1-CB3621CAF975}" srcOrd="1" destOrd="0" presId="urn:microsoft.com/office/officeart/2005/8/layout/hierarchy1"/>
    <dgm:cxn modelId="{2FCDBE8F-715E-48DA-9A14-402D67F1B854}" type="presParOf" srcId="{9D7B2E9F-F04B-4C3D-9DD8-86CEE6881043}" destId="{08319751-04CF-4C95-A644-542488F9FD9C}" srcOrd="1" destOrd="0" presId="urn:microsoft.com/office/officeart/2005/8/layout/hierarchy1"/>
    <dgm:cxn modelId="{74E83C7C-BE61-4084-AE24-A520F33F98DB}" type="presParOf" srcId="{ADEA0F84-4249-4DFE-A191-D0982670FA76}" destId="{ACB1377E-7F00-458B-88F3-8BECAD53D484}" srcOrd="1" destOrd="0" presId="urn:microsoft.com/office/officeart/2005/8/layout/hierarchy1"/>
    <dgm:cxn modelId="{4ADE4D33-5719-4F2C-9CDB-0A3087FE4184}" type="presParOf" srcId="{ACB1377E-7F00-458B-88F3-8BECAD53D484}" destId="{E26CB1C9-896C-4AD8-AA24-AFE619CD1156}" srcOrd="0" destOrd="0" presId="urn:microsoft.com/office/officeart/2005/8/layout/hierarchy1"/>
    <dgm:cxn modelId="{27AFFBAF-20FD-425D-8517-D16EC19440D8}" type="presParOf" srcId="{E26CB1C9-896C-4AD8-AA24-AFE619CD1156}" destId="{64323D79-D370-425C-8516-C5A76B03AF1C}" srcOrd="0" destOrd="0" presId="urn:microsoft.com/office/officeart/2005/8/layout/hierarchy1"/>
    <dgm:cxn modelId="{E4028E33-F7E9-4161-898A-A16408AAA1DF}" type="presParOf" srcId="{E26CB1C9-896C-4AD8-AA24-AFE619CD1156}" destId="{45D2B38A-33DE-4400-B82E-06D5D8649BDB}" srcOrd="1" destOrd="0" presId="urn:microsoft.com/office/officeart/2005/8/layout/hierarchy1"/>
    <dgm:cxn modelId="{819E8B02-41A5-44BA-B46B-F68BB3738F36}" type="presParOf" srcId="{ACB1377E-7F00-458B-88F3-8BECAD53D484}" destId="{49763658-AA03-4FE9-AD30-F096C6199FA1}" srcOrd="1" destOrd="0" presId="urn:microsoft.com/office/officeart/2005/8/layout/hierarchy1"/>
    <dgm:cxn modelId="{3EC881C8-77A0-4D47-A1CB-CB1D7B1A3B57}" type="presParOf" srcId="{ADEA0F84-4249-4DFE-A191-D0982670FA76}" destId="{552C89B1-07FA-41C0-B35C-4E08035E2ABE}" srcOrd="2" destOrd="0" presId="urn:microsoft.com/office/officeart/2005/8/layout/hierarchy1"/>
    <dgm:cxn modelId="{FA119EF9-7899-492D-A0C9-CA1F305E6371}" type="presParOf" srcId="{552C89B1-07FA-41C0-B35C-4E08035E2ABE}" destId="{1100CB85-DE3A-4FA6-8B00-977F69FB9737}" srcOrd="0" destOrd="0" presId="urn:microsoft.com/office/officeart/2005/8/layout/hierarchy1"/>
    <dgm:cxn modelId="{5ACEB62C-B50A-49DB-B71D-D37F2EE18001}" type="presParOf" srcId="{1100CB85-DE3A-4FA6-8B00-977F69FB9737}" destId="{057AD073-2F11-4896-978E-44FD0321AEDB}" srcOrd="0" destOrd="0" presId="urn:microsoft.com/office/officeart/2005/8/layout/hierarchy1"/>
    <dgm:cxn modelId="{4180BA16-EE4B-4F15-96A0-BB7EED940E05}" type="presParOf" srcId="{1100CB85-DE3A-4FA6-8B00-977F69FB9737}" destId="{D561D96B-779D-4FB0-BFFC-EFE21D2A6662}" srcOrd="1" destOrd="0" presId="urn:microsoft.com/office/officeart/2005/8/layout/hierarchy1"/>
    <dgm:cxn modelId="{764EA9C7-B42B-498D-B11A-AC5F3563774A}" type="presParOf" srcId="{552C89B1-07FA-41C0-B35C-4E08035E2ABE}" destId="{F660B8F7-01CA-4E66-9721-1B37F22F8C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18221-A1E2-4164-A96C-9F8FD6810A7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2872D-172B-432F-A0BE-29920DF0CA32}">
      <dgm:prSet/>
      <dgm:spPr/>
      <dgm:t>
        <a:bodyPr/>
        <a:lstStyle/>
        <a:p>
          <a:r>
            <a:rPr lang="hu-HU"/>
            <a:t>Szerver működése:</a:t>
          </a:r>
          <a:endParaRPr lang="en-US"/>
        </a:p>
      </dgm:t>
    </dgm:pt>
    <dgm:pt modelId="{7AE092CB-9CB5-4F11-A1B6-D1E094015775}" type="parTrans" cxnId="{D00CFA58-798F-44F2-8A61-C2955A89BC7E}">
      <dgm:prSet/>
      <dgm:spPr/>
      <dgm:t>
        <a:bodyPr/>
        <a:lstStyle/>
        <a:p>
          <a:endParaRPr lang="en-US"/>
        </a:p>
      </dgm:t>
    </dgm:pt>
    <dgm:pt modelId="{CF7C9E1D-9CCF-4558-8066-07FB414976E6}" type="sibTrans" cxnId="{D00CFA58-798F-44F2-8A61-C2955A89BC7E}">
      <dgm:prSet/>
      <dgm:spPr/>
      <dgm:t>
        <a:bodyPr/>
        <a:lstStyle/>
        <a:p>
          <a:endParaRPr lang="en-US"/>
        </a:p>
      </dgm:t>
    </dgm:pt>
    <dgm:pt modelId="{797B1769-2896-4AB9-A298-24BA58AC3A4B}">
      <dgm:prSet/>
      <dgm:spPr/>
      <dgm:t>
        <a:bodyPr/>
        <a:lstStyle/>
        <a:p>
          <a:r>
            <a:rPr lang="hu-HU" dirty="0"/>
            <a:t>DHCP fut a szerveren</a:t>
          </a:r>
          <a:endParaRPr lang="en-US" dirty="0"/>
        </a:p>
      </dgm:t>
    </dgm:pt>
    <dgm:pt modelId="{1254DDC5-BA68-4B78-AEAE-432FEB390B72}" type="parTrans" cxnId="{443A02F0-7669-41AF-80CF-50A653F04F16}">
      <dgm:prSet/>
      <dgm:spPr/>
      <dgm:t>
        <a:bodyPr/>
        <a:lstStyle/>
        <a:p>
          <a:endParaRPr lang="en-US"/>
        </a:p>
      </dgm:t>
    </dgm:pt>
    <dgm:pt modelId="{291B7FE7-14DF-4711-8D2E-055A2449AD2F}" type="sibTrans" cxnId="{443A02F0-7669-41AF-80CF-50A653F04F16}">
      <dgm:prSet/>
      <dgm:spPr/>
      <dgm:t>
        <a:bodyPr/>
        <a:lstStyle/>
        <a:p>
          <a:endParaRPr lang="en-US"/>
        </a:p>
      </dgm:t>
    </dgm:pt>
    <dgm:pt modelId="{049E9D8A-23A4-462F-AE84-BA8D7CC4866D}">
      <dgm:prSet/>
      <dgm:spPr/>
      <dgm:t>
        <a:bodyPr/>
        <a:lstStyle/>
        <a:p>
          <a:r>
            <a:rPr lang="hu-HU"/>
            <a:t>Router beállítások:</a:t>
          </a:r>
          <a:endParaRPr lang="en-US"/>
        </a:p>
      </dgm:t>
    </dgm:pt>
    <dgm:pt modelId="{34487A6E-AAF8-484B-B68C-FF6C75C72A0E}" type="parTrans" cxnId="{03FE6EA4-7D3D-4BFA-80B2-CCB13B5AFA04}">
      <dgm:prSet/>
      <dgm:spPr/>
      <dgm:t>
        <a:bodyPr/>
        <a:lstStyle/>
        <a:p>
          <a:endParaRPr lang="en-US"/>
        </a:p>
      </dgm:t>
    </dgm:pt>
    <dgm:pt modelId="{45006892-9906-4A75-936D-45BEADB30538}" type="sibTrans" cxnId="{03FE6EA4-7D3D-4BFA-80B2-CCB13B5AFA04}">
      <dgm:prSet/>
      <dgm:spPr/>
      <dgm:t>
        <a:bodyPr/>
        <a:lstStyle/>
        <a:p>
          <a:endParaRPr lang="en-US"/>
        </a:p>
      </dgm:t>
    </dgm:pt>
    <dgm:pt modelId="{E5446169-5CA1-4612-A8AF-7C99CF33D06C}">
      <dgm:prSet/>
      <dgm:spPr/>
      <dgm:t>
        <a:bodyPr/>
        <a:lstStyle/>
        <a:p>
          <a:r>
            <a:rPr lang="hu-HU" dirty="0"/>
            <a:t>Routerek OSPF irányító protokollt használnak</a:t>
          </a:r>
          <a:endParaRPr lang="en-US" dirty="0"/>
        </a:p>
      </dgm:t>
    </dgm:pt>
    <dgm:pt modelId="{3AA53958-174B-44D6-9CFF-5CC60829ADD6}" type="parTrans" cxnId="{4A5C5A3E-FC96-4F70-8EBB-44B7498F3F26}">
      <dgm:prSet/>
      <dgm:spPr/>
      <dgm:t>
        <a:bodyPr/>
        <a:lstStyle/>
        <a:p>
          <a:endParaRPr lang="en-US"/>
        </a:p>
      </dgm:t>
    </dgm:pt>
    <dgm:pt modelId="{959268E9-C142-42AF-BEAF-3F27A87799E2}" type="sibTrans" cxnId="{4A5C5A3E-FC96-4F70-8EBB-44B7498F3F26}">
      <dgm:prSet/>
      <dgm:spPr/>
      <dgm:t>
        <a:bodyPr/>
        <a:lstStyle/>
        <a:p>
          <a:endParaRPr lang="en-US"/>
        </a:p>
      </dgm:t>
    </dgm:pt>
    <dgm:pt modelId="{BFFC3BB2-C137-4B7C-9269-D65FF9DF07DA}">
      <dgm:prSet/>
      <dgm:spPr/>
      <dgm:t>
        <a:bodyPr/>
        <a:lstStyle/>
        <a:p>
          <a:r>
            <a:rPr lang="hu-HU" dirty="0"/>
            <a:t>Minden egyes VLAN számára címeket oszt ki Pilisvörösváron belül</a:t>
          </a:r>
          <a:endParaRPr lang="en-US" dirty="0"/>
        </a:p>
      </dgm:t>
    </dgm:pt>
    <dgm:pt modelId="{104DD69C-0BEE-4C8B-BA46-090D1D7F651E}" type="parTrans" cxnId="{28377360-8AFF-443A-A26C-078343B9F5E0}">
      <dgm:prSet/>
      <dgm:spPr/>
      <dgm:t>
        <a:bodyPr/>
        <a:lstStyle/>
        <a:p>
          <a:endParaRPr lang="hu-HU"/>
        </a:p>
      </dgm:t>
    </dgm:pt>
    <dgm:pt modelId="{6DCE343A-CC64-4827-90CB-8EAFBD06D5ED}" type="sibTrans" cxnId="{28377360-8AFF-443A-A26C-078343B9F5E0}">
      <dgm:prSet/>
      <dgm:spPr/>
      <dgm:t>
        <a:bodyPr/>
        <a:lstStyle/>
        <a:p>
          <a:endParaRPr lang="hu-HU"/>
        </a:p>
      </dgm:t>
    </dgm:pt>
    <dgm:pt modelId="{9F9153B6-8607-4B0F-BCB0-9904E18732FB}">
      <dgm:prSet/>
      <dgm:spPr/>
      <dgm:t>
        <a:bodyPr/>
        <a:lstStyle/>
        <a:p>
          <a:r>
            <a:rPr lang="hu-HU" dirty="0"/>
            <a:t>DHCP fut Békásmegyeren és a 13. kerületi telephelyen.</a:t>
          </a:r>
          <a:endParaRPr lang="en-US" dirty="0"/>
        </a:p>
      </dgm:t>
    </dgm:pt>
    <dgm:pt modelId="{BF88B9EC-7447-4165-BC9F-564853A52843}" type="parTrans" cxnId="{021F8E9A-2D4A-4D1B-84F1-C141257E7F21}">
      <dgm:prSet/>
      <dgm:spPr/>
      <dgm:t>
        <a:bodyPr/>
        <a:lstStyle/>
        <a:p>
          <a:endParaRPr lang="hu-HU"/>
        </a:p>
      </dgm:t>
    </dgm:pt>
    <dgm:pt modelId="{7A3869A2-F6AA-41E1-BB33-75053575B698}" type="sibTrans" cxnId="{021F8E9A-2D4A-4D1B-84F1-C141257E7F21}">
      <dgm:prSet/>
      <dgm:spPr/>
      <dgm:t>
        <a:bodyPr/>
        <a:lstStyle/>
        <a:p>
          <a:endParaRPr lang="hu-HU"/>
        </a:p>
      </dgm:t>
    </dgm:pt>
    <dgm:pt modelId="{71EFAA80-F450-4731-A139-C0A51022D1D7}" type="pres">
      <dgm:prSet presAssocID="{A9E18221-A1E2-4164-A96C-9F8FD6810A76}" presName="Name0" presStyleCnt="0">
        <dgm:presLayoutVars>
          <dgm:dir/>
          <dgm:animLvl val="lvl"/>
          <dgm:resizeHandles val="exact"/>
        </dgm:presLayoutVars>
      </dgm:prSet>
      <dgm:spPr/>
    </dgm:pt>
    <dgm:pt modelId="{BAD7AA9D-DAB7-4C40-AD4B-08996A5E8C94}" type="pres">
      <dgm:prSet presAssocID="{9E32872D-172B-432F-A0BE-29920DF0CA32}" presName="composite" presStyleCnt="0"/>
      <dgm:spPr/>
    </dgm:pt>
    <dgm:pt modelId="{03DBBC08-351B-4037-97E0-2AF0B3342110}" type="pres">
      <dgm:prSet presAssocID="{9E32872D-172B-432F-A0BE-29920DF0CA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5F2B3D-FCEB-4075-A9C3-E15CD5506FC2}" type="pres">
      <dgm:prSet presAssocID="{9E32872D-172B-432F-A0BE-29920DF0CA32}" presName="desTx" presStyleLbl="alignAccFollowNode1" presStyleIdx="0" presStyleCnt="2">
        <dgm:presLayoutVars>
          <dgm:bulletEnabled val="1"/>
        </dgm:presLayoutVars>
      </dgm:prSet>
      <dgm:spPr/>
    </dgm:pt>
    <dgm:pt modelId="{7A1F17D2-1539-41F8-BA75-156785299FA4}" type="pres">
      <dgm:prSet presAssocID="{CF7C9E1D-9CCF-4558-8066-07FB414976E6}" presName="space" presStyleCnt="0"/>
      <dgm:spPr/>
    </dgm:pt>
    <dgm:pt modelId="{C04CDE16-D3A6-4931-910B-3150A7004123}" type="pres">
      <dgm:prSet presAssocID="{049E9D8A-23A4-462F-AE84-BA8D7CC4866D}" presName="composite" presStyleCnt="0"/>
      <dgm:spPr/>
    </dgm:pt>
    <dgm:pt modelId="{DBDA0649-D9ED-4D18-92D5-23864DDF8F59}" type="pres">
      <dgm:prSet presAssocID="{049E9D8A-23A4-462F-AE84-BA8D7CC4866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D80B607-0F33-400F-B907-986A12353F43}" type="pres">
      <dgm:prSet presAssocID="{049E9D8A-23A4-462F-AE84-BA8D7CC4866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B26908-FDFB-43DB-A597-8EB523B799A9}" type="presOf" srcId="{797B1769-2896-4AB9-A298-24BA58AC3A4B}" destId="{635F2B3D-FCEB-4075-A9C3-E15CD5506FC2}" srcOrd="0" destOrd="0" presId="urn:microsoft.com/office/officeart/2005/8/layout/hList1"/>
    <dgm:cxn modelId="{E62F6222-8298-4034-BCD5-EC85A82C596B}" type="presOf" srcId="{E5446169-5CA1-4612-A8AF-7C99CF33D06C}" destId="{8D80B607-0F33-400F-B907-986A12353F43}" srcOrd="0" destOrd="0" presId="urn:microsoft.com/office/officeart/2005/8/layout/hList1"/>
    <dgm:cxn modelId="{4A5C5A3E-FC96-4F70-8EBB-44B7498F3F26}" srcId="{049E9D8A-23A4-462F-AE84-BA8D7CC4866D}" destId="{E5446169-5CA1-4612-A8AF-7C99CF33D06C}" srcOrd="0" destOrd="0" parTransId="{3AA53958-174B-44D6-9CFF-5CC60829ADD6}" sibTransId="{959268E9-C142-42AF-BEAF-3F27A87799E2}"/>
    <dgm:cxn modelId="{28377360-8AFF-443A-A26C-078343B9F5E0}" srcId="{9E32872D-172B-432F-A0BE-29920DF0CA32}" destId="{BFFC3BB2-C137-4B7C-9269-D65FF9DF07DA}" srcOrd="1" destOrd="0" parTransId="{104DD69C-0BEE-4C8B-BA46-090D1D7F651E}" sibTransId="{6DCE343A-CC64-4827-90CB-8EAFBD06D5ED}"/>
    <dgm:cxn modelId="{7AA2D442-110C-4808-AC72-08E14A52FD08}" type="presOf" srcId="{049E9D8A-23A4-462F-AE84-BA8D7CC4866D}" destId="{DBDA0649-D9ED-4D18-92D5-23864DDF8F59}" srcOrd="0" destOrd="0" presId="urn:microsoft.com/office/officeart/2005/8/layout/hList1"/>
    <dgm:cxn modelId="{D00CFA58-798F-44F2-8A61-C2955A89BC7E}" srcId="{A9E18221-A1E2-4164-A96C-9F8FD6810A76}" destId="{9E32872D-172B-432F-A0BE-29920DF0CA32}" srcOrd="0" destOrd="0" parTransId="{7AE092CB-9CB5-4F11-A1B6-D1E094015775}" sibTransId="{CF7C9E1D-9CCF-4558-8066-07FB414976E6}"/>
    <dgm:cxn modelId="{5C48CC8B-5A83-4548-AC97-92C30F7372A2}" type="presOf" srcId="{9E32872D-172B-432F-A0BE-29920DF0CA32}" destId="{03DBBC08-351B-4037-97E0-2AF0B3342110}" srcOrd="0" destOrd="0" presId="urn:microsoft.com/office/officeart/2005/8/layout/hList1"/>
    <dgm:cxn modelId="{021F8E9A-2D4A-4D1B-84F1-C141257E7F21}" srcId="{049E9D8A-23A4-462F-AE84-BA8D7CC4866D}" destId="{9F9153B6-8607-4B0F-BCB0-9904E18732FB}" srcOrd="1" destOrd="0" parTransId="{BF88B9EC-7447-4165-BC9F-564853A52843}" sibTransId="{7A3869A2-F6AA-41E1-BB33-75053575B698}"/>
    <dgm:cxn modelId="{5426009E-4C72-4C00-85E0-B11F8AB44ECF}" type="presOf" srcId="{A9E18221-A1E2-4164-A96C-9F8FD6810A76}" destId="{71EFAA80-F450-4731-A139-C0A51022D1D7}" srcOrd="0" destOrd="0" presId="urn:microsoft.com/office/officeart/2005/8/layout/hList1"/>
    <dgm:cxn modelId="{03FE6EA4-7D3D-4BFA-80B2-CCB13B5AFA04}" srcId="{A9E18221-A1E2-4164-A96C-9F8FD6810A76}" destId="{049E9D8A-23A4-462F-AE84-BA8D7CC4866D}" srcOrd="1" destOrd="0" parTransId="{34487A6E-AAF8-484B-B68C-FF6C75C72A0E}" sibTransId="{45006892-9906-4A75-936D-45BEADB30538}"/>
    <dgm:cxn modelId="{80A4B5A6-3EBD-4118-A3A9-D0D6F3CDB30C}" type="presOf" srcId="{BFFC3BB2-C137-4B7C-9269-D65FF9DF07DA}" destId="{635F2B3D-FCEB-4075-A9C3-E15CD5506FC2}" srcOrd="0" destOrd="1" presId="urn:microsoft.com/office/officeart/2005/8/layout/hList1"/>
    <dgm:cxn modelId="{FA0A72C7-8509-45FF-BDC3-465ABB15CEFE}" type="presOf" srcId="{9F9153B6-8607-4B0F-BCB0-9904E18732FB}" destId="{8D80B607-0F33-400F-B907-986A12353F43}" srcOrd="0" destOrd="1" presId="urn:microsoft.com/office/officeart/2005/8/layout/hList1"/>
    <dgm:cxn modelId="{443A02F0-7669-41AF-80CF-50A653F04F16}" srcId="{9E32872D-172B-432F-A0BE-29920DF0CA32}" destId="{797B1769-2896-4AB9-A298-24BA58AC3A4B}" srcOrd="0" destOrd="0" parTransId="{1254DDC5-BA68-4B78-AEAE-432FEB390B72}" sibTransId="{291B7FE7-14DF-4711-8D2E-055A2449AD2F}"/>
    <dgm:cxn modelId="{64B3E41B-7145-487A-9084-A6E64D58947E}" type="presParOf" srcId="{71EFAA80-F450-4731-A139-C0A51022D1D7}" destId="{BAD7AA9D-DAB7-4C40-AD4B-08996A5E8C94}" srcOrd="0" destOrd="0" presId="urn:microsoft.com/office/officeart/2005/8/layout/hList1"/>
    <dgm:cxn modelId="{B376C466-85A3-4982-B480-D8FDAB8F38A8}" type="presParOf" srcId="{BAD7AA9D-DAB7-4C40-AD4B-08996A5E8C94}" destId="{03DBBC08-351B-4037-97E0-2AF0B3342110}" srcOrd="0" destOrd="0" presId="urn:microsoft.com/office/officeart/2005/8/layout/hList1"/>
    <dgm:cxn modelId="{69F794B9-E04C-47A7-9D45-B5B701211CDC}" type="presParOf" srcId="{BAD7AA9D-DAB7-4C40-AD4B-08996A5E8C94}" destId="{635F2B3D-FCEB-4075-A9C3-E15CD5506FC2}" srcOrd="1" destOrd="0" presId="urn:microsoft.com/office/officeart/2005/8/layout/hList1"/>
    <dgm:cxn modelId="{F7C14CEB-E3D2-4A10-AEDA-4FA36A108FE4}" type="presParOf" srcId="{71EFAA80-F450-4731-A139-C0A51022D1D7}" destId="{7A1F17D2-1539-41F8-BA75-156785299FA4}" srcOrd="1" destOrd="0" presId="urn:microsoft.com/office/officeart/2005/8/layout/hList1"/>
    <dgm:cxn modelId="{D15E18F9-9462-4DDD-A698-4CDA1F363A39}" type="presParOf" srcId="{71EFAA80-F450-4731-A139-C0A51022D1D7}" destId="{C04CDE16-D3A6-4931-910B-3150A7004123}" srcOrd="2" destOrd="0" presId="urn:microsoft.com/office/officeart/2005/8/layout/hList1"/>
    <dgm:cxn modelId="{D5E40ED5-5EFD-4717-AA2F-4A86BA1A8575}" type="presParOf" srcId="{C04CDE16-D3A6-4931-910B-3150A7004123}" destId="{DBDA0649-D9ED-4D18-92D5-23864DDF8F59}" srcOrd="0" destOrd="0" presId="urn:microsoft.com/office/officeart/2005/8/layout/hList1"/>
    <dgm:cxn modelId="{8C6E082A-4EC9-4C04-8447-881287E1A1BC}" type="presParOf" srcId="{C04CDE16-D3A6-4931-910B-3150A7004123}" destId="{8D80B607-0F33-400F-B907-986A12353F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4F048E-BA5B-4355-A449-BCAAC9A99928}">
      <dgm:prSet/>
      <dgm:spPr/>
      <dgm:t>
        <a:bodyPr/>
        <a:lstStyle/>
        <a:p>
          <a:r>
            <a:rPr lang="hu-HU" b="1" dirty="0"/>
            <a:t>Windows Szerver Telepítése és Konfigurálása</a:t>
          </a:r>
          <a:endParaRPr lang="en-US" dirty="0"/>
        </a:p>
      </dgm:t>
    </dgm:pt>
    <dgm:pt modelId="{8C2B2713-244C-4F6C-9879-2BAA9C627BD3}" type="parTrans" cxnId="{58727866-8272-4C5C-8490-D8852EFAE090}">
      <dgm:prSet/>
      <dgm:spPr/>
      <dgm:t>
        <a:bodyPr/>
        <a:lstStyle/>
        <a:p>
          <a:endParaRPr lang="en-US"/>
        </a:p>
      </dgm:t>
    </dgm:pt>
    <dgm:pt modelId="{4300DB35-99EB-4EB6-8A65-A2BE5F1D0F3D}" type="sibTrans" cxnId="{58727866-8272-4C5C-8490-D8852EFAE090}">
      <dgm:prSet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 err="1"/>
            <a:t>Active</a:t>
          </a:r>
          <a:r>
            <a:rPr lang="hu-HU" b="1" dirty="0"/>
            <a:t> </a:t>
          </a:r>
          <a:r>
            <a:rPr lang="hu-HU" b="1" dirty="0" err="1"/>
            <a:t>Directory</a:t>
          </a:r>
          <a:r>
            <a:rPr lang="hu-HU" b="1" dirty="0"/>
            <a:t>:</a:t>
          </a:r>
          <a:endParaRPr lang="en-US" dirty="0"/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/>
            <a:t>Pilisvörösvár </a:t>
          </a:r>
          <a:r>
            <a:rPr lang="hu-HU" dirty="0" err="1"/>
            <a:t>Football</a:t>
          </a:r>
          <a:r>
            <a:rPr lang="hu-HU" dirty="0"/>
            <a:t> Edzőközpont:</a:t>
          </a:r>
          <a:endParaRPr lang="en-US" dirty="0"/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/>
            <a:t>Klub Vezetés</a:t>
          </a:r>
          <a:endParaRPr lang="en-US" dirty="0"/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CC1DF477-AE4D-48AC-8984-E215420B99DD}">
      <dgm:prSet/>
      <dgm:spPr/>
      <dgm:t>
        <a:bodyPr/>
        <a:lstStyle/>
        <a:p>
          <a:r>
            <a:rPr lang="hu-HU"/>
            <a:t>Klub Management</a:t>
          </a:r>
          <a:endParaRPr lang="en-US"/>
        </a:p>
      </dgm:t>
    </dgm:pt>
    <dgm:pt modelId="{46CED435-6CB5-45E9-90B5-E4798C478316}" type="parTrans" cxnId="{F7B1CFC6-50C8-4871-9B86-6987C9AD9176}">
      <dgm:prSet/>
      <dgm:spPr/>
      <dgm:t>
        <a:bodyPr/>
        <a:lstStyle/>
        <a:p>
          <a:endParaRPr lang="en-US"/>
        </a:p>
      </dgm:t>
    </dgm:pt>
    <dgm:pt modelId="{C7F18C3B-BF93-400E-939F-8E36D72ED0E4}" type="sibTrans" cxnId="{F7B1CFC6-50C8-4871-9B86-6987C9AD9176}">
      <dgm:prSet/>
      <dgm:spPr/>
      <dgm:t>
        <a:bodyPr/>
        <a:lstStyle/>
        <a:p>
          <a:endParaRPr lang="en-US"/>
        </a:p>
      </dgm:t>
    </dgm:pt>
    <dgm:pt modelId="{ABE45F47-6A07-48A0-9665-205BAAB4E00F}">
      <dgm:prSet/>
      <dgm:spPr/>
      <dgm:t>
        <a:bodyPr/>
        <a:lstStyle/>
        <a:p>
          <a:r>
            <a:rPr lang="hu-HU"/>
            <a:t>Foci Management</a:t>
          </a:r>
          <a:endParaRPr lang="en-US"/>
        </a:p>
      </dgm:t>
    </dgm:pt>
    <dgm:pt modelId="{B64ED10E-261E-4E11-A013-38B84B329D44}" type="parTrans" cxnId="{B7E2FC98-7F1C-43C2-B5BE-6B7CEE9FBA5B}">
      <dgm:prSet/>
      <dgm:spPr/>
      <dgm:t>
        <a:bodyPr/>
        <a:lstStyle/>
        <a:p>
          <a:endParaRPr lang="en-US"/>
        </a:p>
      </dgm:t>
    </dgm:pt>
    <dgm:pt modelId="{A0B2E0FB-E389-48AE-8F39-FD97DE87BB3E}" type="sibTrans" cxnId="{B7E2FC98-7F1C-43C2-B5BE-6B7CEE9FBA5B}">
      <dgm:prSet/>
      <dgm:spPr/>
      <dgm:t>
        <a:bodyPr/>
        <a:lstStyle/>
        <a:p>
          <a:endParaRPr lang="en-US"/>
        </a:p>
      </dgm:t>
    </dgm:pt>
    <dgm:pt modelId="{35982B35-A273-404F-B075-2FACA75E0823}">
      <dgm:prSet/>
      <dgm:spPr/>
      <dgm:t>
        <a:bodyPr/>
        <a:lstStyle/>
        <a:p>
          <a:r>
            <a:rPr lang="hu-HU" dirty="0"/>
            <a:t>Foci Csapat</a:t>
          </a:r>
          <a:endParaRPr lang="en-US" dirty="0"/>
        </a:p>
      </dgm:t>
    </dgm:pt>
    <dgm:pt modelId="{8878C76D-C83B-4599-B5D4-4C8F8D654BBB}" type="parTrans" cxnId="{4C2EEDEB-A1CE-405B-AF94-6B371313688A}">
      <dgm:prSet/>
      <dgm:spPr/>
      <dgm:t>
        <a:bodyPr/>
        <a:lstStyle/>
        <a:p>
          <a:endParaRPr lang="en-US"/>
        </a:p>
      </dgm:t>
    </dgm:pt>
    <dgm:pt modelId="{C42A7167-683A-4410-BB8B-F1A35D514959}" type="sibTrans" cxnId="{4C2EEDEB-A1CE-405B-AF94-6B371313688A}">
      <dgm:prSet/>
      <dgm:spPr/>
      <dgm:t>
        <a:bodyPr/>
        <a:lstStyle/>
        <a:p>
          <a:endParaRPr lang="en-US"/>
        </a:p>
      </dgm:t>
    </dgm:pt>
    <dgm:pt modelId="{02E5CCE8-62F5-41E7-9DC9-F0A6667D5C58}">
      <dgm:prSet/>
      <dgm:spPr/>
      <dgm:t>
        <a:bodyPr/>
        <a:lstStyle/>
        <a:p>
          <a:r>
            <a:rPr lang="hu-HU"/>
            <a:t>Foci Stábtagok (edzők, orvosok, szertárosok)</a:t>
          </a:r>
          <a:endParaRPr lang="en-US"/>
        </a:p>
      </dgm:t>
    </dgm:pt>
    <dgm:pt modelId="{4954A842-367B-4CF2-9AE4-88D3DE3DBE65}" type="parTrans" cxnId="{6244E39F-3852-42D0-A4CF-57BEFABDB0AE}">
      <dgm:prSet/>
      <dgm:spPr/>
      <dgm:t>
        <a:bodyPr/>
        <a:lstStyle/>
        <a:p>
          <a:endParaRPr lang="en-US"/>
        </a:p>
      </dgm:t>
    </dgm:pt>
    <dgm:pt modelId="{0F42E555-6E70-4282-B0B0-AC45173503DD}" type="sibTrans" cxnId="{6244E39F-3852-42D0-A4CF-57BEFABDB0AE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/>
            <a:t>Békásmegyer Futsal/Kézi Edzőközpont:</a:t>
          </a:r>
          <a:endParaRPr lang="en-US" dirty="0"/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2836F337-C094-4072-90EA-08C3BA046312}">
      <dgm:prSet/>
      <dgm:spPr/>
      <dgm:t>
        <a:bodyPr/>
        <a:lstStyle/>
        <a:p>
          <a:r>
            <a:rPr lang="hu-HU"/>
            <a:t>Kézi Csapat</a:t>
          </a:r>
          <a:endParaRPr lang="en-US"/>
        </a:p>
      </dgm:t>
    </dgm:pt>
    <dgm:pt modelId="{98DA12D4-5DDD-4B40-9B8E-DF76D37B1040}" type="parTrans" cxnId="{002AD4A0-9162-47E7-BDB9-F0557B6C003D}">
      <dgm:prSet/>
      <dgm:spPr/>
      <dgm:t>
        <a:bodyPr/>
        <a:lstStyle/>
        <a:p>
          <a:endParaRPr lang="en-US"/>
        </a:p>
      </dgm:t>
    </dgm:pt>
    <dgm:pt modelId="{DE01B1FA-67D5-47C8-8435-D221B9233DE6}" type="sibTrans" cxnId="{002AD4A0-9162-47E7-BDB9-F0557B6C003D}">
      <dgm:prSet/>
      <dgm:spPr/>
      <dgm:t>
        <a:bodyPr/>
        <a:lstStyle/>
        <a:p>
          <a:endParaRPr lang="en-US"/>
        </a:p>
      </dgm:t>
    </dgm:pt>
    <dgm:pt modelId="{2B875E37-FDCB-4FFD-8AE7-672B77004C8F}">
      <dgm:prSet/>
      <dgm:spPr/>
      <dgm:t>
        <a:bodyPr/>
        <a:lstStyle/>
        <a:p>
          <a:r>
            <a:rPr lang="hu-HU"/>
            <a:t>Kézi Management</a:t>
          </a:r>
          <a:endParaRPr lang="en-US"/>
        </a:p>
      </dgm:t>
    </dgm:pt>
    <dgm:pt modelId="{77FC4E9B-6E25-4867-B63B-B65BFF966053}" type="parTrans" cxnId="{B2823DFD-007E-4AFC-A9ED-82D78B5EFE9A}">
      <dgm:prSet/>
      <dgm:spPr/>
      <dgm:t>
        <a:bodyPr/>
        <a:lstStyle/>
        <a:p>
          <a:endParaRPr lang="en-US"/>
        </a:p>
      </dgm:t>
    </dgm:pt>
    <dgm:pt modelId="{E4640897-B366-4910-942A-C2B0518281D6}" type="sibTrans" cxnId="{B2823DFD-007E-4AFC-A9ED-82D78B5EFE9A}">
      <dgm:prSet/>
      <dgm:spPr/>
      <dgm:t>
        <a:bodyPr/>
        <a:lstStyle/>
        <a:p>
          <a:endParaRPr lang="en-US"/>
        </a:p>
      </dgm:t>
    </dgm:pt>
    <dgm:pt modelId="{505229E9-4070-456F-895C-176625C2385A}">
      <dgm:prSet/>
      <dgm:spPr/>
      <dgm:t>
        <a:bodyPr/>
        <a:lstStyle/>
        <a:p>
          <a:r>
            <a:rPr lang="hu-HU"/>
            <a:t>Kézi Stábtagok (edzők, orvosok, szertárosok)</a:t>
          </a:r>
          <a:endParaRPr lang="en-US"/>
        </a:p>
      </dgm:t>
    </dgm:pt>
    <dgm:pt modelId="{014952DA-C146-455E-AF76-626C6997F60D}" type="parTrans" cxnId="{57DD2942-8A4F-4897-BE11-06424D7F5753}">
      <dgm:prSet/>
      <dgm:spPr/>
      <dgm:t>
        <a:bodyPr/>
        <a:lstStyle/>
        <a:p>
          <a:endParaRPr lang="en-US"/>
        </a:p>
      </dgm:t>
    </dgm:pt>
    <dgm:pt modelId="{1C3E48F7-5C21-49F7-A335-3912C9850A96}" type="sibTrans" cxnId="{57DD2942-8A4F-4897-BE11-06424D7F5753}">
      <dgm:prSet/>
      <dgm:spPr/>
      <dgm:t>
        <a:bodyPr/>
        <a:lstStyle/>
        <a:p>
          <a:endParaRPr lang="en-US"/>
        </a:p>
      </dgm:t>
    </dgm:pt>
    <dgm:pt modelId="{1B4A9503-9D9B-49DA-900E-C86EE60B067F}">
      <dgm:prSet/>
      <dgm:spPr/>
      <dgm:t>
        <a:bodyPr/>
        <a:lstStyle/>
        <a:p>
          <a:r>
            <a:rPr lang="hu-HU"/>
            <a:t>Futsal Csapat</a:t>
          </a:r>
          <a:endParaRPr lang="en-US"/>
        </a:p>
      </dgm:t>
    </dgm:pt>
    <dgm:pt modelId="{767D7BBC-E653-4FF4-BC2F-B8E595810A5C}" type="parTrans" cxnId="{E7063DA4-1265-487B-B716-35F799BE6B12}">
      <dgm:prSet/>
      <dgm:spPr/>
      <dgm:t>
        <a:bodyPr/>
        <a:lstStyle/>
        <a:p>
          <a:endParaRPr lang="en-US"/>
        </a:p>
      </dgm:t>
    </dgm:pt>
    <dgm:pt modelId="{80582AB1-34BF-4181-9F1C-5C4618F87C97}" type="sibTrans" cxnId="{E7063DA4-1265-487B-B716-35F799BE6B12}">
      <dgm:prSet/>
      <dgm:spPr/>
      <dgm:t>
        <a:bodyPr/>
        <a:lstStyle/>
        <a:p>
          <a:endParaRPr lang="en-US"/>
        </a:p>
      </dgm:t>
    </dgm:pt>
    <dgm:pt modelId="{CC359CA2-C631-4184-BB96-A613D60901E7}">
      <dgm:prSet/>
      <dgm:spPr/>
      <dgm:t>
        <a:bodyPr/>
        <a:lstStyle/>
        <a:p>
          <a:r>
            <a:rPr lang="hu-HU"/>
            <a:t>Futsal Stábtagok (edzők, orvosok, szertárosok)</a:t>
          </a:r>
          <a:endParaRPr lang="en-US"/>
        </a:p>
      </dgm:t>
    </dgm:pt>
    <dgm:pt modelId="{D9D32162-3469-48BD-848B-C01844120957}" type="parTrans" cxnId="{C5F22201-C1BC-4651-9021-A1ECBC53B631}">
      <dgm:prSet/>
      <dgm:spPr/>
      <dgm:t>
        <a:bodyPr/>
        <a:lstStyle/>
        <a:p>
          <a:endParaRPr lang="en-US"/>
        </a:p>
      </dgm:t>
    </dgm:pt>
    <dgm:pt modelId="{403BA22B-6B47-4AF7-A63B-056F68DB4AF5}" type="sibTrans" cxnId="{C5F22201-C1BC-4651-9021-A1ECBC53B631}">
      <dgm:prSet/>
      <dgm:spPr/>
      <dgm:t>
        <a:bodyPr/>
        <a:lstStyle/>
        <a:p>
          <a:endParaRPr lang="en-US"/>
        </a:p>
      </dgm:t>
    </dgm:pt>
    <dgm:pt modelId="{B58CEA0D-9A70-4207-BE50-5AD86F4D167D}">
      <dgm:prSet/>
      <dgm:spPr/>
      <dgm:t>
        <a:bodyPr/>
        <a:lstStyle/>
        <a:p>
          <a:r>
            <a:rPr lang="hu-HU"/>
            <a:t>Futsal Management</a:t>
          </a:r>
          <a:endParaRPr lang="en-US"/>
        </a:p>
      </dgm:t>
    </dgm:pt>
    <dgm:pt modelId="{07A8C7A7-50D2-4170-8C5F-A1453E04CA9F}" type="parTrans" cxnId="{F26AA2DD-F025-49E0-8071-31B85DEEB884}">
      <dgm:prSet/>
      <dgm:spPr/>
      <dgm:t>
        <a:bodyPr/>
        <a:lstStyle/>
        <a:p>
          <a:endParaRPr lang="en-US"/>
        </a:p>
      </dgm:t>
    </dgm:pt>
    <dgm:pt modelId="{6E5F52D8-8E64-4C1B-ABC8-5FEB7A8746CB}" type="sibTrans" cxnId="{F26AA2DD-F025-49E0-8071-31B85DEEB884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/>
            <a:t>III.Kerületi Stadion/Sport Csarnok és FanShop:</a:t>
          </a:r>
          <a:endParaRPr lang="en-US"/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/>
            <a:t>Stadion/Sport Csarnok Vezetés</a:t>
          </a:r>
          <a:endParaRPr lang="en-US"/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D352B447-BF7A-4D9B-AFCE-9CFCECDE41AF}">
      <dgm:prSet/>
      <dgm:spPr/>
      <dgm:t>
        <a:bodyPr/>
        <a:lstStyle/>
        <a:p>
          <a:r>
            <a:rPr lang="hu-HU"/>
            <a:t>Falábú Favágók FanShop</a:t>
          </a:r>
          <a:endParaRPr lang="en-US"/>
        </a:p>
      </dgm:t>
    </dgm:pt>
    <dgm:pt modelId="{24F2AC86-38F2-41F1-A22A-C654944D56A3}" type="parTrans" cxnId="{4EC67106-77D8-4595-8EB3-1AE61A83726A}">
      <dgm:prSet/>
      <dgm:spPr/>
      <dgm:t>
        <a:bodyPr/>
        <a:lstStyle/>
        <a:p>
          <a:endParaRPr lang="en-US"/>
        </a:p>
      </dgm:t>
    </dgm:pt>
    <dgm:pt modelId="{4FB09974-0CA4-4A9E-960E-2E8FE3FCE7DB}" type="sibTrans" cxnId="{4EC67106-77D8-4595-8EB3-1AE61A83726A}">
      <dgm:prSet/>
      <dgm:spPr/>
      <dgm:t>
        <a:bodyPr/>
        <a:lstStyle/>
        <a:p>
          <a:endParaRPr lang="en-US"/>
        </a:p>
      </dgm:t>
    </dgm:pt>
    <dgm:pt modelId="{C00A4C20-3DA2-4EC1-A91B-D821E5989AA2}">
      <dgm:prSet/>
      <dgm:spPr/>
      <dgm:t>
        <a:bodyPr/>
        <a:lstStyle/>
        <a:p>
          <a:r>
            <a:rPr lang="hu-HU"/>
            <a:t>Meccs Szervezés</a:t>
          </a:r>
          <a:endParaRPr lang="en-US"/>
        </a:p>
      </dgm:t>
    </dgm:pt>
    <dgm:pt modelId="{2D49E613-7CA0-4D79-985C-F9E584ABDD8F}" type="parTrans" cxnId="{A0945518-FE9A-4077-8B5B-28FEB218E654}">
      <dgm:prSet/>
      <dgm:spPr/>
      <dgm:t>
        <a:bodyPr/>
        <a:lstStyle/>
        <a:p>
          <a:endParaRPr lang="en-US"/>
        </a:p>
      </dgm:t>
    </dgm:pt>
    <dgm:pt modelId="{FAA1957F-73DC-4299-8F2A-A2AB94045298}" type="sibTrans" cxnId="{A0945518-FE9A-4077-8B5B-28FEB218E654}">
      <dgm:prSet/>
      <dgm:spPr/>
      <dgm:t>
        <a:bodyPr/>
        <a:lstStyle/>
        <a:p>
          <a:endParaRPr lang="en-US"/>
        </a:p>
      </dgm:t>
    </dgm:pt>
    <dgm:pt modelId="{1BE8352E-9C7B-4C60-9AE3-40D3C3BFC015}">
      <dgm:prSet/>
      <dgm:spPr/>
      <dgm:t>
        <a:bodyPr/>
        <a:lstStyle/>
        <a:p>
          <a:r>
            <a:rPr lang="hu-HU"/>
            <a:t>Football Stadion Management</a:t>
          </a:r>
          <a:endParaRPr lang="en-US"/>
        </a:p>
      </dgm:t>
    </dgm:pt>
    <dgm:pt modelId="{D2A2BCDA-1B03-4BC8-80DD-DEB1C888E631}" type="parTrans" cxnId="{799D5AC0-3FE8-484A-AEB1-586BC15E13B1}">
      <dgm:prSet/>
      <dgm:spPr/>
      <dgm:t>
        <a:bodyPr/>
        <a:lstStyle/>
        <a:p>
          <a:endParaRPr lang="en-US"/>
        </a:p>
      </dgm:t>
    </dgm:pt>
    <dgm:pt modelId="{53086C45-461E-4D7F-9E86-EA2E5D977BAF}" type="sibTrans" cxnId="{799D5AC0-3FE8-484A-AEB1-586BC15E13B1}">
      <dgm:prSet/>
      <dgm:spPr/>
      <dgm:t>
        <a:bodyPr/>
        <a:lstStyle/>
        <a:p>
          <a:endParaRPr lang="en-US"/>
        </a:p>
      </dgm:t>
    </dgm:pt>
    <dgm:pt modelId="{D71DEC8D-654C-448B-8726-3E3FB30F4F33}">
      <dgm:prSet/>
      <dgm:spPr/>
      <dgm:t>
        <a:bodyPr/>
        <a:lstStyle/>
        <a:p>
          <a:r>
            <a:rPr lang="hu-HU"/>
            <a:t>Sport Csarnok Management</a:t>
          </a:r>
          <a:endParaRPr lang="en-US"/>
        </a:p>
      </dgm:t>
    </dgm:pt>
    <dgm:pt modelId="{0F813C4A-BE28-477B-8F0F-5D5F828EB40F}" type="parTrans" cxnId="{FB97612A-1318-4C8D-A7F6-74E486737718}">
      <dgm:prSet/>
      <dgm:spPr/>
      <dgm:t>
        <a:bodyPr/>
        <a:lstStyle/>
        <a:p>
          <a:endParaRPr lang="en-US"/>
        </a:p>
      </dgm:t>
    </dgm:pt>
    <dgm:pt modelId="{DAAAED10-D389-4F81-AC0F-1FA124E912EE}" type="sibTrans" cxnId="{FB97612A-1318-4C8D-A7F6-74E486737718}">
      <dgm:prSet/>
      <dgm:spPr/>
      <dgm:t>
        <a:bodyPr/>
        <a:lstStyle/>
        <a:p>
          <a:endParaRPr lang="en-US"/>
        </a:p>
      </dgm:t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DB9BBF7D-4C5C-4122-B053-A7BDF97280FC}" type="pres">
      <dgm:prSet presAssocID="{164F048E-BA5B-4355-A449-BCAAC9A999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8A8C08-E412-4DC6-9BFC-B8E5D0FE5091}" type="pres">
      <dgm:prSet presAssocID="{4300DB35-99EB-4EB6-8A65-A2BE5F1D0F3D}" presName="spacer" presStyleCnt="0"/>
      <dgm:spPr/>
    </dgm:pt>
    <dgm:pt modelId="{0A59ACD3-31D0-4C35-8453-AE2ACC1BECF4}" type="pres">
      <dgm:prSet presAssocID="{4E5D3386-AF69-40DE-9404-0570CF0CE7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3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58C051-E812-47FA-A052-76D5DC6A2248}" type="pres">
      <dgm:prSet presAssocID="{E5696CFB-4BF8-43EC-886E-8A937F5A4F69}" presName="childText" presStyleLbl="revTx" presStyleIdx="1" presStyleCnt="3">
        <dgm:presLayoutVars>
          <dgm:bulletEnabled val="1"/>
        </dgm:presLayoutVars>
      </dgm:prSet>
      <dgm:spPr/>
    </dgm:pt>
    <dgm:pt modelId="{A75A5702-CA17-445A-90DB-A1A4B7DA772E}" type="pres">
      <dgm:prSet presAssocID="{E8A53BCB-B7B6-400E-BFCB-20642947F6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F22201-C1BC-4651-9021-A1ECBC53B631}" srcId="{E5696CFB-4BF8-43EC-886E-8A937F5A4F69}" destId="{CC359CA2-C631-4184-BB96-A613D60901E7}" srcOrd="4" destOrd="0" parTransId="{D9D32162-3469-48BD-848B-C01844120957}" sibTransId="{403BA22B-6B47-4AF7-A63B-056F68DB4AF5}"/>
    <dgm:cxn modelId="{4EC67106-77D8-4595-8EB3-1AE61A83726A}" srcId="{E8A53BCB-B7B6-400E-BFCB-20642947F689}" destId="{D352B447-BF7A-4D9B-AFCE-9CFCECDE41AF}" srcOrd="1" destOrd="0" parTransId="{24F2AC86-38F2-41F1-A22A-C654944D56A3}" sibTransId="{4FB09974-0CA4-4A9E-960E-2E8FE3FCE7DB}"/>
    <dgm:cxn modelId="{A0945518-FE9A-4077-8B5B-28FEB218E654}" srcId="{E8A53BCB-B7B6-400E-BFCB-20642947F689}" destId="{C00A4C20-3DA2-4EC1-A91B-D821E5989AA2}" srcOrd="2" destOrd="0" parTransId="{2D49E613-7CA0-4D79-985C-F9E584ABDD8F}" sibTransId="{FAA1957F-73DC-4299-8F2A-A2AB94045298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FB97612A-1318-4C8D-A7F6-74E486737718}" srcId="{E8A53BCB-B7B6-400E-BFCB-20642947F689}" destId="{D71DEC8D-654C-448B-8726-3E3FB30F4F33}" srcOrd="4" destOrd="0" parTransId="{0F813C4A-BE28-477B-8F0F-5D5F828EB40F}" sibTransId="{DAAAED10-D389-4F81-AC0F-1FA124E912EE}"/>
    <dgm:cxn modelId="{62637937-B551-409F-8934-FA7CADC9F0B9}" type="presOf" srcId="{164F048E-BA5B-4355-A449-BCAAC9A99928}" destId="{DB9BBF7D-4C5C-4122-B053-A7BDF97280FC}" srcOrd="0" destOrd="0" presId="urn:microsoft.com/office/officeart/2005/8/layout/vList2"/>
    <dgm:cxn modelId="{54603261-FBE2-4192-A831-1D2159691538}" type="presOf" srcId="{02E5CCE8-62F5-41E7-9DC9-F0A6667D5C58}" destId="{B22720C3-583C-4ABB-A72E-B5E7ABD0ADB0}" srcOrd="0" destOrd="4" presId="urn:microsoft.com/office/officeart/2005/8/layout/vList2"/>
    <dgm:cxn modelId="{57DD2942-8A4F-4897-BE11-06424D7F5753}" srcId="{E5696CFB-4BF8-43EC-886E-8A937F5A4F69}" destId="{505229E9-4070-456F-895C-176625C2385A}" srcOrd="2" destOrd="0" parTransId="{014952DA-C146-455E-AF76-626C6997F60D}" sibTransId="{1C3E48F7-5C21-49F7-A335-3912C9850A96}"/>
    <dgm:cxn modelId="{B6354962-572A-45DE-9CC7-FDD76FDB9BA8}" type="presOf" srcId="{1BE8352E-9C7B-4C60-9AE3-40D3C3BFC015}" destId="{42AAE3BA-10B1-41D1-BA5E-1923F5954BEB}" srcOrd="0" destOrd="3" presId="urn:microsoft.com/office/officeart/2005/8/layout/vList2"/>
    <dgm:cxn modelId="{58727866-8272-4C5C-8490-D8852EFAE090}" srcId="{CC18AB08-28D1-4E7A-8648-7991DCB2F7F1}" destId="{164F048E-BA5B-4355-A449-BCAAC9A99928}" srcOrd="0" destOrd="0" parTransId="{8C2B2713-244C-4F6C-9879-2BAA9C627BD3}" sibTransId="{4300DB35-99EB-4EB6-8A65-A2BE5F1D0F3D}"/>
    <dgm:cxn modelId="{BD80834A-ADE7-417E-8A4F-643F8B280C79}" type="presOf" srcId="{2836F337-C094-4072-90EA-08C3BA046312}" destId="{4858C051-E812-47FA-A052-76D5DC6A2248}" srcOrd="0" destOrd="0" presId="urn:microsoft.com/office/officeart/2005/8/layout/vList2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AF62097E-EF12-4349-AB6E-454AC4F2CB40}" type="presOf" srcId="{D71DEC8D-654C-448B-8726-3E3FB30F4F33}" destId="{42AAE3BA-10B1-41D1-BA5E-1923F5954BEB}" srcOrd="0" destOrd="4" presId="urn:microsoft.com/office/officeart/2005/8/layout/vList2"/>
    <dgm:cxn modelId="{A2DA5783-0707-4C9A-8C64-D3E1F2D089CB}" type="presOf" srcId="{1B4A9503-9D9B-49DA-900E-C86EE60B067F}" destId="{4858C051-E812-47FA-A052-76D5DC6A2248}" srcOrd="0" destOrd="3" presId="urn:microsoft.com/office/officeart/2005/8/layout/vList2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3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2" destOrd="0" parTransId="{0D1E179E-31F3-4BC2-8EB7-BD4CED1339B1}" sibTransId="{BF31C6FF-3BD3-4205-AAF8-927A9ED3B850}"/>
    <dgm:cxn modelId="{B7E2FC98-7F1C-43C2-B5BE-6B7CEE9FBA5B}" srcId="{17EDE9C5-930F-4437-A0A8-C8B59BB26DAA}" destId="{ABE45F47-6A07-48A0-9665-205BAAB4E00F}" srcOrd="2" destOrd="0" parTransId="{B64ED10E-261E-4E11-A013-38B84B329D44}" sibTransId="{A0B2E0FB-E389-48AE-8F39-FD97DE87BB3E}"/>
    <dgm:cxn modelId="{D9B9F29D-F491-4D83-BA0C-7240A88B3EE4}" srcId="{CC18AB08-28D1-4E7A-8648-7991DCB2F7F1}" destId="{4E5D3386-AF69-40DE-9404-0570CF0CE707}" srcOrd="1" destOrd="0" parTransId="{D34E7BE5-FA46-40E3-9D9E-ADAF0068CB86}" sibTransId="{D87AD97B-6BD9-494C-A468-5A552DF219DA}"/>
    <dgm:cxn modelId="{6244E39F-3852-42D0-A4CF-57BEFABDB0AE}" srcId="{17EDE9C5-930F-4437-A0A8-C8B59BB26DAA}" destId="{02E5CCE8-62F5-41E7-9DC9-F0A6667D5C58}" srcOrd="4" destOrd="0" parTransId="{4954A842-367B-4CF2-9AE4-88D3DE3DBE65}" sibTransId="{0F42E555-6E70-4282-B0B0-AC45173503DD}"/>
    <dgm:cxn modelId="{002AD4A0-9162-47E7-BDB9-F0557B6C003D}" srcId="{E5696CFB-4BF8-43EC-886E-8A937F5A4F69}" destId="{2836F337-C094-4072-90EA-08C3BA046312}" srcOrd="0" destOrd="0" parTransId="{98DA12D4-5DDD-4B40-9B8E-DF76D37B1040}" sibTransId="{DE01B1FA-67D5-47C8-8435-D221B9233DE6}"/>
    <dgm:cxn modelId="{E7063DA4-1265-487B-B716-35F799BE6B12}" srcId="{E5696CFB-4BF8-43EC-886E-8A937F5A4F69}" destId="{1B4A9503-9D9B-49DA-900E-C86EE60B067F}" srcOrd="3" destOrd="0" parTransId="{767D7BBC-E653-4FF4-BC2F-B8E595810A5C}" sibTransId="{80582AB1-34BF-4181-9F1C-5C4618F87C97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734322B1-B776-4E9E-B022-858C4A3999C9}" type="presOf" srcId="{CC359CA2-C631-4184-BB96-A613D60901E7}" destId="{4858C051-E812-47FA-A052-76D5DC6A2248}" srcOrd="0" destOrd="4" presId="urn:microsoft.com/office/officeart/2005/8/layout/vList2"/>
    <dgm:cxn modelId="{E97636BB-B877-4F16-B1B7-A072B5B2FF75}" type="presOf" srcId="{35982B35-A273-404F-B075-2FACA75E0823}" destId="{B22720C3-583C-4ABB-A72E-B5E7ABD0ADB0}" srcOrd="0" destOrd="3" presId="urn:microsoft.com/office/officeart/2005/8/layout/vList2"/>
    <dgm:cxn modelId="{799D5AC0-3FE8-484A-AEB1-586BC15E13B1}" srcId="{E8A53BCB-B7B6-400E-BFCB-20642947F689}" destId="{1BE8352E-9C7B-4C60-9AE3-40D3C3BFC015}" srcOrd="3" destOrd="0" parTransId="{D2A2BCDA-1B03-4BC8-80DD-DEB1C888E631}" sibTransId="{53086C45-461E-4D7F-9E86-EA2E5D977BAF}"/>
    <dgm:cxn modelId="{7CA9D9C4-BF3A-4D45-97C5-91F17C7F055D}" type="presOf" srcId="{ABE45F47-6A07-48A0-9665-205BAAB4E00F}" destId="{B22720C3-583C-4ABB-A72E-B5E7ABD0ADB0}" srcOrd="0" destOrd="2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F7B1CFC6-50C8-4871-9B86-6987C9AD9176}" srcId="{17EDE9C5-930F-4437-A0A8-C8B59BB26DAA}" destId="{CC1DF477-AE4D-48AC-8984-E215420B99DD}" srcOrd="1" destOrd="0" parTransId="{46CED435-6CB5-45E9-90B5-E4798C478316}" sibTransId="{C7F18C3B-BF93-400E-939F-8E36D72ED0E4}"/>
    <dgm:cxn modelId="{DB0C64CA-1BA8-4031-8E39-67E986467D51}" type="presOf" srcId="{D352B447-BF7A-4D9B-AFCE-9CFCECDE41AF}" destId="{42AAE3BA-10B1-41D1-BA5E-1923F5954BEB}" srcOrd="0" destOrd="1" presId="urn:microsoft.com/office/officeart/2005/8/layout/vList2"/>
    <dgm:cxn modelId="{F26AA2DD-F025-49E0-8071-31B85DEEB884}" srcId="{E5696CFB-4BF8-43EC-886E-8A937F5A4F69}" destId="{B58CEA0D-9A70-4207-BE50-5AD86F4D167D}" srcOrd="5" destOrd="0" parTransId="{07A8C7A7-50D2-4170-8C5F-A1453E04CA9F}" sibTransId="{6E5F52D8-8E64-4C1B-ABC8-5FEB7A8746CB}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93FA64E8-9166-494E-8EEB-D4A48858BC12}" type="presOf" srcId="{2B875E37-FDCB-4FFD-8AE7-672B77004C8F}" destId="{4858C051-E812-47FA-A052-76D5DC6A2248}" srcOrd="0" destOrd="1" presId="urn:microsoft.com/office/officeart/2005/8/layout/vList2"/>
    <dgm:cxn modelId="{4C2EEDEB-A1CE-405B-AF94-6B371313688A}" srcId="{17EDE9C5-930F-4437-A0A8-C8B59BB26DAA}" destId="{35982B35-A273-404F-B075-2FACA75E0823}" srcOrd="3" destOrd="0" parTransId="{8878C76D-C83B-4599-B5D4-4C8F8D654BBB}" sibTransId="{C42A7167-683A-4410-BB8B-F1A35D514959}"/>
    <dgm:cxn modelId="{33BB39F1-B706-41B7-BADB-B187D6C373E8}" type="presOf" srcId="{B58CEA0D-9A70-4207-BE50-5AD86F4D167D}" destId="{4858C051-E812-47FA-A052-76D5DC6A2248}" srcOrd="0" destOrd="5" presId="urn:microsoft.com/office/officeart/2005/8/layout/vList2"/>
    <dgm:cxn modelId="{8AE65BF4-D133-4277-91AD-B23E04658739}" type="presOf" srcId="{505229E9-4070-456F-895C-176625C2385A}" destId="{4858C051-E812-47FA-A052-76D5DC6A2248}" srcOrd="0" destOrd="2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87E451F8-12FD-4177-9D84-40C18BD77685}" type="presOf" srcId="{CC1DF477-AE4D-48AC-8984-E215420B99DD}" destId="{B22720C3-583C-4ABB-A72E-B5E7ABD0ADB0}" srcOrd="0" destOrd="1" presId="urn:microsoft.com/office/officeart/2005/8/layout/vList2"/>
    <dgm:cxn modelId="{B2823DFD-007E-4AFC-A9ED-82D78B5EFE9A}" srcId="{E5696CFB-4BF8-43EC-886E-8A937F5A4F69}" destId="{2B875E37-FDCB-4FFD-8AE7-672B77004C8F}" srcOrd="1" destOrd="0" parTransId="{77FC4E9B-6E25-4867-B63B-B65BFF966053}" sibTransId="{E4640897-B366-4910-942A-C2B0518281D6}"/>
    <dgm:cxn modelId="{DE1379FD-6167-41C6-924E-766573ABA39D}" type="presOf" srcId="{C00A4C20-3DA2-4EC1-A91B-D821E5989AA2}" destId="{42AAE3BA-10B1-41D1-BA5E-1923F5954BEB}" srcOrd="0" destOrd="2" presId="urn:microsoft.com/office/officeart/2005/8/layout/vList2"/>
    <dgm:cxn modelId="{26C981FF-93BB-4079-901A-6A1E2A2F19A3}" srcId="{CC18AB08-28D1-4E7A-8648-7991DCB2F7F1}" destId="{E8A53BCB-B7B6-400E-BFCB-20642947F689}" srcOrd="4" destOrd="0" parTransId="{5FCBA49D-E1B7-49D6-9CAF-7811BAEC58F6}" sibTransId="{10C2F3C1-BE29-48DB-986C-26416093DE7E}"/>
    <dgm:cxn modelId="{1140807F-3709-4B6E-BB66-7E813C7EB411}" type="presParOf" srcId="{DAFA8F92-5EE2-482D-AFDF-20B54B461EDF}" destId="{DB9BBF7D-4C5C-4122-B053-A7BDF97280FC}" srcOrd="0" destOrd="0" presId="urn:microsoft.com/office/officeart/2005/8/layout/vList2"/>
    <dgm:cxn modelId="{5BD48A27-CE2C-46BC-96F7-B4BFAD96466A}" type="presParOf" srcId="{DAFA8F92-5EE2-482D-AFDF-20B54B461EDF}" destId="{D68A8C08-E412-4DC6-9BFC-B8E5D0FE5091}" srcOrd="1" destOrd="0" presId="urn:microsoft.com/office/officeart/2005/8/layout/vList2"/>
    <dgm:cxn modelId="{082E6BC0-BA3D-4AC8-B6C1-4191F90171C4}" type="presParOf" srcId="{DAFA8F92-5EE2-482D-AFDF-20B54B461EDF}" destId="{0A59ACD3-31D0-4C35-8453-AE2ACC1BECF4}" srcOrd="2" destOrd="0" presId="urn:microsoft.com/office/officeart/2005/8/layout/vList2"/>
    <dgm:cxn modelId="{068A5321-8E5D-43E7-976D-4C19B25A5D5C}" type="presParOf" srcId="{DAFA8F92-5EE2-482D-AFDF-20B54B461EDF}" destId="{947BE962-827A-4513-ADB7-341A47D9820B}" srcOrd="3" destOrd="0" presId="urn:microsoft.com/office/officeart/2005/8/layout/vList2"/>
    <dgm:cxn modelId="{D12584B5-77C1-4811-97F5-D764D895A1DD}" type="presParOf" srcId="{DAFA8F92-5EE2-482D-AFDF-20B54B461EDF}" destId="{AADF9CA6-89AA-4AC0-B4F8-975778718C34}" srcOrd="4" destOrd="0" presId="urn:microsoft.com/office/officeart/2005/8/layout/vList2"/>
    <dgm:cxn modelId="{BA7F2EF8-0719-464E-B5AF-6C4B05EF7FF5}" type="presParOf" srcId="{DAFA8F92-5EE2-482D-AFDF-20B54B461EDF}" destId="{B22720C3-583C-4ABB-A72E-B5E7ABD0ADB0}" srcOrd="5" destOrd="0" presId="urn:microsoft.com/office/officeart/2005/8/layout/vList2"/>
    <dgm:cxn modelId="{7C58A143-BC65-4114-8A58-426C5BD56BFB}" type="presParOf" srcId="{DAFA8F92-5EE2-482D-AFDF-20B54B461EDF}" destId="{E5FE3F6B-C5C4-474C-A824-AE1624983356}" srcOrd="6" destOrd="0" presId="urn:microsoft.com/office/officeart/2005/8/layout/vList2"/>
    <dgm:cxn modelId="{530349C0-8FE2-4B92-B462-E150012E1EE7}" type="presParOf" srcId="{DAFA8F92-5EE2-482D-AFDF-20B54B461EDF}" destId="{4858C051-E812-47FA-A052-76D5DC6A2248}" srcOrd="7" destOrd="0" presId="urn:microsoft.com/office/officeart/2005/8/layout/vList2"/>
    <dgm:cxn modelId="{6293CFC9-D5E7-48AC-B139-6B44F456ABA6}" type="presParOf" srcId="{DAFA8F92-5EE2-482D-AFDF-20B54B461EDF}" destId="{A75A5702-CA17-445A-90DB-A1A4B7DA772E}" srcOrd="8" destOrd="0" presId="urn:microsoft.com/office/officeart/2005/8/layout/vList2"/>
    <dgm:cxn modelId="{F5A683A1-BEC3-43C8-B305-47857A3ADFF1}" type="presParOf" srcId="{DAFA8F92-5EE2-482D-AFDF-20B54B461EDF}" destId="{42AAE3BA-10B1-41D1-BA5E-1923F5954BE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/>
            <a:t>DHCP Szolgáltatás:</a:t>
          </a:r>
          <a:endParaRPr lang="en-US" dirty="0"/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/>
            <a:t>VLAN ‚:</a:t>
          </a:r>
          <a:endParaRPr lang="en-US" dirty="0"/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 err="1"/>
            <a:t>Excluded</a:t>
          </a:r>
          <a:r>
            <a:rPr lang="hu-HU" dirty="0"/>
            <a:t> </a:t>
          </a:r>
          <a:r>
            <a:rPr lang="hu-HU" dirty="0" err="1"/>
            <a:t>address</a:t>
          </a:r>
          <a:r>
            <a:rPr lang="hu-HU" dirty="0"/>
            <a:t>-ek: 192.168.10.1-192.168.10.5</a:t>
          </a:r>
          <a:endParaRPr lang="en-US" dirty="0"/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/>
            <a:t>A VLAN 20, 30, 40 hasonló beállításokkal</a:t>
          </a:r>
          <a:endParaRPr lang="en-US" dirty="0"/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 dirty="0"/>
            <a:t>DNS Szolgáltatás és Hálókártya beállítása:</a:t>
          </a:r>
          <a:endParaRPr lang="en-US" dirty="0"/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 dirty="0"/>
            <a:t>Belsőhálózat: 192.168.99.10 /27</a:t>
          </a:r>
          <a:endParaRPr lang="en-US" dirty="0"/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176200B9-3F48-47D2-AE98-6FA74459DEF8}">
      <dgm:prSet/>
      <dgm:spPr/>
      <dgm:t>
        <a:bodyPr/>
        <a:lstStyle/>
        <a:p>
          <a:r>
            <a:rPr lang="hu-HU" dirty="0"/>
            <a:t>Start ip </a:t>
          </a:r>
          <a:r>
            <a:rPr lang="hu-HU" dirty="0" err="1"/>
            <a:t>address</a:t>
          </a:r>
          <a:r>
            <a:rPr lang="hu-HU" dirty="0"/>
            <a:t>: 192.168.10.5</a:t>
          </a:r>
          <a:endParaRPr lang="en-US" dirty="0"/>
        </a:p>
      </dgm:t>
    </dgm:pt>
    <dgm:pt modelId="{56A8A3EF-094B-48BA-B839-8CCB148C8F80}" type="parTrans" cxnId="{2D068667-B797-4789-AB76-95A79BCA0939}">
      <dgm:prSet/>
      <dgm:spPr/>
    </dgm:pt>
    <dgm:pt modelId="{E7256536-9566-411B-8B04-322FA718D435}" type="sibTrans" cxnId="{2D068667-B797-4789-AB76-95A79BCA0939}">
      <dgm:prSet/>
      <dgm:spPr/>
    </dgm:pt>
    <dgm:pt modelId="{7E170A88-4E3A-4D82-9A53-DB94DDF94E0F}">
      <dgm:prSet/>
      <dgm:spPr/>
      <dgm:t>
        <a:bodyPr/>
        <a:lstStyle/>
        <a:p>
          <a:r>
            <a:rPr lang="hu-HU" dirty="0"/>
            <a:t>Last ip </a:t>
          </a:r>
          <a:r>
            <a:rPr lang="hu-HU" dirty="0" err="1"/>
            <a:t>address</a:t>
          </a:r>
          <a:r>
            <a:rPr lang="hu-HU" dirty="0"/>
            <a:t>: 192.168.10.126</a:t>
          </a:r>
          <a:endParaRPr lang="en-US" dirty="0"/>
        </a:p>
      </dgm:t>
    </dgm:pt>
    <dgm:pt modelId="{E3E5F90A-76A9-4F3C-A004-ADCA96D395E5}" type="parTrans" cxnId="{9C466482-5505-49CF-B10E-F29F8C6F5EC1}">
      <dgm:prSet/>
      <dgm:spPr/>
    </dgm:pt>
    <dgm:pt modelId="{670D80C2-1EC1-43EA-A636-9C4844191D12}" type="sibTrans" cxnId="{9C466482-5505-49CF-B10E-F29F8C6F5EC1}">
      <dgm:prSet/>
      <dgm:spPr/>
    </dgm:pt>
    <dgm:pt modelId="{99D9062C-D2C2-4DE9-9C48-986E506CE20D}">
      <dgm:prSet/>
      <dgm:spPr/>
      <dgm:t>
        <a:bodyPr/>
        <a:lstStyle/>
        <a:p>
          <a:r>
            <a:rPr lang="hu-HU" dirty="0" err="1"/>
            <a:t>Subnet</a:t>
          </a:r>
          <a:r>
            <a:rPr lang="hu-HU" dirty="0"/>
            <a:t> </a:t>
          </a:r>
          <a:r>
            <a:rPr lang="hu-HU" dirty="0" err="1"/>
            <a:t>Mask</a:t>
          </a:r>
          <a:r>
            <a:rPr lang="hu-HU" dirty="0"/>
            <a:t>: 255.255.255.128</a:t>
          </a:r>
          <a:endParaRPr lang="en-US" dirty="0"/>
        </a:p>
      </dgm:t>
    </dgm:pt>
    <dgm:pt modelId="{87EDDE54-7428-46E5-AA54-459AA851D75A}" type="parTrans" cxnId="{6710BEA1-F53A-454F-B892-3DCFB3229B9D}">
      <dgm:prSet/>
      <dgm:spPr/>
    </dgm:pt>
    <dgm:pt modelId="{3CF31D79-954F-40D4-A524-B12E23A70832}" type="sibTrans" cxnId="{6710BEA1-F53A-454F-B892-3DCFB3229B9D}">
      <dgm:prSet/>
      <dgm:spPr/>
    </dgm:pt>
    <dgm:pt modelId="{A1B6C07F-73EA-4E82-BE0C-643D025D8F5A}">
      <dgm:prSet/>
      <dgm:spPr/>
      <dgm:t>
        <a:bodyPr/>
        <a:lstStyle/>
        <a:p>
          <a:r>
            <a:rPr lang="hu-HU" dirty="0" err="1"/>
            <a:t>Default</a:t>
          </a:r>
          <a:r>
            <a:rPr lang="hu-HU" dirty="0"/>
            <a:t> </a:t>
          </a:r>
          <a:r>
            <a:rPr lang="hu-HU" dirty="0" err="1"/>
            <a:t>Gateway</a:t>
          </a:r>
          <a:r>
            <a:rPr lang="hu-HU" dirty="0"/>
            <a:t>: 192.168.10.1</a:t>
          </a:r>
          <a:endParaRPr lang="en-US" dirty="0"/>
        </a:p>
      </dgm:t>
    </dgm:pt>
    <dgm:pt modelId="{D1F30601-A25B-41E6-BF2E-C11FED219DDB}" type="parTrans" cxnId="{479E6318-06A1-496E-A93C-72BCB5056FF1}">
      <dgm:prSet/>
      <dgm:spPr/>
    </dgm:pt>
    <dgm:pt modelId="{F25AA8D5-0C7D-4AE5-9163-666CB782A344}" type="sibTrans" cxnId="{479E6318-06A1-496E-A93C-72BCB5056FF1}">
      <dgm:prSet/>
      <dgm:spPr/>
    </dgm:pt>
    <dgm:pt modelId="{464EC7B8-D318-4F08-86B7-0C315B3D6C5E}">
      <dgm:prSet/>
      <dgm:spPr/>
      <dgm:t>
        <a:bodyPr/>
        <a:lstStyle/>
        <a:p>
          <a:r>
            <a:rPr lang="hu-HU" dirty="0"/>
            <a:t>DNS: </a:t>
          </a:r>
          <a:r>
            <a:rPr lang="hu-HU" dirty="0" err="1"/>
            <a:t>falabufavagokse.local</a:t>
          </a:r>
          <a:endParaRPr lang="en-US" dirty="0"/>
        </a:p>
      </dgm:t>
    </dgm:pt>
    <dgm:pt modelId="{991B4806-3960-4B1E-9E02-94963BCF0A01}" type="parTrans" cxnId="{CFBCB072-9351-40DA-9BC0-FC4D590343AF}">
      <dgm:prSet/>
      <dgm:spPr/>
    </dgm:pt>
    <dgm:pt modelId="{D9CABC18-445A-4892-8387-E59416CB4D5B}" type="sibTrans" cxnId="{CFBCB072-9351-40DA-9BC0-FC4D590343AF}">
      <dgm:prSet/>
      <dgm:spPr/>
    </dgm:pt>
    <dgm:pt modelId="{6B3DBEC1-353B-4735-B6DB-AE1EA8191903}">
      <dgm:prSet/>
      <dgm:spPr/>
      <dgm:t>
        <a:bodyPr/>
        <a:lstStyle/>
        <a:p>
          <a:r>
            <a:rPr lang="hu-HU" dirty="0"/>
            <a:t>Gépnév beállítása: pc01 (MBR01 az </a:t>
          </a:r>
          <a:r>
            <a:rPr lang="hu-HU" dirty="0" err="1"/>
            <a:t>admin</a:t>
          </a:r>
          <a:r>
            <a:rPr lang="hu-HU" dirty="0"/>
            <a:t> gép)</a:t>
          </a:r>
          <a:endParaRPr lang="en-US" dirty="0"/>
        </a:p>
      </dgm:t>
    </dgm:pt>
    <dgm:pt modelId="{2C9136D2-D26C-4550-BCDC-DF2EE1409876}" type="parTrans" cxnId="{B3DB4199-EF13-46F1-A288-722CA5FEBBC1}">
      <dgm:prSet/>
      <dgm:spPr/>
    </dgm:pt>
    <dgm:pt modelId="{389713BF-5172-4035-B0C0-8E3C4EE6D81B}" type="sibTrans" cxnId="{B3DB4199-EF13-46F1-A288-722CA5FEBBC1}">
      <dgm:prSet/>
      <dgm:spPr/>
    </dgm:pt>
    <dgm:pt modelId="{4B0B010E-4302-4CF8-8BC0-61FB88C3AC5D}">
      <dgm:prSet/>
      <dgm:spPr/>
      <dgm:t>
        <a:bodyPr/>
        <a:lstStyle/>
        <a:p>
          <a:r>
            <a:rPr lang="hu-HU" dirty="0"/>
            <a:t>Lemez kezelés és közös mappák létrehozása</a:t>
          </a:r>
          <a:endParaRPr lang="en-US" dirty="0"/>
        </a:p>
      </dgm:t>
    </dgm:pt>
    <dgm:pt modelId="{CFD8471F-211B-4C15-B99F-FD97A5114CD9}" type="parTrans" cxnId="{EE1A4CBE-9C3E-455F-A4A5-A658F4823022}">
      <dgm:prSet/>
      <dgm:spPr/>
    </dgm:pt>
    <dgm:pt modelId="{1A0533CE-C2E9-41A5-A32C-294589095BE6}" type="sibTrans" cxnId="{EE1A4CBE-9C3E-455F-A4A5-A658F4823022}">
      <dgm:prSet/>
      <dgm:spPr/>
    </dgm:pt>
    <dgm:pt modelId="{09DC8004-5069-4AFD-80BE-369545955D2D}">
      <dgm:prSet/>
      <dgm:spPr/>
      <dgm:t>
        <a:bodyPr/>
        <a:lstStyle/>
        <a:p>
          <a:r>
            <a:rPr lang="hu-HU" dirty="0"/>
            <a:t>Szerver mentés és WIN10 kliens létrehozása</a:t>
          </a:r>
          <a:endParaRPr lang="en-US" dirty="0"/>
        </a:p>
      </dgm:t>
    </dgm:pt>
    <dgm:pt modelId="{6CDCD3BB-32E6-41DE-9901-2CB15FE8D3D4}" type="parTrans" cxnId="{DFE4D0BC-2CE6-4E3A-B2C4-DDAD217B3F05}">
      <dgm:prSet/>
      <dgm:spPr/>
    </dgm:pt>
    <dgm:pt modelId="{F34C4040-53BF-4C87-A902-35C834E5B189}" type="sibTrans" cxnId="{DFE4D0BC-2CE6-4E3A-B2C4-DDAD217B3F05}">
      <dgm:prSet/>
      <dgm:spPr/>
    </dgm:pt>
    <dgm:pt modelId="{68BF5426-C113-4C38-8D9B-9AF4C4B1E429}">
      <dgm:prSet/>
      <dgm:spPr/>
      <dgm:t>
        <a:bodyPr/>
        <a:lstStyle/>
        <a:p>
          <a:r>
            <a:rPr lang="hu-HU" dirty="0"/>
            <a:t>Tartományba lépés és hálózat tesztelése</a:t>
          </a:r>
          <a:endParaRPr lang="en-US" dirty="0"/>
        </a:p>
      </dgm:t>
    </dgm:pt>
    <dgm:pt modelId="{E6BD8371-5E81-4DE0-809C-D45039282D07}" type="parTrans" cxnId="{684F370B-4AA4-4D5B-83C0-23D9487D81FF}">
      <dgm:prSet/>
      <dgm:spPr/>
    </dgm:pt>
    <dgm:pt modelId="{2D27348E-F70C-4EE0-B0A6-E2C93B367DAE}" type="sibTrans" cxnId="{684F370B-4AA4-4D5B-83C0-23D9487D81FF}">
      <dgm:prSet/>
      <dgm:spPr/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0A59ACD3-31D0-4C35-8453-AE2ACC1BECF4}" type="pres">
      <dgm:prSet presAssocID="{4E5D3386-AF69-40DE-9404-0570CF0CE707}" presName="parentText" presStyleLbl="node1" presStyleIdx="0" presStyleCnt="4" custLinFactNeighborX="172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2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7A464C-FF40-4A17-8191-7FC8B9B7B284}" type="pres">
      <dgm:prSet presAssocID="{E8B1D7BF-9251-49C2-8B68-B6B1F25D5340}" presName="spacer" presStyleCnt="0"/>
      <dgm:spPr/>
    </dgm:pt>
    <dgm:pt modelId="{A75A5702-CA17-445A-90DB-A1A4B7DA772E}" type="pres">
      <dgm:prSet presAssocID="{E8A53BCB-B7B6-400E-BFCB-20642947F6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AED30A-CF60-45E9-B4B5-1352E2D11503}" type="presOf" srcId="{99D9062C-D2C2-4DE9-9C48-986E506CE20D}" destId="{B22720C3-583C-4ABB-A72E-B5E7ABD0ADB0}" srcOrd="0" destOrd="3" presId="urn:microsoft.com/office/officeart/2005/8/layout/vList2"/>
    <dgm:cxn modelId="{684F370B-4AA4-4D5B-83C0-23D9487D81FF}" srcId="{E8A53BCB-B7B6-400E-BFCB-20642947F689}" destId="{68BF5426-C113-4C38-8D9B-9AF4C4B1E429}" srcOrd="4" destOrd="0" parTransId="{E6BD8371-5E81-4DE0-809C-D45039282D07}" sibTransId="{2D27348E-F70C-4EE0-B0A6-E2C93B367DAE}"/>
    <dgm:cxn modelId="{9AF30B11-2359-433E-98AD-DE8C39F9B2A0}" type="presOf" srcId="{09DC8004-5069-4AFD-80BE-369545955D2D}" destId="{42AAE3BA-10B1-41D1-BA5E-1923F5954BEB}" srcOrd="0" destOrd="3" presId="urn:microsoft.com/office/officeart/2005/8/layout/vList2"/>
    <dgm:cxn modelId="{479E6318-06A1-496E-A93C-72BCB5056FF1}" srcId="{17EDE9C5-930F-4437-A0A8-C8B59BB26DAA}" destId="{A1B6C07F-73EA-4E82-BE0C-643D025D8F5A}" srcOrd="4" destOrd="0" parTransId="{D1F30601-A25B-41E6-BF2E-C11FED219DDB}" sibTransId="{F25AA8D5-0C7D-4AE5-9163-666CB782A344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67DFBD3E-018A-41D0-A345-8CCC07E5DFD4}" type="presOf" srcId="{176200B9-3F48-47D2-AE98-6FA74459DEF8}" destId="{B22720C3-583C-4ABB-A72E-B5E7ABD0ADB0}" srcOrd="0" destOrd="1" presId="urn:microsoft.com/office/officeart/2005/8/layout/vList2"/>
    <dgm:cxn modelId="{2D068667-B797-4789-AB76-95A79BCA0939}" srcId="{17EDE9C5-930F-4437-A0A8-C8B59BB26DAA}" destId="{176200B9-3F48-47D2-AE98-6FA74459DEF8}" srcOrd="1" destOrd="0" parTransId="{56A8A3EF-094B-48BA-B839-8CCB148C8F80}" sibTransId="{E7256536-9566-411B-8B04-322FA718D435}"/>
    <dgm:cxn modelId="{4E76106C-C010-4693-8FCC-4D23BBFC1E37}" type="presOf" srcId="{7E170A88-4E3A-4D82-9A53-DB94DDF94E0F}" destId="{B22720C3-583C-4ABB-A72E-B5E7ABD0ADB0}" srcOrd="0" destOrd="2" presId="urn:microsoft.com/office/officeart/2005/8/layout/vList2"/>
    <dgm:cxn modelId="{674A344F-1C13-4D36-B858-705B5A1CC435}" type="presOf" srcId="{A1B6C07F-73EA-4E82-BE0C-643D025D8F5A}" destId="{B22720C3-583C-4ABB-A72E-B5E7ABD0ADB0}" srcOrd="0" destOrd="4" presId="urn:microsoft.com/office/officeart/2005/8/layout/vList2"/>
    <dgm:cxn modelId="{CFBCB072-9351-40DA-9BC0-FC4D590343AF}" srcId="{17EDE9C5-930F-4437-A0A8-C8B59BB26DAA}" destId="{464EC7B8-D318-4F08-86B7-0C315B3D6C5E}" srcOrd="5" destOrd="0" parTransId="{991B4806-3960-4B1E-9E02-94963BCF0A01}" sibTransId="{D9CABC18-445A-4892-8387-E59416CB4D5B}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9C466482-5505-49CF-B10E-F29F8C6F5EC1}" srcId="{17EDE9C5-930F-4437-A0A8-C8B59BB26DAA}" destId="{7E170A88-4E3A-4D82-9A53-DB94DDF94E0F}" srcOrd="2" destOrd="0" parTransId="{E3E5F90A-76A9-4F3C-A004-ADCA96D395E5}" sibTransId="{670D80C2-1EC1-43EA-A636-9C4844191D12}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2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1" destOrd="0" parTransId="{0D1E179E-31F3-4BC2-8EB7-BD4CED1339B1}" sibTransId="{BF31C6FF-3BD3-4205-AAF8-927A9ED3B850}"/>
    <dgm:cxn modelId="{95A82D98-9A1F-4DE0-830B-53399E77341B}" type="presOf" srcId="{464EC7B8-D318-4F08-86B7-0C315B3D6C5E}" destId="{B22720C3-583C-4ABB-A72E-B5E7ABD0ADB0}" srcOrd="0" destOrd="5" presId="urn:microsoft.com/office/officeart/2005/8/layout/vList2"/>
    <dgm:cxn modelId="{B3DB4199-EF13-46F1-A288-722CA5FEBBC1}" srcId="{E8A53BCB-B7B6-400E-BFCB-20642947F689}" destId="{6B3DBEC1-353B-4735-B6DB-AE1EA8191903}" srcOrd="1" destOrd="0" parTransId="{2C9136D2-D26C-4550-BCDC-DF2EE1409876}" sibTransId="{389713BF-5172-4035-B0C0-8E3C4EE6D81B}"/>
    <dgm:cxn modelId="{D9B9F29D-F491-4D83-BA0C-7240A88B3EE4}" srcId="{CC18AB08-28D1-4E7A-8648-7991DCB2F7F1}" destId="{4E5D3386-AF69-40DE-9404-0570CF0CE707}" srcOrd="0" destOrd="0" parTransId="{D34E7BE5-FA46-40E3-9D9E-ADAF0068CB86}" sibTransId="{D87AD97B-6BD9-494C-A468-5A552DF219DA}"/>
    <dgm:cxn modelId="{6710BEA1-F53A-454F-B892-3DCFB3229B9D}" srcId="{17EDE9C5-930F-4437-A0A8-C8B59BB26DAA}" destId="{99D9062C-D2C2-4DE9-9C48-986E506CE20D}" srcOrd="3" destOrd="0" parTransId="{87EDDE54-7428-46E5-AA54-459AA851D75A}" sibTransId="{3CF31D79-954F-40D4-A524-B12E23A70832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DFE4D0BC-2CE6-4E3A-B2C4-DDAD217B3F05}" srcId="{E8A53BCB-B7B6-400E-BFCB-20642947F689}" destId="{09DC8004-5069-4AFD-80BE-369545955D2D}" srcOrd="3" destOrd="0" parTransId="{6CDCD3BB-32E6-41DE-9901-2CB15FE8D3D4}" sibTransId="{F34C4040-53BF-4C87-A902-35C834E5B189}"/>
    <dgm:cxn modelId="{EE1A4CBE-9C3E-455F-A4A5-A658F4823022}" srcId="{E8A53BCB-B7B6-400E-BFCB-20642947F689}" destId="{4B0B010E-4302-4CF8-8BC0-61FB88C3AC5D}" srcOrd="2" destOrd="0" parTransId="{CFD8471F-211B-4C15-B99F-FD97A5114CD9}" sibTransId="{1A0533CE-C2E9-41A5-A32C-294589095BE6}"/>
    <dgm:cxn modelId="{F4D3B9C0-CF55-4002-9E79-492152044113}" type="presOf" srcId="{6B3DBEC1-353B-4735-B6DB-AE1EA8191903}" destId="{42AAE3BA-10B1-41D1-BA5E-1923F5954BEB}" srcOrd="0" destOrd="1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28CA7ECC-4F5F-4BF2-8F46-DD671D967D26}" type="presOf" srcId="{4B0B010E-4302-4CF8-8BC0-61FB88C3AC5D}" destId="{42AAE3BA-10B1-41D1-BA5E-1923F5954BEB}" srcOrd="0" destOrd="2" presId="urn:microsoft.com/office/officeart/2005/8/layout/vList2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DEF86EF8-7397-4F3C-98C8-B0F6D0FA3F12}" type="presOf" srcId="{68BF5426-C113-4C38-8D9B-9AF4C4B1E429}" destId="{42AAE3BA-10B1-41D1-BA5E-1923F5954BEB}" srcOrd="0" destOrd="4" presId="urn:microsoft.com/office/officeart/2005/8/layout/vList2"/>
    <dgm:cxn modelId="{26C981FF-93BB-4079-901A-6A1E2A2F19A3}" srcId="{CC18AB08-28D1-4E7A-8648-7991DCB2F7F1}" destId="{E8A53BCB-B7B6-400E-BFCB-20642947F689}" srcOrd="3" destOrd="0" parTransId="{5FCBA49D-E1B7-49D6-9CAF-7811BAEC58F6}" sibTransId="{10C2F3C1-BE29-48DB-986C-26416093DE7E}"/>
    <dgm:cxn modelId="{082E6BC0-BA3D-4AC8-B6C1-4191F90171C4}" type="presParOf" srcId="{DAFA8F92-5EE2-482D-AFDF-20B54B461EDF}" destId="{0A59ACD3-31D0-4C35-8453-AE2ACC1BECF4}" srcOrd="0" destOrd="0" presId="urn:microsoft.com/office/officeart/2005/8/layout/vList2"/>
    <dgm:cxn modelId="{068A5321-8E5D-43E7-976D-4C19B25A5D5C}" type="presParOf" srcId="{DAFA8F92-5EE2-482D-AFDF-20B54B461EDF}" destId="{947BE962-827A-4513-ADB7-341A47D9820B}" srcOrd="1" destOrd="0" presId="urn:microsoft.com/office/officeart/2005/8/layout/vList2"/>
    <dgm:cxn modelId="{D12584B5-77C1-4811-97F5-D764D895A1DD}" type="presParOf" srcId="{DAFA8F92-5EE2-482D-AFDF-20B54B461EDF}" destId="{AADF9CA6-89AA-4AC0-B4F8-975778718C34}" srcOrd="2" destOrd="0" presId="urn:microsoft.com/office/officeart/2005/8/layout/vList2"/>
    <dgm:cxn modelId="{BA7F2EF8-0719-464E-B5AF-6C4B05EF7FF5}" type="presParOf" srcId="{DAFA8F92-5EE2-482D-AFDF-20B54B461EDF}" destId="{B22720C3-583C-4ABB-A72E-B5E7ABD0ADB0}" srcOrd="3" destOrd="0" presId="urn:microsoft.com/office/officeart/2005/8/layout/vList2"/>
    <dgm:cxn modelId="{7C58A143-BC65-4114-8A58-426C5BD56BFB}" type="presParOf" srcId="{DAFA8F92-5EE2-482D-AFDF-20B54B461EDF}" destId="{E5FE3F6B-C5C4-474C-A824-AE1624983356}" srcOrd="4" destOrd="0" presId="urn:microsoft.com/office/officeart/2005/8/layout/vList2"/>
    <dgm:cxn modelId="{67F36AED-E98C-4257-B6AC-6B6F90EB06A7}" type="presParOf" srcId="{DAFA8F92-5EE2-482D-AFDF-20B54B461EDF}" destId="{347A464C-FF40-4A17-8191-7FC8B9B7B284}" srcOrd="5" destOrd="0" presId="urn:microsoft.com/office/officeart/2005/8/layout/vList2"/>
    <dgm:cxn modelId="{6293CFC9-D5E7-48AC-B139-6B44F456ABA6}" type="presParOf" srcId="{DAFA8F92-5EE2-482D-AFDF-20B54B461EDF}" destId="{A75A5702-CA17-445A-90DB-A1A4B7DA772E}" srcOrd="6" destOrd="0" presId="urn:microsoft.com/office/officeart/2005/8/layout/vList2"/>
    <dgm:cxn modelId="{F5A683A1-BEC3-43C8-B305-47857A3ADFF1}" type="presParOf" srcId="{DAFA8F92-5EE2-482D-AFDF-20B54B461EDF}" destId="{42AAE3BA-10B1-41D1-BA5E-1923F5954B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/>
            <a:t>Linux Szerver Telepítési Script</a:t>
          </a:r>
          <a:endParaRPr lang="en-US"/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/>
            <a:t>Áttekintés:</a:t>
          </a:r>
          <a:endParaRPr lang="en-US"/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/>
            <a:t>Bash script, amely automatizálja a telepítést és konfigurálást</a:t>
          </a:r>
          <a:endParaRPr lang="en-US"/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18163B21-14E5-4B31-AB19-BBBE654160D5}">
      <dgm:prSet/>
      <dgm:spPr/>
      <dgm:t>
        <a:bodyPr/>
        <a:lstStyle/>
        <a:p>
          <a:r>
            <a:rPr lang="hu-HU"/>
            <a:t>Több hasznos szolgáltatás beállítása és konfigurálása</a:t>
          </a:r>
          <a:endParaRPr lang="en-US"/>
        </a:p>
      </dgm:t>
    </dgm:pt>
    <dgm:pt modelId="{45BAB072-7CE7-47ED-8BC7-34D722BFDD01}" type="parTrans" cxnId="{A9EB14E8-A9A7-4537-8A97-DC06025B921A}">
      <dgm:prSet/>
      <dgm:spPr/>
      <dgm:t>
        <a:bodyPr/>
        <a:lstStyle/>
        <a:p>
          <a:endParaRPr lang="en-US"/>
        </a:p>
      </dgm:t>
    </dgm:pt>
    <dgm:pt modelId="{FE274FFB-936C-4259-BB71-1DD60A15461D}" type="sibTrans" cxnId="{A9EB14E8-A9A7-4537-8A97-DC06025B921A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/>
            <a:t>Fő Funkcionalitások:</a:t>
          </a:r>
          <a:endParaRPr lang="en-US"/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/>
            <a:t>Rendszer előkészítése: Csomagok frissítése és telepítése</a:t>
          </a:r>
          <a:endParaRPr lang="en-US"/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672BE183-6AC6-46AE-BDD6-77352B7A0A29}">
      <dgm:prSet/>
      <dgm:spPr/>
      <dgm:t>
        <a:bodyPr/>
        <a:lstStyle/>
        <a:p>
          <a:r>
            <a:rPr lang="hu-HU"/>
            <a:t>Szabad port keresése és csomagok telepítése</a:t>
          </a:r>
          <a:endParaRPr lang="en-US"/>
        </a:p>
      </dgm:t>
    </dgm:pt>
    <dgm:pt modelId="{CE1CA8AB-3E27-4DEF-BF3A-1A26C48B6F14}" type="parTrans" cxnId="{A2EED69C-8B33-4C52-A219-104C14814208}">
      <dgm:prSet/>
      <dgm:spPr/>
      <dgm:t>
        <a:bodyPr/>
        <a:lstStyle/>
        <a:p>
          <a:endParaRPr lang="en-US"/>
        </a:p>
      </dgm:t>
    </dgm:pt>
    <dgm:pt modelId="{CC1EF66A-42FD-41B1-8B38-3594E662958C}" type="sibTrans" cxnId="{A2EED69C-8B33-4C52-A219-104C14814208}">
      <dgm:prSet/>
      <dgm:spPr/>
      <dgm:t>
        <a:bodyPr/>
        <a:lstStyle/>
        <a:p>
          <a:endParaRPr lang="en-US"/>
        </a:p>
      </dgm:t>
    </dgm:pt>
    <dgm:pt modelId="{3E355CBF-E102-4359-813D-9B136E8E159A}">
      <dgm:prSet/>
      <dgm:spPr/>
      <dgm:t>
        <a:bodyPr/>
        <a:lstStyle/>
        <a:p>
          <a:r>
            <a:rPr lang="hu-HU"/>
            <a:t>phpMyAdmin felhasználó létrehozása</a:t>
          </a:r>
          <a:endParaRPr lang="en-US"/>
        </a:p>
      </dgm:t>
    </dgm:pt>
    <dgm:pt modelId="{D23BD99F-D27F-48CC-BF1C-1AA63DAED60C}" type="parTrans" cxnId="{67CA1341-2779-4856-96C9-30DF3CEB4F62}">
      <dgm:prSet/>
      <dgm:spPr/>
      <dgm:t>
        <a:bodyPr/>
        <a:lstStyle/>
        <a:p>
          <a:endParaRPr lang="en-US"/>
        </a:p>
      </dgm:t>
    </dgm:pt>
    <dgm:pt modelId="{1925C8CC-DEF1-4AC6-99EA-D579DE3307E5}" type="sibTrans" cxnId="{67CA1341-2779-4856-96C9-30DF3CEB4F62}">
      <dgm:prSet/>
      <dgm:spPr/>
      <dgm:t>
        <a:bodyPr/>
        <a:lstStyle/>
        <a:p>
          <a:endParaRPr lang="en-US"/>
        </a:p>
      </dgm:t>
    </dgm:pt>
    <dgm:pt modelId="{5674D432-85EB-45DA-B7E4-C9FF7A09F2B6}">
      <dgm:prSet/>
      <dgm:spPr/>
      <dgm:t>
        <a:bodyPr/>
        <a:lstStyle/>
        <a:p>
          <a:r>
            <a:rPr lang="hu-HU"/>
            <a:t>Node-RED telepítése és konfigurálása: Systemd szolgáltatásfájl létrehozása</a:t>
          </a:r>
          <a:endParaRPr lang="en-US"/>
        </a:p>
      </dgm:t>
    </dgm:pt>
    <dgm:pt modelId="{16B6619B-C47D-41D6-9531-32F6188CB29F}" type="parTrans" cxnId="{A61088D7-31BD-4344-A514-27E42320B74D}">
      <dgm:prSet/>
      <dgm:spPr/>
      <dgm:t>
        <a:bodyPr/>
        <a:lstStyle/>
        <a:p>
          <a:endParaRPr lang="en-US"/>
        </a:p>
      </dgm:t>
    </dgm:pt>
    <dgm:pt modelId="{08AC1761-A397-4FF7-832F-A86EDF28A2AA}" type="sibTrans" cxnId="{A61088D7-31BD-4344-A514-27E42320B74D}">
      <dgm:prSet/>
      <dgm:spPr/>
      <dgm:t>
        <a:bodyPr/>
        <a:lstStyle/>
        <a:p>
          <a:endParaRPr lang="en-US"/>
        </a:p>
      </dgm:t>
    </dgm:pt>
    <dgm:pt modelId="{AB67E9A2-CC21-4FED-87A2-2D4EBEBCBB6F}">
      <dgm:prSet/>
      <dgm:spPr/>
      <dgm:t>
        <a:bodyPr/>
        <a:lstStyle/>
        <a:p>
          <a:r>
            <a:rPr lang="hu-HU"/>
            <a:t>Tűzfal (UFW) konfiguráció: Biztonsági beállítások alkalmazása</a:t>
          </a:r>
          <a:endParaRPr lang="en-US"/>
        </a:p>
      </dgm:t>
    </dgm:pt>
    <dgm:pt modelId="{D24EAF5A-6FD6-44B1-9C1D-75E5DAB0077D}" type="parTrans" cxnId="{56474B90-F648-4601-9590-2A491F3CCBCC}">
      <dgm:prSet/>
      <dgm:spPr/>
      <dgm:t>
        <a:bodyPr/>
        <a:lstStyle/>
        <a:p>
          <a:endParaRPr lang="en-US"/>
        </a:p>
      </dgm:t>
    </dgm:pt>
    <dgm:pt modelId="{5BE3400E-F20C-434A-9C44-9D700055600B}" type="sibTrans" cxnId="{56474B90-F648-4601-9590-2A491F3CCBCC}">
      <dgm:prSet/>
      <dgm:spPr/>
      <dgm:t>
        <a:bodyPr/>
        <a:lstStyle/>
        <a:p>
          <a:endParaRPr lang="en-US"/>
        </a:p>
      </dgm:t>
    </dgm:pt>
    <dgm:pt modelId="{A6F2D285-B964-468C-BDC7-D5D9087D32FC}">
      <dgm:prSet/>
      <dgm:spPr/>
      <dgm:t>
        <a:bodyPr/>
        <a:lstStyle/>
        <a:p>
          <a:r>
            <a:rPr lang="hu-HU"/>
            <a:t>phpMyAdmin konfiguráció: Elérhetővé tétel a 8080-as porton</a:t>
          </a:r>
          <a:endParaRPr lang="en-US"/>
        </a:p>
      </dgm:t>
    </dgm:pt>
    <dgm:pt modelId="{2F666864-91EB-4138-9DC9-016A26DD82BA}" type="parTrans" cxnId="{6953F0E1-F2F2-48BA-9764-7653E7A7921B}">
      <dgm:prSet/>
      <dgm:spPr/>
      <dgm:t>
        <a:bodyPr/>
        <a:lstStyle/>
        <a:p>
          <a:endParaRPr lang="en-US"/>
        </a:p>
      </dgm:t>
    </dgm:pt>
    <dgm:pt modelId="{6EB9152D-5000-47B5-BF9D-6BED61547135}" type="sibTrans" cxnId="{6953F0E1-F2F2-48BA-9764-7653E7A7921B}">
      <dgm:prSet/>
      <dgm:spPr/>
      <dgm:t>
        <a:bodyPr/>
        <a:lstStyle/>
        <a:p>
          <a:endParaRPr lang="en-US"/>
        </a:p>
      </dgm:t>
    </dgm:pt>
    <dgm:pt modelId="{460A56B1-E65C-41BE-BBDA-87CF8A3C1ED1}">
      <dgm:prSet/>
      <dgm:spPr/>
      <dgm:t>
        <a:bodyPr/>
        <a:lstStyle/>
        <a:p>
          <a:r>
            <a:rPr lang="hu-HU"/>
            <a:t>Szolgáltatások ellenőrzése és progrész sáv vizualizálása</a:t>
          </a:r>
          <a:endParaRPr lang="en-US"/>
        </a:p>
      </dgm:t>
    </dgm:pt>
    <dgm:pt modelId="{23A07C20-6FB0-45B2-BCC8-FD68C4F51CE4}" type="parTrans" cxnId="{5F33EAC9-9E33-4DC8-BE6E-C2AF3F98AB27}">
      <dgm:prSet/>
      <dgm:spPr/>
      <dgm:t>
        <a:bodyPr/>
        <a:lstStyle/>
        <a:p>
          <a:endParaRPr lang="en-US"/>
        </a:p>
      </dgm:t>
    </dgm:pt>
    <dgm:pt modelId="{BDA28429-0055-4798-8752-B0AB7526F6F9}" type="sibTrans" cxnId="{5F33EAC9-9E33-4DC8-BE6E-C2AF3F98AB27}">
      <dgm:prSet/>
      <dgm:spPr/>
      <dgm:t>
        <a:bodyPr/>
        <a:lstStyle/>
        <a:p>
          <a:endParaRPr lang="en-US"/>
        </a:p>
      </dgm:t>
    </dgm:pt>
    <dgm:pt modelId="{5C8C7F64-2EEF-47B6-8267-AC15D0CA3C48}" type="pres">
      <dgm:prSet presAssocID="{FAD5E38E-DE23-4695-8D7A-297052945A34}" presName="linear" presStyleCnt="0">
        <dgm:presLayoutVars>
          <dgm:dir/>
          <dgm:animLvl val="lvl"/>
          <dgm:resizeHandles val="exact"/>
        </dgm:presLayoutVars>
      </dgm:prSet>
      <dgm:spPr/>
    </dgm:pt>
    <dgm:pt modelId="{958B8210-A64E-4226-BF63-C15D889225CA}" type="pres">
      <dgm:prSet presAssocID="{710B4120-9BAE-49C4-A04C-5CCAD0DED739}" presName="parentLin" presStyleCnt="0"/>
      <dgm:spPr/>
    </dgm:pt>
    <dgm:pt modelId="{6F324B31-AC5B-4E0A-84AB-4138AA9D8DD9}" type="pres">
      <dgm:prSet presAssocID="{710B4120-9BAE-49C4-A04C-5CCAD0DED739}" presName="parentLeftMargin" presStyleLbl="node1" presStyleIdx="0" presStyleCnt="3"/>
      <dgm:spPr/>
    </dgm:pt>
    <dgm:pt modelId="{187ED44E-6F01-42C8-A6BB-A3A29120B8C3}" type="pres">
      <dgm:prSet presAssocID="{710B4120-9BAE-49C4-A04C-5CCAD0DED7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4E056D-D6AF-4A8B-B8FE-37ADD0DA58EE}" type="pres">
      <dgm:prSet presAssocID="{710B4120-9BAE-49C4-A04C-5CCAD0DED739}" presName="negativeSpace" presStyleCnt="0"/>
      <dgm:spPr/>
    </dgm:pt>
    <dgm:pt modelId="{194863B3-8E15-46BC-9D49-F3BC4FC99FA2}" type="pres">
      <dgm:prSet presAssocID="{710B4120-9BAE-49C4-A04C-5CCAD0DED739}" presName="childText" presStyleLbl="conFgAcc1" presStyleIdx="0" presStyleCnt="3">
        <dgm:presLayoutVars>
          <dgm:bulletEnabled val="1"/>
        </dgm:presLayoutVars>
      </dgm:prSet>
      <dgm:spPr/>
    </dgm:pt>
    <dgm:pt modelId="{B7204074-BB12-4A1E-818D-F1C30F37C1EC}" type="pres">
      <dgm:prSet presAssocID="{73BB7D74-E7E1-4A3F-9AAA-19EA424499B1}" presName="spaceBetweenRectangles" presStyleCnt="0"/>
      <dgm:spPr/>
    </dgm:pt>
    <dgm:pt modelId="{C784E333-328B-4CEB-B88B-5A1E01C9F02E}" type="pres">
      <dgm:prSet presAssocID="{84CA47AF-EE6D-4BC5-B1EA-6C43F3905D3C}" presName="parentLin" presStyleCnt="0"/>
      <dgm:spPr/>
    </dgm:pt>
    <dgm:pt modelId="{4B4461E2-A63B-445A-9739-FC518E16949E}" type="pres">
      <dgm:prSet presAssocID="{84CA47AF-EE6D-4BC5-B1EA-6C43F3905D3C}" presName="parentLeftMargin" presStyleLbl="node1" presStyleIdx="0" presStyleCnt="3"/>
      <dgm:spPr/>
    </dgm:pt>
    <dgm:pt modelId="{C6524E83-EE45-42ED-B62D-A43593773D88}" type="pres">
      <dgm:prSet presAssocID="{84CA47AF-EE6D-4BC5-B1EA-6C43F3905D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D27CCA-BDD5-4D5C-9B8A-157C4ABA29D8}" type="pres">
      <dgm:prSet presAssocID="{84CA47AF-EE6D-4BC5-B1EA-6C43F3905D3C}" presName="negativeSpace" presStyleCnt="0"/>
      <dgm:spPr/>
    </dgm:pt>
    <dgm:pt modelId="{490C1E16-107F-4D72-AB7D-A9350453BA6D}" type="pres">
      <dgm:prSet presAssocID="{84CA47AF-EE6D-4BC5-B1EA-6C43F3905D3C}" presName="childText" presStyleLbl="conFgAcc1" presStyleIdx="1" presStyleCnt="3">
        <dgm:presLayoutVars>
          <dgm:bulletEnabled val="1"/>
        </dgm:presLayoutVars>
      </dgm:prSet>
      <dgm:spPr/>
    </dgm:pt>
    <dgm:pt modelId="{1445FF21-2FB0-46CA-BBDA-F8D6F31A666D}" type="pres">
      <dgm:prSet presAssocID="{E0830654-4F26-4309-B845-A3E72FAC06D6}" presName="spaceBetweenRectangles" presStyleCnt="0"/>
      <dgm:spPr/>
    </dgm:pt>
    <dgm:pt modelId="{8AECCD25-8C65-4DC8-91B4-B02F65F8CC5C}" type="pres">
      <dgm:prSet presAssocID="{5AB35F71-F0CE-428B-B8CB-17ACEEB3234E}" presName="parentLin" presStyleCnt="0"/>
      <dgm:spPr/>
    </dgm:pt>
    <dgm:pt modelId="{A9CB870A-33BF-488F-AB03-1A6F82D84A99}" type="pres">
      <dgm:prSet presAssocID="{5AB35F71-F0CE-428B-B8CB-17ACEEB3234E}" presName="parentLeftMargin" presStyleLbl="node1" presStyleIdx="1" presStyleCnt="3"/>
      <dgm:spPr/>
    </dgm:pt>
    <dgm:pt modelId="{1D9DD8D5-107F-4F82-BF9C-BD867C31F66F}" type="pres">
      <dgm:prSet presAssocID="{5AB35F71-F0CE-428B-B8CB-17ACEEB323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69A94E-CEC5-4246-AB3C-87AD81EF535D}" type="pres">
      <dgm:prSet presAssocID="{5AB35F71-F0CE-428B-B8CB-17ACEEB3234E}" presName="negativeSpace" presStyleCnt="0"/>
      <dgm:spPr/>
    </dgm:pt>
    <dgm:pt modelId="{B046DB8C-99AC-43ED-BAB3-F464A67319B1}" type="pres">
      <dgm:prSet presAssocID="{5AB35F71-F0CE-428B-B8CB-17ACEEB323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F00021-FD36-4FE6-A268-1AADBCA56963}" type="presOf" srcId="{672BE183-6AC6-46AE-BDD6-77352B7A0A29}" destId="{B046DB8C-99AC-43ED-BAB3-F464A67319B1}" srcOrd="0" destOrd="1" presId="urn:microsoft.com/office/officeart/2005/8/layout/list1"/>
    <dgm:cxn modelId="{C65B4522-7C78-4F56-84E1-C22C74E5BE97}" type="presOf" srcId="{84CA47AF-EE6D-4BC5-B1EA-6C43F3905D3C}" destId="{4B4461E2-A63B-445A-9739-FC518E16949E}" srcOrd="0" destOrd="0" presId="urn:microsoft.com/office/officeart/2005/8/layout/list1"/>
    <dgm:cxn modelId="{9603903D-4058-4372-B935-B09B89889E24}" type="presOf" srcId="{3E355CBF-E102-4359-813D-9B136E8E159A}" destId="{B046DB8C-99AC-43ED-BAB3-F464A67319B1}" srcOrd="0" destOrd="2" presId="urn:microsoft.com/office/officeart/2005/8/layout/list1"/>
    <dgm:cxn modelId="{67CA1341-2779-4856-96C9-30DF3CEB4F62}" srcId="{5AB35F71-F0CE-428B-B8CB-17ACEEB3234E}" destId="{3E355CBF-E102-4359-813D-9B136E8E159A}" srcOrd="2" destOrd="0" parTransId="{D23BD99F-D27F-48CC-BF1C-1AA63DAED60C}" sibTransId="{1925C8CC-DEF1-4AC6-99EA-D579DE3307E5}"/>
    <dgm:cxn modelId="{ABC0BA47-392F-4E8A-8D25-11DC53E05544}" type="presOf" srcId="{D7F0392A-7870-41C5-9D3D-C7A080709DAE}" destId="{490C1E16-107F-4D72-AB7D-A9350453BA6D}" srcOrd="0" destOrd="0" presId="urn:microsoft.com/office/officeart/2005/8/layout/list1"/>
    <dgm:cxn modelId="{7CC19668-4815-422D-8900-C5EF322B81CA}" type="presOf" srcId="{460A56B1-E65C-41BE-BBDA-87CF8A3C1ED1}" destId="{B046DB8C-99AC-43ED-BAB3-F464A67319B1}" srcOrd="0" destOrd="6" presId="urn:microsoft.com/office/officeart/2005/8/layout/list1"/>
    <dgm:cxn modelId="{A9A4EA6D-628C-459E-972E-6C2F9849BCAC}" type="presOf" srcId="{A6F2D285-B964-468C-BDC7-D5D9087D32FC}" destId="{B046DB8C-99AC-43ED-BAB3-F464A67319B1}" srcOrd="0" destOrd="5" presId="urn:microsoft.com/office/officeart/2005/8/layout/list1"/>
    <dgm:cxn modelId="{EA905076-0EC9-43CD-9F62-4E8FD3CC9A79}" type="presOf" srcId="{18163B21-14E5-4B31-AB19-BBBE654160D5}" destId="{490C1E16-107F-4D72-AB7D-A9350453BA6D}" srcOrd="0" destOrd="1" presId="urn:microsoft.com/office/officeart/2005/8/layout/list1"/>
    <dgm:cxn modelId="{69C07F82-B549-4606-8AE0-8A00D946771C}" type="presOf" srcId="{AB67E9A2-CC21-4FED-87A2-2D4EBEBCBB6F}" destId="{B046DB8C-99AC-43ED-BAB3-F464A67319B1}" srcOrd="0" destOrd="4" presId="urn:microsoft.com/office/officeart/2005/8/layout/list1"/>
    <dgm:cxn modelId="{56474B90-F648-4601-9590-2A491F3CCBCC}" srcId="{5AB35F71-F0CE-428B-B8CB-17ACEEB3234E}" destId="{AB67E9A2-CC21-4FED-87A2-2D4EBEBCBB6F}" srcOrd="4" destOrd="0" parTransId="{D24EAF5A-6FD6-44B1-9C1D-75E5DAB0077D}" sibTransId="{5BE3400E-F20C-434A-9C44-9D700055600B}"/>
    <dgm:cxn modelId="{A1214395-A4B9-4D0F-9184-7E853B323327}" type="presOf" srcId="{710B4120-9BAE-49C4-A04C-5CCAD0DED739}" destId="{6F324B31-AC5B-4E0A-84AB-4138AA9D8DD9}" srcOrd="0" destOrd="0" presId="urn:microsoft.com/office/officeart/2005/8/layout/list1"/>
    <dgm:cxn modelId="{165CE695-C218-4655-B010-50790A6DEFB6}" type="presOf" srcId="{710B4120-9BAE-49C4-A04C-5CCAD0DED739}" destId="{187ED44E-6F01-42C8-A6BB-A3A29120B8C3}" srcOrd="1" destOrd="0" presId="urn:microsoft.com/office/officeart/2005/8/layout/list1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A2EED69C-8B33-4C52-A219-104C14814208}" srcId="{5AB35F71-F0CE-428B-B8CB-17ACEEB3234E}" destId="{672BE183-6AC6-46AE-BDD6-77352B7A0A29}" srcOrd="1" destOrd="0" parTransId="{CE1CA8AB-3E27-4DEF-BF3A-1A26C48B6F14}" sibTransId="{CC1EF66A-42FD-41B1-8B38-3594E662958C}"/>
    <dgm:cxn modelId="{885409B7-1840-486A-A142-C2EBDACCB521}" type="presOf" srcId="{5AB35F71-F0CE-428B-B8CB-17ACEEB3234E}" destId="{A9CB870A-33BF-488F-AB03-1A6F82D84A99}" srcOrd="0" destOrd="0" presId="urn:microsoft.com/office/officeart/2005/8/layout/list1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8579ACC8-D7EC-47DE-9012-EAAD104D3765}" type="presOf" srcId="{84CA47AF-EE6D-4BC5-B1EA-6C43F3905D3C}" destId="{C6524E83-EE45-42ED-B62D-A43593773D88}" srcOrd="1" destOrd="0" presId="urn:microsoft.com/office/officeart/2005/8/layout/list1"/>
    <dgm:cxn modelId="{5F33EAC9-9E33-4DC8-BE6E-C2AF3F98AB27}" srcId="{5AB35F71-F0CE-428B-B8CB-17ACEEB3234E}" destId="{460A56B1-E65C-41BE-BBDA-87CF8A3C1ED1}" srcOrd="6" destOrd="0" parTransId="{23A07C20-6FB0-45B2-BCC8-FD68C4F51CE4}" sibTransId="{BDA28429-0055-4798-8752-B0AB7526F6F9}"/>
    <dgm:cxn modelId="{C215BBCA-81E6-4B7C-80F4-9026BA7D0291}" type="presOf" srcId="{FAD5E38E-DE23-4695-8D7A-297052945A34}" destId="{5C8C7F64-2EEF-47B6-8267-AC15D0CA3C48}" srcOrd="0" destOrd="0" presId="urn:microsoft.com/office/officeart/2005/8/layout/list1"/>
    <dgm:cxn modelId="{6C1096CD-81D8-4A62-BF1B-286FFCD63243}" type="presOf" srcId="{5AB35F71-F0CE-428B-B8CB-17ACEEB3234E}" destId="{1D9DD8D5-107F-4F82-BF9C-BD867C31F66F}" srcOrd="1" destOrd="0" presId="urn:microsoft.com/office/officeart/2005/8/layout/list1"/>
    <dgm:cxn modelId="{98071CCF-94BA-46EA-8572-A664FCCBBBE2}" type="presOf" srcId="{5674D432-85EB-45DA-B7E4-C9FF7A09F2B6}" destId="{B046DB8C-99AC-43ED-BAB3-F464A67319B1}" srcOrd="0" destOrd="3" presId="urn:microsoft.com/office/officeart/2005/8/layout/list1"/>
    <dgm:cxn modelId="{A61088D7-31BD-4344-A514-27E42320B74D}" srcId="{5AB35F71-F0CE-428B-B8CB-17ACEEB3234E}" destId="{5674D432-85EB-45DA-B7E4-C9FF7A09F2B6}" srcOrd="3" destOrd="0" parTransId="{16B6619B-C47D-41D6-9531-32F6188CB29F}" sibTransId="{08AC1761-A397-4FF7-832F-A86EDF28A2AA}"/>
    <dgm:cxn modelId="{6953F0E1-F2F2-48BA-9764-7653E7A7921B}" srcId="{5AB35F71-F0CE-428B-B8CB-17ACEEB3234E}" destId="{A6F2D285-B964-468C-BDC7-D5D9087D32FC}" srcOrd="5" destOrd="0" parTransId="{2F666864-91EB-4138-9DC9-016A26DD82BA}" sibTransId="{6EB9152D-5000-47B5-BF9D-6BED61547135}"/>
    <dgm:cxn modelId="{A9EB14E8-A9A7-4537-8A97-DC06025B921A}" srcId="{84CA47AF-EE6D-4BC5-B1EA-6C43F3905D3C}" destId="{18163B21-14E5-4B31-AB19-BBBE654160D5}" srcOrd="1" destOrd="0" parTransId="{45BAB072-7CE7-47ED-8BC7-34D722BFDD01}" sibTransId="{FE274FFB-936C-4259-BB71-1DD60A15461D}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25C03DF4-F7DE-4954-82E9-42FD64E0E4A9}" type="presOf" srcId="{BC902AE2-A36F-4FAF-9A5D-574707FEEEB0}" destId="{B046DB8C-99AC-43ED-BAB3-F464A67319B1}" srcOrd="0" destOrd="0" presId="urn:microsoft.com/office/officeart/2005/8/layout/list1"/>
    <dgm:cxn modelId="{695E197F-9707-463A-92F4-33443A4D0D52}" type="presParOf" srcId="{5C8C7F64-2EEF-47B6-8267-AC15D0CA3C48}" destId="{958B8210-A64E-4226-BF63-C15D889225CA}" srcOrd="0" destOrd="0" presId="urn:microsoft.com/office/officeart/2005/8/layout/list1"/>
    <dgm:cxn modelId="{48A9E76B-DC19-4AA4-8E86-AC938168CCF4}" type="presParOf" srcId="{958B8210-A64E-4226-BF63-C15D889225CA}" destId="{6F324B31-AC5B-4E0A-84AB-4138AA9D8DD9}" srcOrd="0" destOrd="0" presId="urn:microsoft.com/office/officeart/2005/8/layout/list1"/>
    <dgm:cxn modelId="{E2A0DB15-2C44-4DEE-84AD-7CB297AF2B64}" type="presParOf" srcId="{958B8210-A64E-4226-BF63-C15D889225CA}" destId="{187ED44E-6F01-42C8-A6BB-A3A29120B8C3}" srcOrd="1" destOrd="0" presId="urn:microsoft.com/office/officeart/2005/8/layout/list1"/>
    <dgm:cxn modelId="{DCE4BD69-CE50-40E7-BEED-694B7483693B}" type="presParOf" srcId="{5C8C7F64-2EEF-47B6-8267-AC15D0CA3C48}" destId="{434E056D-D6AF-4A8B-B8FE-37ADD0DA58EE}" srcOrd="1" destOrd="0" presId="urn:microsoft.com/office/officeart/2005/8/layout/list1"/>
    <dgm:cxn modelId="{2917F5F8-A3F1-49BC-A555-9FB8A5528303}" type="presParOf" srcId="{5C8C7F64-2EEF-47B6-8267-AC15D0CA3C48}" destId="{194863B3-8E15-46BC-9D49-F3BC4FC99FA2}" srcOrd="2" destOrd="0" presId="urn:microsoft.com/office/officeart/2005/8/layout/list1"/>
    <dgm:cxn modelId="{F22FEFC1-0DFC-429E-A4DE-CA05A0EE83A2}" type="presParOf" srcId="{5C8C7F64-2EEF-47B6-8267-AC15D0CA3C48}" destId="{B7204074-BB12-4A1E-818D-F1C30F37C1EC}" srcOrd="3" destOrd="0" presId="urn:microsoft.com/office/officeart/2005/8/layout/list1"/>
    <dgm:cxn modelId="{FD6CA2DF-396C-4CDC-BBDA-38BB8C2B5DFF}" type="presParOf" srcId="{5C8C7F64-2EEF-47B6-8267-AC15D0CA3C48}" destId="{C784E333-328B-4CEB-B88B-5A1E01C9F02E}" srcOrd="4" destOrd="0" presId="urn:microsoft.com/office/officeart/2005/8/layout/list1"/>
    <dgm:cxn modelId="{A4E1E0CB-593F-46E8-9192-D4518CB7A195}" type="presParOf" srcId="{C784E333-328B-4CEB-B88B-5A1E01C9F02E}" destId="{4B4461E2-A63B-445A-9739-FC518E16949E}" srcOrd="0" destOrd="0" presId="urn:microsoft.com/office/officeart/2005/8/layout/list1"/>
    <dgm:cxn modelId="{3AD639C2-08C8-4BF2-8DA2-0F8B3219F6DD}" type="presParOf" srcId="{C784E333-328B-4CEB-B88B-5A1E01C9F02E}" destId="{C6524E83-EE45-42ED-B62D-A43593773D88}" srcOrd="1" destOrd="0" presId="urn:microsoft.com/office/officeart/2005/8/layout/list1"/>
    <dgm:cxn modelId="{B11EECC1-D63B-4551-A459-BEC7CF7B1A08}" type="presParOf" srcId="{5C8C7F64-2EEF-47B6-8267-AC15D0CA3C48}" destId="{C5D27CCA-BDD5-4D5C-9B8A-157C4ABA29D8}" srcOrd="5" destOrd="0" presId="urn:microsoft.com/office/officeart/2005/8/layout/list1"/>
    <dgm:cxn modelId="{8462E253-0C93-4D80-BEF9-5C9F88B3927E}" type="presParOf" srcId="{5C8C7F64-2EEF-47B6-8267-AC15D0CA3C48}" destId="{490C1E16-107F-4D72-AB7D-A9350453BA6D}" srcOrd="6" destOrd="0" presId="urn:microsoft.com/office/officeart/2005/8/layout/list1"/>
    <dgm:cxn modelId="{D25CDE56-50B1-48A5-B2E8-52A8666DB58A}" type="presParOf" srcId="{5C8C7F64-2EEF-47B6-8267-AC15D0CA3C48}" destId="{1445FF21-2FB0-46CA-BBDA-F8D6F31A666D}" srcOrd="7" destOrd="0" presId="urn:microsoft.com/office/officeart/2005/8/layout/list1"/>
    <dgm:cxn modelId="{FA2D28A3-9A93-4943-A299-4A6FDBF5ED3A}" type="presParOf" srcId="{5C8C7F64-2EEF-47B6-8267-AC15D0CA3C48}" destId="{8AECCD25-8C65-4DC8-91B4-B02F65F8CC5C}" srcOrd="8" destOrd="0" presId="urn:microsoft.com/office/officeart/2005/8/layout/list1"/>
    <dgm:cxn modelId="{F93B5A9E-EF13-4804-8F65-7004BFF6865E}" type="presParOf" srcId="{8AECCD25-8C65-4DC8-91B4-B02F65F8CC5C}" destId="{A9CB870A-33BF-488F-AB03-1A6F82D84A99}" srcOrd="0" destOrd="0" presId="urn:microsoft.com/office/officeart/2005/8/layout/list1"/>
    <dgm:cxn modelId="{F9369E98-8ED4-410B-A3FC-F4A48F095C9F}" type="presParOf" srcId="{8AECCD25-8C65-4DC8-91B4-B02F65F8CC5C}" destId="{1D9DD8D5-107F-4F82-BF9C-BD867C31F66F}" srcOrd="1" destOrd="0" presId="urn:microsoft.com/office/officeart/2005/8/layout/list1"/>
    <dgm:cxn modelId="{74D7B3D0-90BF-4E02-B444-DE9C8ECC9641}" type="presParOf" srcId="{5C8C7F64-2EEF-47B6-8267-AC15D0CA3C48}" destId="{ED69A94E-CEC5-4246-AB3C-87AD81EF535D}" srcOrd="9" destOrd="0" presId="urn:microsoft.com/office/officeart/2005/8/layout/list1"/>
    <dgm:cxn modelId="{8C1B2F6F-E748-4592-94BC-B50746F118BD}" type="presParOf" srcId="{5C8C7F64-2EEF-47B6-8267-AC15D0CA3C48}" destId="{B046DB8C-99AC-43ED-BAB3-F464A67319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 dirty="0"/>
            <a:t>Használati utasítás</a:t>
          </a:r>
          <a:endParaRPr lang="en-US" dirty="0"/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 dirty="0"/>
            <a:t>Script futtatása:</a:t>
          </a:r>
          <a:endParaRPr lang="en-US" dirty="0"/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 dirty="0" err="1"/>
            <a:t>Chmod</a:t>
          </a:r>
          <a:r>
            <a:rPr lang="hu-HU" dirty="0"/>
            <a:t> 777 t.sh</a:t>
          </a:r>
          <a:endParaRPr lang="en-US" dirty="0"/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 dirty="0"/>
            <a:t>Előfeltételek:</a:t>
          </a:r>
          <a:endParaRPr lang="en-US" dirty="0"/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 dirty="0"/>
            <a:t>Debian-alapú rendszer (pl. Ubuntu)</a:t>
          </a:r>
          <a:endParaRPr lang="en-US" dirty="0"/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5F7956BB-0792-4659-A516-8C5CF3C05EBE}">
      <dgm:prSet/>
      <dgm:spPr/>
      <dgm:t>
        <a:bodyPr/>
        <a:lstStyle/>
        <a:p>
          <a:r>
            <a:rPr lang="hu-HU" dirty="0"/>
            <a:t>./t.sh</a:t>
          </a:r>
          <a:endParaRPr lang="en-US" dirty="0"/>
        </a:p>
      </dgm:t>
    </dgm:pt>
    <dgm:pt modelId="{9A833D24-3015-4794-B8E2-88F39E58A981}" type="parTrans" cxnId="{EC08C51F-261D-4709-A8D8-890063AD6376}">
      <dgm:prSet/>
      <dgm:spPr/>
      <dgm:t>
        <a:bodyPr/>
        <a:lstStyle/>
        <a:p>
          <a:endParaRPr lang="hu-HU"/>
        </a:p>
      </dgm:t>
    </dgm:pt>
    <dgm:pt modelId="{B056285B-98D1-41E4-AAC7-E101FE65F735}" type="sibTrans" cxnId="{EC08C51F-261D-4709-A8D8-890063AD6376}">
      <dgm:prSet/>
      <dgm:spPr/>
      <dgm:t>
        <a:bodyPr/>
        <a:lstStyle/>
        <a:p>
          <a:endParaRPr lang="hu-HU"/>
        </a:p>
      </dgm:t>
    </dgm:pt>
    <dgm:pt modelId="{E6F58DA8-2D2A-4BA8-B94F-F5D259D9B605}">
      <dgm:prSet/>
      <dgm:spPr/>
      <dgm:t>
        <a:bodyPr/>
        <a:lstStyle/>
        <a:p>
          <a:r>
            <a:rPr lang="hu-HU" dirty="0" err="1"/>
            <a:t>Root</a:t>
          </a:r>
          <a:r>
            <a:rPr lang="hu-HU" dirty="0"/>
            <a:t> jogosultság.</a:t>
          </a:r>
          <a:endParaRPr lang="en-US" dirty="0"/>
        </a:p>
      </dgm:t>
    </dgm:pt>
    <dgm:pt modelId="{BED0FCE5-E631-48A8-8A5F-316148FDA130}" type="parTrans" cxnId="{76ABB3B4-6A24-4BF7-B5E4-97C39D457822}">
      <dgm:prSet/>
      <dgm:spPr/>
      <dgm:t>
        <a:bodyPr/>
        <a:lstStyle/>
        <a:p>
          <a:endParaRPr lang="hu-HU"/>
        </a:p>
      </dgm:t>
    </dgm:pt>
    <dgm:pt modelId="{D78977D3-1689-4F54-8D89-41CE18006B6B}" type="sibTrans" cxnId="{76ABB3B4-6A24-4BF7-B5E4-97C39D457822}">
      <dgm:prSet/>
      <dgm:spPr/>
      <dgm:t>
        <a:bodyPr/>
        <a:lstStyle/>
        <a:p>
          <a:endParaRPr lang="hu-HU"/>
        </a:p>
      </dgm:t>
    </dgm:pt>
    <dgm:pt modelId="{00C58DC9-68A2-49D0-A4A5-022B0A5BEA36}">
      <dgm:prSet/>
      <dgm:spPr/>
      <dgm:t>
        <a:bodyPr/>
        <a:lstStyle/>
        <a:p>
          <a:r>
            <a:rPr lang="hu-HU" b="1" dirty="0"/>
            <a:t>Fontos Megjegyzések és Korlátozások:</a:t>
          </a:r>
          <a:endParaRPr lang="en-US" dirty="0"/>
        </a:p>
      </dgm:t>
    </dgm:pt>
    <dgm:pt modelId="{24477ABD-66C7-4E2A-B334-04D195904482}" type="parTrans" cxnId="{6471B29B-8920-4AEE-9AB8-BA1D691884E7}">
      <dgm:prSet/>
      <dgm:spPr/>
      <dgm:t>
        <a:bodyPr/>
        <a:lstStyle/>
        <a:p>
          <a:endParaRPr lang="hu-HU"/>
        </a:p>
      </dgm:t>
    </dgm:pt>
    <dgm:pt modelId="{DF871D31-E9E5-481E-AD0B-CE1843A3D891}" type="sibTrans" cxnId="{6471B29B-8920-4AEE-9AB8-BA1D691884E7}">
      <dgm:prSet/>
      <dgm:spPr/>
      <dgm:t>
        <a:bodyPr/>
        <a:lstStyle/>
        <a:p>
          <a:endParaRPr lang="hu-HU"/>
        </a:p>
      </dgm:t>
    </dgm:pt>
    <dgm:pt modelId="{D0C62E89-CE6D-4D67-AEFF-236E72847FC1}">
      <dgm:prSet/>
      <dgm:spPr/>
      <dgm:t>
        <a:bodyPr/>
        <a:lstStyle/>
        <a:p>
          <a:r>
            <a:rPr lang="hu-HU" dirty="0"/>
            <a:t>Biztonság: Egyszerű jelszó </a:t>
          </a:r>
          <a:r>
            <a:rPr lang="hu-HU" dirty="0" err="1"/>
            <a:t>MySQL</a:t>
          </a:r>
          <a:r>
            <a:rPr lang="hu-HU" dirty="0"/>
            <a:t> </a:t>
          </a:r>
          <a:r>
            <a:rPr lang="hu-HU" dirty="0" err="1"/>
            <a:t>admin</a:t>
          </a:r>
          <a:r>
            <a:rPr lang="hu-HU" dirty="0"/>
            <a:t> felhasználó számára</a:t>
          </a:r>
          <a:endParaRPr lang="en-US" dirty="0"/>
        </a:p>
      </dgm:t>
    </dgm:pt>
    <dgm:pt modelId="{85E69517-08A1-4BD6-ADF9-29ED5DC0A95C}" type="parTrans" cxnId="{BE8DF4C1-E4E2-4B97-A9E7-94014A379BCC}">
      <dgm:prSet/>
      <dgm:spPr/>
      <dgm:t>
        <a:bodyPr/>
        <a:lstStyle/>
        <a:p>
          <a:endParaRPr lang="hu-HU"/>
        </a:p>
      </dgm:t>
    </dgm:pt>
    <dgm:pt modelId="{CB56C1CD-C7D8-469E-86AE-80F27D41B9D4}" type="sibTrans" cxnId="{BE8DF4C1-E4E2-4B97-A9E7-94014A379BCC}">
      <dgm:prSet/>
      <dgm:spPr/>
      <dgm:t>
        <a:bodyPr/>
        <a:lstStyle/>
        <a:p>
          <a:endParaRPr lang="hu-HU"/>
        </a:p>
      </dgm:t>
    </dgm:pt>
    <dgm:pt modelId="{75A6A8CB-026D-4935-92B0-C6627D47EFA6}">
      <dgm:prSet/>
      <dgm:spPr/>
      <dgm:t>
        <a:bodyPr/>
        <a:lstStyle/>
        <a:p>
          <a:r>
            <a:rPr lang="hu-HU" dirty="0"/>
            <a:t>Hibaellenőrzés a </a:t>
          </a:r>
          <a:r>
            <a:rPr lang="hu-HU" dirty="0" err="1"/>
            <a:t>logok</a:t>
          </a:r>
          <a:r>
            <a:rPr lang="hu-HU" dirty="0"/>
            <a:t> alapján</a:t>
          </a:r>
          <a:endParaRPr lang="en-US" dirty="0"/>
        </a:p>
      </dgm:t>
    </dgm:pt>
    <dgm:pt modelId="{10E5FF67-22D0-4FA8-9E89-3C23E3E269C4}" type="parTrans" cxnId="{34CE0A60-EF53-4CB8-A769-123BFE428C79}">
      <dgm:prSet/>
      <dgm:spPr/>
      <dgm:t>
        <a:bodyPr/>
        <a:lstStyle/>
        <a:p>
          <a:endParaRPr lang="hu-HU"/>
        </a:p>
      </dgm:t>
    </dgm:pt>
    <dgm:pt modelId="{C02E763F-63CB-44D0-9261-AAF0979F059E}" type="sibTrans" cxnId="{34CE0A60-EF53-4CB8-A769-123BFE428C79}">
      <dgm:prSet/>
      <dgm:spPr/>
      <dgm:t>
        <a:bodyPr/>
        <a:lstStyle/>
        <a:p>
          <a:endParaRPr lang="hu-HU"/>
        </a:p>
      </dgm:t>
    </dgm:pt>
    <dgm:pt modelId="{8A7AF151-F0C8-4B33-8BAE-2D04D68D7AF2}">
      <dgm:prSet/>
      <dgm:spPr/>
      <dgm:t>
        <a:bodyPr/>
        <a:lstStyle/>
        <a:p>
          <a:r>
            <a:rPr lang="hu-HU" dirty="0"/>
            <a:t>Módosítható paraméterek: </a:t>
          </a:r>
          <a:r>
            <a:rPr lang="hu-HU" dirty="0" err="1"/>
            <a:t>Node_RED</a:t>
          </a:r>
          <a:r>
            <a:rPr lang="hu-HU" dirty="0"/>
            <a:t> és </a:t>
          </a:r>
          <a:r>
            <a:rPr lang="hu-HU" dirty="0" err="1"/>
            <a:t>phpMyAdmin</a:t>
          </a:r>
          <a:r>
            <a:rPr lang="hu-HU" dirty="0"/>
            <a:t> portok</a:t>
          </a:r>
          <a:endParaRPr lang="en-US" dirty="0"/>
        </a:p>
      </dgm:t>
    </dgm:pt>
    <dgm:pt modelId="{AC991812-5DEC-43EC-B908-4CB4ADA08D85}" type="parTrans" cxnId="{4559700D-6B40-48E0-A869-0BC8E7C67D33}">
      <dgm:prSet/>
      <dgm:spPr/>
      <dgm:t>
        <a:bodyPr/>
        <a:lstStyle/>
        <a:p>
          <a:endParaRPr lang="hu-HU"/>
        </a:p>
      </dgm:t>
    </dgm:pt>
    <dgm:pt modelId="{503D4170-A22E-457C-976D-EC06E86BC412}" type="sibTrans" cxnId="{4559700D-6B40-48E0-A869-0BC8E7C67D33}">
      <dgm:prSet/>
      <dgm:spPr/>
      <dgm:t>
        <a:bodyPr/>
        <a:lstStyle/>
        <a:p>
          <a:endParaRPr lang="hu-HU"/>
        </a:p>
      </dgm:t>
    </dgm:pt>
    <dgm:pt modelId="{BE3A0960-3B2D-4390-B814-DF25C4E32F9A}" type="pres">
      <dgm:prSet presAssocID="{FAD5E38E-DE23-4695-8D7A-297052945A34}" presName="linear" presStyleCnt="0">
        <dgm:presLayoutVars>
          <dgm:animLvl val="lvl"/>
          <dgm:resizeHandles val="exact"/>
        </dgm:presLayoutVars>
      </dgm:prSet>
      <dgm:spPr/>
    </dgm:pt>
    <dgm:pt modelId="{89D7E4DB-68B8-4018-94F8-A49316EBEA35}" type="pres">
      <dgm:prSet presAssocID="{710B4120-9BAE-49C4-A04C-5CCAD0DED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A909D6-5380-462D-83C5-12DE5EBFB91D}" type="pres">
      <dgm:prSet presAssocID="{73BB7D74-E7E1-4A3F-9AAA-19EA424499B1}" presName="spacer" presStyleCnt="0"/>
      <dgm:spPr/>
    </dgm:pt>
    <dgm:pt modelId="{830596E4-8804-4FBE-B2DA-27CB6BA2553E}" type="pres">
      <dgm:prSet presAssocID="{84CA47AF-EE6D-4BC5-B1EA-6C43F3905D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48B74D-3EF8-4DBB-A348-1FF8205ED6B0}" type="pres">
      <dgm:prSet presAssocID="{84CA47AF-EE6D-4BC5-B1EA-6C43F3905D3C}" presName="childText" presStyleLbl="revTx" presStyleIdx="0" presStyleCnt="3">
        <dgm:presLayoutVars>
          <dgm:bulletEnabled val="1"/>
        </dgm:presLayoutVars>
      </dgm:prSet>
      <dgm:spPr/>
    </dgm:pt>
    <dgm:pt modelId="{64C09552-E960-4E66-9B12-3C0C338568EA}" type="pres">
      <dgm:prSet presAssocID="{5AB35F71-F0CE-428B-B8CB-17ACEEB323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A42A58-5D9B-41EC-9025-F5465670D9FA}" type="pres">
      <dgm:prSet presAssocID="{5AB35F71-F0CE-428B-B8CB-17ACEEB3234E}" presName="childText" presStyleLbl="revTx" presStyleIdx="1" presStyleCnt="3">
        <dgm:presLayoutVars>
          <dgm:bulletEnabled val="1"/>
        </dgm:presLayoutVars>
      </dgm:prSet>
      <dgm:spPr/>
    </dgm:pt>
    <dgm:pt modelId="{80E2B529-D4B8-4D6C-9AF7-3670CE65036E}" type="pres">
      <dgm:prSet presAssocID="{00C58DC9-68A2-49D0-A4A5-022B0A5BEA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A47566-7F6D-4D91-A3B2-D70650E40619}" type="pres">
      <dgm:prSet presAssocID="{00C58DC9-68A2-49D0-A4A5-022B0A5BEA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CDE7B0A-0034-4D7C-AA1B-82E9DAD63A9A}" type="presOf" srcId="{E6F58DA8-2D2A-4BA8-B94F-F5D259D9B605}" destId="{02A42A58-5D9B-41EC-9025-F5465670D9FA}" srcOrd="0" destOrd="1" presId="urn:microsoft.com/office/officeart/2005/8/layout/vList2"/>
    <dgm:cxn modelId="{4559700D-6B40-48E0-A869-0BC8E7C67D33}" srcId="{00C58DC9-68A2-49D0-A4A5-022B0A5BEA36}" destId="{8A7AF151-F0C8-4B33-8BAE-2D04D68D7AF2}" srcOrd="2" destOrd="0" parTransId="{AC991812-5DEC-43EC-B908-4CB4ADA08D85}" sibTransId="{503D4170-A22E-457C-976D-EC06E86BC412}"/>
    <dgm:cxn modelId="{380A2318-8C7B-42CF-9435-5C6487922B7E}" type="presOf" srcId="{BC902AE2-A36F-4FAF-9A5D-574707FEEEB0}" destId="{02A42A58-5D9B-41EC-9025-F5465670D9FA}" srcOrd="0" destOrd="0" presId="urn:microsoft.com/office/officeart/2005/8/layout/vList2"/>
    <dgm:cxn modelId="{514FF11E-3BD3-4926-A314-E13EA024CB04}" type="presOf" srcId="{5AB35F71-F0CE-428B-B8CB-17ACEEB3234E}" destId="{64C09552-E960-4E66-9B12-3C0C338568EA}" srcOrd="0" destOrd="0" presId="urn:microsoft.com/office/officeart/2005/8/layout/vList2"/>
    <dgm:cxn modelId="{EC08C51F-261D-4709-A8D8-890063AD6376}" srcId="{84CA47AF-EE6D-4BC5-B1EA-6C43F3905D3C}" destId="{5F7956BB-0792-4659-A516-8C5CF3C05EBE}" srcOrd="1" destOrd="0" parTransId="{9A833D24-3015-4794-B8E2-88F39E58A981}" sibTransId="{B056285B-98D1-41E4-AAC7-E101FE65F735}"/>
    <dgm:cxn modelId="{78867825-23D8-4E40-9586-BC80A98D9622}" type="presOf" srcId="{FAD5E38E-DE23-4695-8D7A-297052945A34}" destId="{BE3A0960-3B2D-4390-B814-DF25C4E32F9A}" srcOrd="0" destOrd="0" presId="urn:microsoft.com/office/officeart/2005/8/layout/vList2"/>
    <dgm:cxn modelId="{51230132-CFBE-4D8E-9C8F-CD36AD8FB435}" type="presOf" srcId="{8A7AF151-F0C8-4B33-8BAE-2D04D68D7AF2}" destId="{B2A47566-7F6D-4D91-A3B2-D70650E40619}" srcOrd="0" destOrd="2" presId="urn:microsoft.com/office/officeart/2005/8/layout/vList2"/>
    <dgm:cxn modelId="{A53E6038-41C9-4C43-8853-FE598D1D6311}" type="presOf" srcId="{84CA47AF-EE6D-4BC5-B1EA-6C43F3905D3C}" destId="{830596E4-8804-4FBE-B2DA-27CB6BA2553E}" srcOrd="0" destOrd="0" presId="urn:microsoft.com/office/officeart/2005/8/layout/vList2"/>
    <dgm:cxn modelId="{34CE0A60-EF53-4CB8-A769-123BFE428C79}" srcId="{00C58DC9-68A2-49D0-A4A5-022B0A5BEA36}" destId="{75A6A8CB-026D-4935-92B0-C6627D47EFA6}" srcOrd="1" destOrd="0" parTransId="{10E5FF67-22D0-4FA8-9E89-3C23E3E269C4}" sibTransId="{C02E763F-63CB-44D0-9261-AAF0979F059E}"/>
    <dgm:cxn modelId="{A8D45166-4228-44AF-8FC4-AD78E0A2723F}" type="presOf" srcId="{75A6A8CB-026D-4935-92B0-C6627D47EFA6}" destId="{B2A47566-7F6D-4D91-A3B2-D70650E40619}" srcOrd="0" destOrd="1" presId="urn:microsoft.com/office/officeart/2005/8/layout/vList2"/>
    <dgm:cxn modelId="{9BC8BE6C-163D-498B-B8D8-C246F11C6033}" type="presOf" srcId="{D7F0392A-7870-41C5-9D3D-C7A080709DAE}" destId="{4248B74D-3EF8-4DBB-A348-1FF8205ED6B0}" srcOrd="0" destOrd="0" presId="urn:microsoft.com/office/officeart/2005/8/layout/vList2"/>
    <dgm:cxn modelId="{3AEBCC85-3DE9-46B2-9A27-66FCFBD526FA}" type="presOf" srcId="{5F7956BB-0792-4659-A516-8C5CF3C05EBE}" destId="{4248B74D-3EF8-4DBB-A348-1FF8205ED6B0}" srcOrd="0" destOrd="1" presId="urn:microsoft.com/office/officeart/2005/8/layout/vList2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6471B29B-8920-4AEE-9AB8-BA1D691884E7}" srcId="{FAD5E38E-DE23-4695-8D7A-297052945A34}" destId="{00C58DC9-68A2-49D0-A4A5-022B0A5BEA36}" srcOrd="3" destOrd="0" parTransId="{24477ABD-66C7-4E2A-B334-04D195904482}" sibTransId="{DF871D31-E9E5-481E-AD0B-CE1843A3D891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7C66DCA0-EF8D-4A18-9361-DE04F7BCB714}" type="presOf" srcId="{00C58DC9-68A2-49D0-A4A5-022B0A5BEA36}" destId="{80E2B529-D4B8-4D6C-9AF7-3670CE65036E}" srcOrd="0" destOrd="0" presId="urn:microsoft.com/office/officeart/2005/8/layout/vList2"/>
    <dgm:cxn modelId="{76ABB3B4-6A24-4BF7-B5E4-97C39D457822}" srcId="{5AB35F71-F0CE-428B-B8CB-17ACEEB3234E}" destId="{E6F58DA8-2D2A-4BA8-B94F-F5D259D9B605}" srcOrd="1" destOrd="0" parTransId="{BED0FCE5-E631-48A8-8A5F-316148FDA130}" sibTransId="{D78977D3-1689-4F54-8D89-41CE18006B6B}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BE8DF4C1-E4E2-4B97-A9E7-94014A379BCC}" srcId="{00C58DC9-68A2-49D0-A4A5-022B0A5BEA36}" destId="{D0C62E89-CE6D-4D67-AEFF-236E72847FC1}" srcOrd="0" destOrd="0" parTransId="{85E69517-08A1-4BD6-ADF9-29ED5DC0A95C}" sibTransId="{CB56C1CD-C7D8-469E-86AE-80F27D41B9D4}"/>
    <dgm:cxn modelId="{88C40DCB-4F0E-459A-A3C7-1BD5F5736931}" type="presOf" srcId="{D0C62E89-CE6D-4D67-AEFF-236E72847FC1}" destId="{B2A47566-7F6D-4D91-A3B2-D70650E40619}" srcOrd="0" destOrd="0" presId="urn:microsoft.com/office/officeart/2005/8/layout/vList2"/>
    <dgm:cxn modelId="{FA578EDC-EE4C-4803-ADE2-DCD15EF90F3F}" type="presOf" srcId="{710B4120-9BAE-49C4-A04C-5CCAD0DED739}" destId="{89D7E4DB-68B8-4018-94F8-A49316EBEA35}" srcOrd="0" destOrd="0" presId="urn:microsoft.com/office/officeart/2005/8/layout/vList2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6588B780-FF30-4F56-9B5D-8F6F3CE3165B}" type="presParOf" srcId="{BE3A0960-3B2D-4390-B814-DF25C4E32F9A}" destId="{89D7E4DB-68B8-4018-94F8-A49316EBEA35}" srcOrd="0" destOrd="0" presId="urn:microsoft.com/office/officeart/2005/8/layout/vList2"/>
    <dgm:cxn modelId="{F5BC4819-FD86-40E1-B821-5455F3AE1D94}" type="presParOf" srcId="{BE3A0960-3B2D-4390-B814-DF25C4E32F9A}" destId="{1DA909D6-5380-462D-83C5-12DE5EBFB91D}" srcOrd="1" destOrd="0" presId="urn:microsoft.com/office/officeart/2005/8/layout/vList2"/>
    <dgm:cxn modelId="{25655664-B1CA-43BD-906E-479D92ED710C}" type="presParOf" srcId="{BE3A0960-3B2D-4390-B814-DF25C4E32F9A}" destId="{830596E4-8804-4FBE-B2DA-27CB6BA2553E}" srcOrd="2" destOrd="0" presId="urn:microsoft.com/office/officeart/2005/8/layout/vList2"/>
    <dgm:cxn modelId="{40ED1548-DA5C-4CDD-A2F4-1721D136153F}" type="presParOf" srcId="{BE3A0960-3B2D-4390-B814-DF25C4E32F9A}" destId="{4248B74D-3EF8-4DBB-A348-1FF8205ED6B0}" srcOrd="3" destOrd="0" presId="urn:microsoft.com/office/officeart/2005/8/layout/vList2"/>
    <dgm:cxn modelId="{F5F938C4-4B24-4D2E-9C5C-6100CFCF82C8}" type="presParOf" srcId="{BE3A0960-3B2D-4390-B814-DF25C4E32F9A}" destId="{64C09552-E960-4E66-9B12-3C0C338568EA}" srcOrd="4" destOrd="0" presId="urn:microsoft.com/office/officeart/2005/8/layout/vList2"/>
    <dgm:cxn modelId="{EF1E4443-9F87-4B44-84D0-B0AC60AD0CD5}" type="presParOf" srcId="{BE3A0960-3B2D-4390-B814-DF25C4E32F9A}" destId="{02A42A58-5D9B-41EC-9025-F5465670D9FA}" srcOrd="5" destOrd="0" presId="urn:microsoft.com/office/officeart/2005/8/layout/vList2"/>
    <dgm:cxn modelId="{C4367528-5257-4340-9F13-A029A008E334}" type="presParOf" srcId="{BE3A0960-3B2D-4390-B814-DF25C4E32F9A}" destId="{80E2B529-D4B8-4D6C-9AF7-3670CE65036E}" srcOrd="6" destOrd="0" presId="urn:microsoft.com/office/officeart/2005/8/layout/vList2"/>
    <dgm:cxn modelId="{8501750C-14EA-4410-8FC8-3893620BCDFE}" type="presParOf" srcId="{BE3A0960-3B2D-4390-B814-DF25C4E32F9A}" destId="{B2A47566-7F6D-4D91-A3B2-D70650E406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200-9081-44E7-B0CE-B15E81F33A3C}">
      <dsp:nvSpPr>
        <dsp:cNvPr id="0" name=""/>
        <dsp:cNvSpPr/>
      </dsp:nvSpPr>
      <dsp:spPr>
        <a:xfrm>
          <a:off x="0" y="43612"/>
          <a:ext cx="6151562" cy="1681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Három telephelyre lett tervezve.</a:t>
          </a:r>
          <a:endParaRPr lang="en-US" sz="2500" kern="1200" dirty="0"/>
        </a:p>
      </dsp:txBody>
      <dsp:txXfrm>
        <a:off x="82102" y="125714"/>
        <a:ext cx="5987358" cy="1517671"/>
      </dsp:txXfrm>
    </dsp:sp>
    <dsp:sp modelId="{7FBB05FB-328E-4532-B452-D961802F762F}">
      <dsp:nvSpPr>
        <dsp:cNvPr id="0" name=""/>
        <dsp:cNvSpPr/>
      </dsp:nvSpPr>
      <dsp:spPr>
        <a:xfrm>
          <a:off x="0" y="1797487"/>
          <a:ext cx="6151562" cy="1681875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Mind a három helyre VLAN, Pilisvörösváron és Békásmegyeren található vezeték nélküli hálózat, szerver csak Pilisvörösváron található.</a:t>
          </a:r>
          <a:endParaRPr lang="en-US" sz="2500" kern="1200" dirty="0"/>
        </a:p>
      </dsp:txBody>
      <dsp:txXfrm>
        <a:off x="82102" y="1879589"/>
        <a:ext cx="5987358" cy="1517671"/>
      </dsp:txXfrm>
    </dsp:sp>
    <dsp:sp modelId="{28783944-7C9A-447C-B93E-7856F923D6C3}">
      <dsp:nvSpPr>
        <dsp:cNvPr id="0" name=""/>
        <dsp:cNvSpPr/>
      </dsp:nvSpPr>
      <dsp:spPr>
        <a:xfrm>
          <a:off x="0" y="3551362"/>
          <a:ext cx="6151562" cy="168187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Szerveren DHCP fut ami a Pilisvörösvárat látja el.</a:t>
          </a:r>
        </a:p>
      </dsp:txBody>
      <dsp:txXfrm>
        <a:off x="82102" y="3633464"/>
        <a:ext cx="5987358" cy="15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25E11-FECF-475D-9B42-9E20B7C6BC8C}">
      <dsp:nvSpPr>
        <dsp:cNvPr id="0" name=""/>
        <dsp:cNvSpPr/>
      </dsp:nvSpPr>
      <dsp:spPr>
        <a:xfrm>
          <a:off x="0" y="241724"/>
          <a:ext cx="6151562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Időbeosztás </a:t>
          </a:r>
          <a:r>
            <a:rPr lang="hu-HU" sz="4000" kern="1200" dirty="0">
              <a:sym typeface="Wingdings" panose="05000000000000000000" pitchFamily="2" charset="2"/>
            </a:rPr>
            <a:t>gitlab</a:t>
          </a:r>
          <a:r>
            <a:rPr lang="hu-HU" sz="4000" kern="1200" dirty="0"/>
            <a:t>.com</a:t>
          </a:r>
          <a:endParaRPr lang="en-US" sz="4000" kern="1200" dirty="0"/>
        </a:p>
      </dsp:txBody>
      <dsp:txXfrm>
        <a:off x="74249" y="315973"/>
        <a:ext cx="6003064" cy="1372502"/>
      </dsp:txXfrm>
    </dsp:sp>
    <dsp:sp modelId="{ABF4686D-CC45-4E28-9443-4D6A037EB532}">
      <dsp:nvSpPr>
        <dsp:cNvPr id="0" name=""/>
        <dsp:cNvSpPr/>
      </dsp:nvSpPr>
      <dsp:spPr>
        <a:xfrm>
          <a:off x="0" y="1877925"/>
          <a:ext cx="6151562" cy="152100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Dokumentációs programok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Microsoft Word</a:t>
          </a:r>
          <a:endParaRPr lang="en-US" sz="4000" kern="1200" dirty="0"/>
        </a:p>
      </dsp:txBody>
      <dsp:txXfrm>
        <a:off x="74249" y="1952174"/>
        <a:ext cx="6003064" cy="1372502"/>
      </dsp:txXfrm>
    </dsp:sp>
    <dsp:sp modelId="{04FCF6DA-FDE0-41B1-ADA5-20A4DD4521AB}">
      <dsp:nvSpPr>
        <dsp:cNvPr id="0" name=""/>
        <dsp:cNvSpPr/>
      </dsp:nvSpPr>
      <dsp:spPr>
        <a:xfrm>
          <a:off x="0" y="3514125"/>
          <a:ext cx="6151562" cy="1521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Logikai topológia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</a:t>
          </a:r>
          <a:r>
            <a:rPr lang="hu-HU" sz="4000" kern="1200" dirty="0" err="1"/>
            <a:t>Packet</a:t>
          </a:r>
          <a:r>
            <a:rPr lang="hu-HU" sz="4000" kern="1200" dirty="0"/>
            <a:t> </a:t>
          </a:r>
          <a:r>
            <a:rPr lang="hu-HU" sz="4000" kern="1200" dirty="0" err="1"/>
            <a:t>tracer</a:t>
          </a:r>
          <a:r>
            <a:rPr lang="hu-HU" sz="4000" kern="1200" dirty="0"/>
            <a:t> </a:t>
          </a:r>
          <a:endParaRPr lang="en-US" sz="4000" kern="1200" dirty="0"/>
        </a:p>
      </dsp:txBody>
      <dsp:txXfrm>
        <a:off x="74249" y="3588374"/>
        <a:ext cx="6003064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98D8C-A10C-449B-80F4-64B86B10FF13}">
      <dsp:nvSpPr>
        <dsp:cNvPr id="0" name=""/>
        <dsp:cNvSpPr/>
      </dsp:nvSpPr>
      <dsp:spPr>
        <a:xfrm>
          <a:off x="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4317-3A2E-46DF-9AA1-CB3621CAF975}">
      <dsp:nvSpPr>
        <dsp:cNvPr id="0" name=""/>
        <dsp:cNvSpPr/>
      </dsp:nvSpPr>
      <dsp:spPr>
        <a:xfrm>
          <a:off x="320675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Kiss Máté: Linux szerver konfigurációja, dokumentációk elkészítése/dokumentálása, feladatok segítése.</a:t>
          </a:r>
          <a:endParaRPr lang="en-US" sz="1700" kern="1200" dirty="0"/>
        </a:p>
      </dsp:txBody>
      <dsp:txXfrm>
        <a:off x="374352" y="843542"/>
        <a:ext cx="2778721" cy="1725303"/>
      </dsp:txXfrm>
    </dsp:sp>
    <dsp:sp modelId="{64323D79-D370-425C-8516-C5A76B03AF1C}">
      <dsp:nvSpPr>
        <dsp:cNvPr id="0" name=""/>
        <dsp:cNvSpPr/>
      </dsp:nvSpPr>
      <dsp:spPr>
        <a:xfrm>
          <a:off x="3527425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B38A-33DE-4400-B82E-06D5D8649BDB}">
      <dsp:nvSpPr>
        <dsp:cNvPr id="0" name=""/>
        <dsp:cNvSpPr/>
      </dsp:nvSpPr>
      <dsp:spPr>
        <a:xfrm>
          <a:off x="3848099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 err="1"/>
            <a:t>Bardóci</a:t>
          </a:r>
          <a:r>
            <a:rPr lang="hu-HU" sz="1700" kern="1200" dirty="0"/>
            <a:t> Bence: Windows szerver konfigurációja , dokumentációk elkészítése/dokumentálása, hálózati eszközök konfigurálásában való segítés.</a:t>
          </a:r>
          <a:endParaRPr lang="en-US" sz="1700" kern="1200" dirty="0"/>
        </a:p>
      </dsp:txBody>
      <dsp:txXfrm>
        <a:off x="3901776" y="843542"/>
        <a:ext cx="2778721" cy="1725303"/>
      </dsp:txXfrm>
    </dsp:sp>
    <dsp:sp modelId="{057AD073-2F11-4896-978E-44FD0321AEDB}">
      <dsp:nvSpPr>
        <dsp:cNvPr id="0" name=""/>
        <dsp:cNvSpPr/>
      </dsp:nvSpPr>
      <dsp:spPr>
        <a:xfrm>
          <a:off x="705485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1D96B-779D-4FB0-BFFC-EFE21D2A6662}">
      <dsp:nvSpPr>
        <dsp:cNvPr id="0" name=""/>
        <dsp:cNvSpPr/>
      </dsp:nvSpPr>
      <dsp:spPr>
        <a:xfrm>
          <a:off x="7375524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Szántó Róbert: Projekt vezető, hálózati eszközök konfigurálása, logikai topológia elkészítése, telephelyek közötti kapcsolat tesztelése.</a:t>
          </a:r>
          <a:endParaRPr lang="en-US" sz="1700" kern="1200" dirty="0"/>
        </a:p>
      </dsp:txBody>
      <dsp:txXfrm>
        <a:off x="7429201" y="843542"/>
        <a:ext cx="2778721" cy="1725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BC08-351B-4037-97E0-2AF0B3342110}">
      <dsp:nvSpPr>
        <dsp:cNvPr id="0" name=""/>
        <dsp:cNvSpPr/>
      </dsp:nvSpPr>
      <dsp:spPr>
        <a:xfrm>
          <a:off x="50" y="189924"/>
          <a:ext cx="4795093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Szerver működése:</a:t>
          </a:r>
          <a:endParaRPr lang="en-US" sz="2800" kern="1200"/>
        </a:p>
      </dsp:txBody>
      <dsp:txXfrm>
        <a:off x="50" y="189924"/>
        <a:ext cx="4795093" cy="806400"/>
      </dsp:txXfrm>
    </dsp:sp>
    <dsp:sp modelId="{635F2B3D-FCEB-4075-A9C3-E15CD5506FC2}">
      <dsp:nvSpPr>
        <dsp:cNvPr id="0" name=""/>
        <dsp:cNvSpPr/>
      </dsp:nvSpPr>
      <dsp:spPr>
        <a:xfrm>
          <a:off x="50" y="996324"/>
          <a:ext cx="4795093" cy="19214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DHCP fut a szerveren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Minden egyes VLAN számára címeket oszt ki Pilisvörösváron belül</a:t>
          </a:r>
          <a:endParaRPr lang="en-US" sz="2800" kern="1200" dirty="0"/>
        </a:p>
      </dsp:txBody>
      <dsp:txXfrm>
        <a:off x="50" y="996324"/>
        <a:ext cx="4795093" cy="1921499"/>
      </dsp:txXfrm>
    </dsp:sp>
    <dsp:sp modelId="{DBDA0649-D9ED-4D18-92D5-23864DDF8F59}">
      <dsp:nvSpPr>
        <dsp:cNvPr id="0" name=""/>
        <dsp:cNvSpPr/>
      </dsp:nvSpPr>
      <dsp:spPr>
        <a:xfrm>
          <a:off x="5466456" y="189924"/>
          <a:ext cx="4795093" cy="806400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Router beállítások:</a:t>
          </a:r>
          <a:endParaRPr lang="en-US" sz="2800" kern="1200"/>
        </a:p>
      </dsp:txBody>
      <dsp:txXfrm>
        <a:off x="5466456" y="189924"/>
        <a:ext cx="4795093" cy="806400"/>
      </dsp:txXfrm>
    </dsp:sp>
    <dsp:sp modelId="{8D80B607-0F33-400F-B907-986A12353F43}">
      <dsp:nvSpPr>
        <dsp:cNvPr id="0" name=""/>
        <dsp:cNvSpPr/>
      </dsp:nvSpPr>
      <dsp:spPr>
        <a:xfrm>
          <a:off x="5466456" y="996324"/>
          <a:ext cx="4795093" cy="1921499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Routerek OSPF irányító protokollt használnak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DHCP fut Békásmegyeren és a 13. kerületi telephelyen.</a:t>
          </a:r>
          <a:endParaRPr lang="en-US" sz="2800" kern="1200" dirty="0"/>
        </a:p>
      </dsp:txBody>
      <dsp:txXfrm>
        <a:off x="5466456" y="996324"/>
        <a:ext cx="4795093" cy="1921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BF7D-4C5C-4122-B053-A7BDF97280FC}">
      <dsp:nvSpPr>
        <dsp:cNvPr id="0" name=""/>
        <dsp:cNvSpPr/>
      </dsp:nvSpPr>
      <dsp:spPr>
        <a:xfrm>
          <a:off x="0" y="155479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/>
            <a:t>Windows Szerver Telepítése és Konfigurálása</a:t>
          </a:r>
          <a:endParaRPr lang="en-US" sz="1400" kern="1200" dirty="0"/>
        </a:p>
      </dsp:txBody>
      <dsp:txXfrm>
        <a:off x="15992" y="171471"/>
        <a:ext cx="5575066" cy="295616"/>
      </dsp:txXfrm>
    </dsp:sp>
    <dsp:sp modelId="{0A59ACD3-31D0-4C35-8453-AE2ACC1BECF4}">
      <dsp:nvSpPr>
        <dsp:cNvPr id="0" name=""/>
        <dsp:cNvSpPr/>
      </dsp:nvSpPr>
      <dsp:spPr>
        <a:xfrm>
          <a:off x="0" y="523399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 err="1"/>
            <a:t>Active</a:t>
          </a:r>
          <a:r>
            <a:rPr lang="hu-HU" sz="1400" b="1" kern="1200" dirty="0"/>
            <a:t> </a:t>
          </a:r>
          <a:r>
            <a:rPr lang="hu-HU" sz="1400" b="1" kern="1200" dirty="0" err="1"/>
            <a:t>Directory</a:t>
          </a:r>
          <a:r>
            <a:rPr lang="hu-HU" sz="1400" b="1" kern="1200" dirty="0"/>
            <a:t>:</a:t>
          </a:r>
          <a:endParaRPr lang="en-US" sz="1400" kern="1200" dirty="0"/>
        </a:p>
      </dsp:txBody>
      <dsp:txXfrm>
        <a:off x="15992" y="539391"/>
        <a:ext cx="5575066" cy="295616"/>
      </dsp:txXfrm>
    </dsp:sp>
    <dsp:sp modelId="{AADF9CA6-89AA-4AC0-B4F8-975778718C34}">
      <dsp:nvSpPr>
        <dsp:cNvPr id="0" name=""/>
        <dsp:cNvSpPr/>
      </dsp:nvSpPr>
      <dsp:spPr>
        <a:xfrm>
          <a:off x="0" y="891319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Pilisvörösvár </a:t>
          </a:r>
          <a:r>
            <a:rPr lang="hu-HU" sz="1400" kern="1200" dirty="0" err="1"/>
            <a:t>Football</a:t>
          </a:r>
          <a:r>
            <a:rPr lang="hu-HU" sz="1400" kern="1200" dirty="0"/>
            <a:t> Edzőközpont:</a:t>
          </a:r>
          <a:endParaRPr lang="en-US" sz="1400" kern="1200" dirty="0"/>
        </a:p>
      </dsp:txBody>
      <dsp:txXfrm>
        <a:off x="15992" y="907311"/>
        <a:ext cx="5575066" cy="295616"/>
      </dsp:txXfrm>
    </dsp:sp>
    <dsp:sp modelId="{B22720C3-583C-4ABB-A72E-B5E7ABD0ADB0}">
      <dsp:nvSpPr>
        <dsp:cNvPr id="0" name=""/>
        <dsp:cNvSpPr/>
      </dsp:nvSpPr>
      <dsp:spPr>
        <a:xfrm>
          <a:off x="0" y="1218919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/>
            <a:t>Klub Vezetés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Klub Management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Foci Management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/>
            <a:t>Foci Csapat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Foci Stábtagok (edzők, orvosok, szertárosok)</a:t>
          </a:r>
          <a:endParaRPr lang="en-US" sz="1100" kern="1200"/>
        </a:p>
      </dsp:txBody>
      <dsp:txXfrm>
        <a:off x="0" y="1218919"/>
        <a:ext cx="5607050" cy="898380"/>
      </dsp:txXfrm>
    </dsp:sp>
    <dsp:sp modelId="{E5FE3F6B-C5C4-474C-A824-AE1624983356}">
      <dsp:nvSpPr>
        <dsp:cNvPr id="0" name=""/>
        <dsp:cNvSpPr/>
      </dsp:nvSpPr>
      <dsp:spPr>
        <a:xfrm>
          <a:off x="0" y="2117299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Békásmegyer Futsal/Kézi Edzőközpont:</a:t>
          </a:r>
          <a:endParaRPr lang="en-US" sz="1400" kern="1200" dirty="0"/>
        </a:p>
      </dsp:txBody>
      <dsp:txXfrm>
        <a:off x="15992" y="2133291"/>
        <a:ext cx="5575066" cy="295616"/>
      </dsp:txXfrm>
    </dsp:sp>
    <dsp:sp modelId="{4858C051-E812-47FA-A052-76D5DC6A2248}">
      <dsp:nvSpPr>
        <dsp:cNvPr id="0" name=""/>
        <dsp:cNvSpPr/>
      </dsp:nvSpPr>
      <dsp:spPr>
        <a:xfrm>
          <a:off x="0" y="2444899"/>
          <a:ext cx="5607050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Kézi Csapat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Kézi Management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Kézi Stábtagok (edzők, orvosok, szertárosok)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Futsal Csapat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Futsal Stábtagok (edzők, orvosok, szertárosok)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Futsal Management</a:t>
          </a:r>
          <a:endParaRPr lang="en-US" sz="1100" kern="1200"/>
        </a:p>
      </dsp:txBody>
      <dsp:txXfrm>
        <a:off x="0" y="2444899"/>
        <a:ext cx="5607050" cy="1101240"/>
      </dsp:txXfrm>
    </dsp:sp>
    <dsp:sp modelId="{A75A5702-CA17-445A-90DB-A1A4B7DA772E}">
      <dsp:nvSpPr>
        <dsp:cNvPr id="0" name=""/>
        <dsp:cNvSpPr/>
      </dsp:nvSpPr>
      <dsp:spPr>
        <a:xfrm>
          <a:off x="0" y="354614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III.Kerületi Stadion/Sport Csarnok és FanShop:</a:t>
          </a:r>
          <a:endParaRPr lang="en-US" sz="1400" kern="1200"/>
        </a:p>
      </dsp:txBody>
      <dsp:txXfrm>
        <a:off x="15992" y="3562132"/>
        <a:ext cx="5575066" cy="295616"/>
      </dsp:txXfrm>
    </dsp:sp>
    <dsp:sp modelId="{42AAE3BA-10B1-41D1-BA5E-1923F5954BEB}">
      <dsp:nvSpPr>
        <dsp:cNvPr id="0" name=""/>
        <dsp:cNvSpPr/>
      </dsp:nvSpPr>
      <dsp:spPr>
        <a:xfrm>
          <a:off x="0" y="3873739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Stadion/Sport Csarnok Vezetés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Falábú Favágók FanShop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Meccs Szervezés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Football Stadion Management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/>
            <a:t>Sport Csarnok Management</a:t>
          </a:r>
          <a:endParaRPr lang="en-US" sz="1100" kern="1200"/>
        </a:p>
      </dsp:txBody>
      <dsp:txXfrm>
        <a:off x="0" y="3873739"/>
        <a:ext cx="5607050" cy="898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9ACD3-31D0-4C35-8453-AE2ACC1BECF4}">
      <dsp:nvSpPr>
        <dsp:cNvPr id="0" name=""/>
        <dsp:cNvSpPr/>
      </dsp:nvSpPr>
      <dsp:spPr>
        <a:xfrm>
          <a:off x="0" y="315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DHCP Szolgáltatás:</a:t>
          </a:r>
          <a:endParaRPr lang="en-US" sz="2000" kern="1200" dirty="0"/>
        </a:p>
      </dsp:txBody>
      <dsp:txXfrm>
        <a:off x="22846" y="54395"/>
        <a:ext cx="5561358" cy="422308"/>
      </dsp:txXfrm>
    </dsp:sp>
    <dsp:sp modelId="{AADF9CA6-89AA-4AC0-B4F8-975778718C34}">
      <dsp:nvSpPr>
        <dsp:cNvPr id="0" name=""/>
        <dsp:cNvSpPr/>
      </dsp:nvSpPr>
      <dsp:spPr>
        <a:xfrm>
          <a:off x="0" y="5571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VLAN ‚:</a:t>
          </a:r>
          <a:endParaRPr lang="en-US" sz="2000" kern="1200" dirty="0"/>
        </a:p>
      </dsp:txBody>
      <dsp:txXfrm>
        <a:off x="22846" y="579995"/>
        <a:ext cx="5561358" cy="422308"/>
      </dsp:txXfrm>
    </dsp:sp>
    <dsp:sp modelId="{B22720C3-583C-4ABB-A72E-B5E7ABD0ADB0}">
      <dsp:nvSpPr>
        <dsp:cNvPr id="0" name=""/>
        <dsp:cNvSpPr/>
      </dsp:nvSpPr>
      <dsp:spPr>
        <a:xfrm>
          <a:off x="0" y="1025149"/>
          <a:ext cx="560705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/>
            <a:t>Excluded</a:t>
          </a:r>
          <a:r>
            <a:rPr lang="hu-HU" sz="1600" kern="1200" dirty="0"/>
            <a:t> </a:t>
          </a:r>
          <a:r>
            <a:rPr lang="hu-HU" sz="1600" kern="1200" dirty="0" err="1"/>
            <a:t>address</a:t>
          </a:r>
          <a:r>
            <a:rPr lang="hu-HU" sz="1600" kern="1200" dirty="0"/>
            <a:t>-ek: 192.168.10.1-192.168.10.5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Start ip </a:t>
          </a:r>
          <a:r>
            <a:rPr lang="hu-HU" sz="1600" kern="1200" dirty="0" err="1"/>
            <a:t>address</a:t>
          </a:r>
          <a:r>
            <a:rPr lang="hu-HU" sz="1600" kern="1200" dirty="0"/>
            <a:t>: 192.168.10.5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Last ip </a:t>
          </a:r>
          <a:r>
            <a:rPr lang="hu-HU" sz="1600" kern="1200" dirty="0" err="1"/>
            <a:t>address</a:t>
          </a:r>
          <a:r>
            <a:rPr lang="hu-HU" sz="1600" kern="1200" dirty="0"/>
            <a:t>: 192.168.10.126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/>
            <a:t>Subnet</a:t>
          </a:r>
          <a:r>
            <a:rPr lang="hu-HU" sz="1600" kern="1200" dirty="0"/>
            <a:t> </a:t>
          </a:r>
          <a:r>
            <a:rPr lang="hu-HU" sz="1600" kern="1200" dirty="0" err="1"/>
            <a:t>Mask</a:t>
          </a:r>
          <a:r>
            <a:rPr lang="hu-HU" sz="1600" kern="1200" dirty="0"/>
            <a:t>: 255.255.255.128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/>
            <a:t>Default</a:t>
          </a:r>
          <a:r>
            <a:rPr lang="hu-HU" sz="1600" kern="1200" dirty="0"/>
            <a:t> </a:t>
          </a:r>
          <a:r>
            <a:rPr lang="hu-HU" sz="1600" kern="1200" dirty="0" err="1"/>
            <a:t>Gateway</a:t>
          </a:r>
          <a:r>
            <a:rPr lang="hu-HU" sz="1600" kern="1200" dirty="0"/>
            <a:t>: 192.168.10.1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DNS: </a:t>
          </a:r>
          <a:r>
            <a:rPr lang="hu-HU" sz="1600" kern="1200" dirty="0" err="1"/>
            <a:t>falabufavagokse.local</a:t>
          </a:r>
          <a:endParaRPr lang="en-US" sz="1600" kern="1200" dirty="0"/>
        </a:p>
      </dsp:txBody>
      <dsp:txXfrm>
        <a:off x="0" y="1025149"/>
        <a:ext cx="5607050" cy="1573199"/>
      </dsp:txXfrm>
    </dsp:sp>
    <dsp:sp modelId="{E5FE3F6B-C5C4-474C-A824-AE1624983356}">
      <dsp:nvSpPr>
        <dsp:cNvPr id="0" name=""/>
        <dsp:cNvSpPr/>
      </dsp:nvSpPr>
      <dsp:spPr>
        <a:xfrm>
          <a:off x="0" y="25983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VLAN 20, 30, 40 hasonló beállításokkal</a:t>
          </a:r>
          <a:endParaRPr lang="en-US" sz="2000" kern="1200" dirty="0"/>
        </a:p>
      </dsp:txBody>
      <dsp:txXfrm>
        <a:off x="22846" y="2621195"/>
        <a:ext cx="5561358" cy="422308"/>
      </dsp:txXfrm>
    </dsp:sp>
    <dsp:sp modelId="{A75A5702-CA17-445A-90DB-A1A4B7DA772E}">
      <dsp:nvSpPr>
        <dsp:cNvPr id="0" name=""/>
        <dsp:cNvSpPr/>
      </dsp:nvSpPr>
      <dsp:spPr>
        <a:xfrm>
          <a:off x="0" y="31239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DNS Szolgáltatás és Hálókártya beállítása:</a:t>
          </a:r>
          <a:endParaRPr lang="en-US" sz="2000" kern="1200" dirty="0"/>
        </a:p>
      </dsp:txBody>
      <dsp:txXfrm>
        <a:off x="22846" y="3146795"/>
        <a:ext cx="5561358" cy="422308"/>
      </dsp:txXfrm>
    </dsp:sp>
    <dsp:sp modelId="{42AAE3BA-10B1-41D1-BA5E-1923F5954BEB}">
      <dsp:nvSpPr>
        <dsp:cNvPr id="0" name=""/>
        <dsp:cNvSpPr/>
      </dsp:nvSpPr>
      <dsp:spPr>
        <a:xfrm>
          <a:off x="0" y="3591949"/>
          <a:ext cx="560705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Belsőhálózat: 192.168.99.10 /27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Gépnév beállítása: pc01 (MBR01 az </a:t>
          </a:r>
          <a:r>
            <a:rPr lang="hu-HU" sz="1600" kern="1200" dirty="0" err="1"/>
            <a:t>admin</a:t>
          </a:r>
          <a:r>
            <a:rPr lang="hu-HU" sz="1600" kern="1200" dirty="0"/>
            <a:t> gép)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Lemez kezelés és közös mappák létrehozása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Szerver mentés és WIN10 kliens létrehozása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Tartományba lépés és hálózat tesztelése</a:t>
          </a:r>
          <a:endParaRPr lang="en-US" sz="1600" kern="1200" dirty="0"/>
        </a:p>
      </dsp:txBody>
      <dsp:txXfrm>
        <a:off x="0" y="3591949"/>
        <a:ext cx="5607050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863B3-8E15-46BC-9D49-F3BC4FC99FA2}">
      <dsp:nvSpPr>
        <dsp:cNvPr id="0" name=""/>
        <dsp:cNvSpPr/>
      </dsp:nvSpPr>
      <dsp:spPr>
        <a:xfrm>
          <a:off x="0" y="334849"/>
          <a:ext cx="5607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D44E-6F01-42C8-A6BB-A3A29120B8C3}">
      <dsp:nvSpPr>
        <dsp:cNvPr id="0" name=""/>
        <dsp:cNvSpPr/>
      </dsp:nvSpPr>
      <dsp:spPr>
        <a:xfrm>
          <a:off x="280352" y="113449"/>
          <a:ext cx="3924935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Linux Szerver Telepítési Script</a:t>
          </a:r>
          <a:endParaRPr lang="en-US" sz="1500" kern="1200"/>
        </a:p>
      </dsp:txBody>
      <dsp:txXfrm>
        <a:off x="301968" y="135065"/>
        <a:ext cx="3881703" cy="399568"/>
      </dsp:txXfrm>
    </dsp:sp>
    <dsp:sp modelId="{490C1E16-107F-4D72-AB7D-A9350453BA6D}">
      <dsp:nvSpPr>
        <dsp:cNvPr id="0" name=""/>
        <dsp:cNvSpPr/>
      </dsp:nvSpPr>
      <dsp:spPr>
        <a:xfrm>
          <a:off x="0" y="1015249"/>
          <a:ext cx="560705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12420" rIns="435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Bash script, amely automatizálja a telepítést és konfigurálást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Több hasznos szolgáltatás beállítása és konfigurálása</a:t>
          </a:r>
          <a:endParaRPr lang="en-US" sz="1500" kern="1200"/>
        </a:p>
      </dsp:txBody>
      <dsp:txXfrm>
        <a:off x="0" y="1015249"/>
        <a:ext cx="5607050" cy="850500"/>
      </dsp:txXfrm>
    </dsp:sp>
    <dsp:sp modelId="{C6524E83-EE45-42ED-B62D-A43593773D88}">
      <dsp:nvSpPr>
        <dsp:cNvPr id="0" name=""/>
        <dsp:cNvSpPr/>
      </dsp:nvSpPr>
      <dsp:spPr>
        <a:xfrm>
          <a:off x="280352" y="793849"/>
          <a:ext cx="3924935" cy="4428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Áttekintés:</a:t>
          </a:r>
          <a:endParaRPr lang="en-US" sz="1500" kern="1200"/>
        </a:p>
      </dsp:txBody>
      <dsp:txXfrm>
        <a:off x="301968" y="815465"/>
        <a:ext cx="3881703" cy="399568"/>
      </dsp:txXfrm>
    </dsp:sp>
    <dsp:sp modelId="{B046DB8C-99AC-43ED-BAB3-F464A67319B1}">
      <dsp:nvSpPr>
        <dsp:cNvPr id="0" name=""/>
        <dsp:cNvSpPr/>
      </dsp:nvSpPr>
      <dsp:spPr>
        <a:xfrm>
          <a:off x="0" y="2168150"/>
          <a:ext cx="5607050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12420" rIns="435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Rendszer előkészítése: Csomagok frissítése és telepítése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Szabad port keresése és csomagok telepítése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phpMyAdmin felhasználó létrehozása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Node-RED telepítése és konfigurálása: Systemd szolgáltatásfájl létrehozása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Tűzfal (UFW) konfiguráció: Biztonsági beállítások alkalmazása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phpMyAdmin konfiguráció: Elérhetővé tétel a 8080-as porton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/>
            <a:t>Szolgáltatások ellenőrzése és progrész sáv vizualizálása</a:t>
          </a:r>
          <a:endParaRPr lang="en-US" sz="1500" kern="1200"/>
        </a:p>
      </dsp:txBody>
      <dsp:txXfrm>
        <a:off x="0" y="2168150"/>
        <a:ext cx="5607050" cy="2646000"/>
      </dsp:txXfrm>
    </dsp:sp>
    <dsp:sp modelId="{1D9DD8D5-107F-4F82-BF9C-BD867C31F66F}">
      <dsp:nvSpPr>
        <dsp:cNvPr id="0" name=""/>
        <dsp:cNvSpPr/>
      </dsp:nvSpPr>
      <dsp:spPr>
        <a:xfrm>
          <a:off x="280352" y="1946750"/>
          <a:ext cx="3924935" cy="4428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Fő Funkcionalitások:</a:t>
          </a:r>
          <a:endParaRPr lang="en-US" sz="1500" kern="1200"/>
        </a:p>
      </dsp:txBody>
      <dsp:txXfrm>
        <a:off x="301968" y="1968366"/>
        <a:ext cx="3881703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7E4DB-68B8-4018-94F8-A49316EBEA35}">
      <dsp:nvSpPr>
        <dsp:cNvPr id="0" name=""/>
        <dsp:cNvSpPr/>
      </dsp:nvSpPr>
      <dsp:spPr>
        <a:xfrm>
          <a:off x="0" y="68809"/>
          <a:ext cx="5607050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dirty="0"/>
            <a:t>Használati utasítás</a:t>
          </a:r>
          <a:endParaRPr lang="en-US" sz="2300" kern="1200" dirty="0"/>
        </a:p>
      </dsp:txBody>
      <dsp:txXfrm>
        <a:off x="26273" y="95082"/>
        <a:ext cx="5554504" cy="485654"/>
      </dsp:txXfrm>
    </dsp:sp>
    <dsp:sp modelId="{830596E4-8804-4FBE-B2DA-27CB6BA2553E}">
      <dsp:nvSpPr>
        <dsp:cNvPr id="0" name=""/>
        <dsp:cNvSpPr/>
      </dsp:nvSpPr>
      <dsp:spPr>
        <a:xfrm>
          <a:off x="0" y="673249"/>
          <a:ext cx="5607050" cy="5382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dirty="0"/>
            <a:t>Script futtatása:</a:t>
          </a:r>
          <a:endParaRPr lang="en-US" sz="2300" kern="1200" dirty="0"/>
        </a:p>
      </dsp:txBody>
      <dsp:txXfrm>
        <a:off x="26273" y="699522"/>
        <a:ext cx="5554504" cy="485654"/>
      </dsp:txXfrm>
    </dsp:sp>
    <dsp:sp modelId="{4248B74D-3EF8-4DBB-A348-1FF8205ED6B0}">
      <dsp:nvSpPr>
        <dsp:cNvPr id="0" name=""/>
        <dsp:cNvSpPr/>
      </dsp:nvSpPr>
      <dsp:spPr>
        <a:xfrm>
          <a:off x="0" y="1211449"/>
          <a:ext cx="560705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Chmod</a:t>
          </a:r>
          <a:r>
            <a:rPr lang="hu-HU" sz="1800" kern="1200" dirty="0"/>
            <a:t> 777 t.sh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./t.sh</a:t>
          </a:r>
          <a:endParaRPr lang="en-US" sz="1800" kern="1200" dirty="0"/>
        </a:p>
      </dsp:txBody>
      <dsp:txXfrm>
        <a:off x="0" y="1211449"/>
        <a:ext cx="5607050" cy="595125"/>
      </dsp:txXfrm>
    </dsp:sp>
    <dsp:sp modelId="{64C09552-E960-4E66-9B12-3C0C338568EA}">
      <dsp:nvSpPr>
        <dsp:cNvPr id="0" name=""/>
        <dsp:cNvSpPr/>
      </dsp:nvSpPr>
      <dsp:spPr>
        <a:xfrm>
          <a:off x="0" y="1806574"/>
          <a:ext cx="5607050" cy="5382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dirty="0"/>
            <a:t>Előfeltételek:</a:t>
          </a:r>
          <a:endParaRPr lang="en-US" sz="2300" kern="1200" dirty="0"/>
        </a:p>
      </dsp:txBody>
      <dsp:txXfrm>
        <a:off x="26273" y="1832847"/>
        <a:ext cx="5554504" cy="485654"/>
      </dsp:txXfrm>
    </dsp:sp>
    <dsp:sp modelId="{02A42A58-5D9B-41EC-9025-F5465670D9FA}">
      <dsp:nvSpPr>
        <dsp:cNvPr id="0" name=""/>
        <dsp:cNvSpPr/>
      </dsp:nvSpPr>
      <dsp:spPr>
        <a:xfrm>
          <a:off x="0" y="2344775"/>
          <a:ext cx="560705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Debian-alapú rendszer (pl. Ubuntu)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Root</a:t>
          </a:r>
          <a:r>
            <a:rPr lang="hu-HU" sz="1800" kern="1200" dirty="0"/>
            <a:t> jogosultság.</a:t>
          </a:r>
          <a:endParaRPr lang="en-US" sz="1800" kern="1200" dirty="0"/>
        </a:p>
      </dsp:txBody>
      <dsp:txXfrm>
        <a:off x="0" y="2344775"/>
        <a:ext cx="5607050" cy="595125"/>
      </dsp:txXfrm>
    </dsp:sp>
    <dsp:sp modelId="{80E2B529-D4B8-4D6C-9AF7-3670CE65036E}">
      <dsp:nvSpPr>
        <dsp:cNvPr id="0" name=""/>
        <dsp:cNvSpPr/>
      </dsp:nvSpPr>
      <dsp:spPr>
        <a:xfrm>
          <a:off x="0" y="2939899"/>
          <a:ext cx="5607050" cy="5382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dirty="0"/>
            <a:t>Fontos Megjegyzések és Korlátozások:</a:t>
          </a:r>
          <a:endParaRPr lang="en-US" sz="2300" kern="1200" dirty="0"/>
        </a:p>
      </dsp:txBody>
      <dsp:txXfrm>
        <a:off x="26273" y="2966172"/>
        <a:ext cx="5554504" cy="485654"/>
      </dsp:txXfrm>
    </dsp:sp>
    <dsp:sp modelId="{B2A47566-7F6D-4D91-A3B2-D70650E40619}">
      <dsp:nvSpPr>
        <dsp:cNvPr id="0" name=""/>
        <dsp:cNvSpPr/>
      </dsp:nvSpPr>
      <dsp:spPr>
        <a:xfrm>
          <a:off x="0" y="3478100"/>
          <a:ext cx="5607050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Biztonság: Egyszerű jelszó </a:t>
          </a:r>
          <a:r>
            <a:rPr lang="hu-HU" sz="1800" kern="1200" dirty="0" err="1"/>
            <a:t>MySQL</a:t>
          </a:r>
          <a:r>
            <a:rPr lang="hu-HU" sz="1800" kern="1200" dirty="0"/>
            <a:t> </a:t>
          </a:r>
          <a:r>
            <a:rPr lang="hu-HU" sz="1800" kern="1200" dirty="0" err="1"/>
            <a:t>admin</a:t>
          </a:r>
          <a:r>
            <a:rPr lang="hu-HU" sz="1800" kern="1200" dirty="0"/>
            <a:t> felhasználó számára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Hibaellenőrzés a </a:t>
          </a:r>
          <a:r>
            <a:rPr lang="hu-HU" sz="1800" kern="1200" dirty="0" err="1"/>
            <a:t>logok</a:t>
          </a:r>
          <a:r>
            <a:rPr lang="hu-HU" sz="1800" kern="1200" dirty="0"/>
            <a:t> alapján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Módosítható paraméterek: </a:t>
          </a:r>
          <a:r>
            <a:rPr lang="hu-HU" sz="1800" kern="1200" dirty="0" err="1"/>
            <a:t>Node_RED</a:t>
          </a:r>
          <a:r>
            <a:rPr lang="hu-HU" sz="1800" kern="1200" dirty="0"/>
            <a:t> és </a:t>
          </a:r>
          <a:r>
            <a:rPr lang="hu-HU" sz="1800" kern="1200" dirty="0" err="1"/>
            <a:t>phpMyAdmin</a:t>
          </a:r>
          <a:r>
            <a:rPr lang="hu-HU" sz="1800" kern="1200" dirty="0"/>
            <a:t> portok</a:t>
          </a:r>
          <a:endParaRPr lang="en-US" sz="1800" kern="1200" dirty="0"/>
        </a:p>
      </dsp:txBody>
      <dsp:txXfrm>
        <a:off x="0" y="3478100"/>
        <a:ext cx="5607050" cy="1380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2DCC4-7350-53C1-8AF0-0BB9C0E3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hu-HU" dirty="0"/>
              <a:t>MBR Projekt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F15F68-8B7D-2E57-84E1-1970C02C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300"/>
              <a:t>Készítette:</a:t>
            </a:r>
          </a:p>
          <a:p>
            <a:pPr>
              <a:lnSpc>
                <a:spcPct val="90000"/>
              </a:lnSpc>
            </a:pPr>
            <a:r>
              <a:rPr lang="hu-HU" sz="1300" err="1"/>
              <a:t>Bardóci</a:t>
            </a:r>
            <a:r>
              <a:rPr lang="hu-HU" sz="1300"/>
              <a:t> Bence</a:t>
            </a:r>
          </a:p>
          <a:p>
            <a:pPr>
              <a:lnSpc>
                <a:spcPct val="90000"/>
              </a:lnSpc>
            </a:pPr>
            <a:r>
              <a:rPr lang="hu-HU" sz="1300"/>
              <a:t>Szántó Róbert</a:t>
            </a:r>
          </a:p>
          <a:p>
            <a:pPr>
              <a:lnSpc>
                <a:spcPct val="90000"/>
              </a:lnSpc>
            </a:pPr>
            <a:r>
              <a:rPr lang="hu-HU" sz="1300"/>
              <a:t>Kiss Máté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F5AED-F0B1-91D6-B0E9-80DF32D3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41" r="8093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4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CF221-1CD0-C3AC-64D8-4E95ACB9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277CC4-6454-B593-CDA2-D3AEB0527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360DBB-8096-441A-4F44-0970F3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D41D33-E86E-BEBE-F9A9-D05170E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>
                <a:solidFill>
                  <a:schemeClr val="bg1"/>
                </a:solidFill>
              </a:rPr>
              <a:t>Windows szerver 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01953E13-66E7-B0CF-6611-435E7500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726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09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1DCBFA-539D-C535-CBE4-945C6287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D32EF159-BFF2-652C-CB49-B426D292A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01590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43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21D87-4FC2-5BA7-8943-D2DF4FD0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E1F58C-C45D-3D26-54DF-39FC6AEA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</a:t>
            </a:r>
            <a:r>
              <a:rPr lang="hu-HU">
                <a:solidFill>
                  <a:schemeClr val="bg1"/>
                </a:solidFill>
              </a:rPr>
              <a:t>iI.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B8C7105-4ED9-EE67-F217-333857659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9161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6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051FF45-822F-3870-F2AB-B2C579D3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73CEC3-F717-0967-7EC1-B1D9FC96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hu-HU" sz="50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4548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604C851-76B0-8C7A-9F48-D87E6E10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A hálózat tervezése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5D004C8-C84D-E3AD-A7D3-64F6790B0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89924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1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CBEFC4-44BE-21E1-131B-3C181C54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sz="2600"/>
              <a:t>Projekt során használt programok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6E3FFDC-F4AB-0278-8016-84FFF8726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463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11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6BC82-EFCA-72B3-73AC-C6796905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63" y="844619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Munka megosztás a csapaton belül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95750B5-8E91-9393-A40E-07A547458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81957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0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F477D-6C79-D9EB-833D-45AAD7D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317"/>
            <a:ext cx="7729728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Műszaki megvalósítás </a:t>
            </a:r>
          </a:p>
        </p:txBody>
      </p:sp>
      <p:pic>
        <p:nvPicPr>
          <p:cNvPr id="1026" name="Picture 2" descr="A képen diagram, szöveg, sor, képernyőkép látható&#10;&#10;Automatikusan generált leírás">
            <a:extLst>
              <a:ext uri="{FF2B5EF4-FFF2-40B4-BE49-F238E27FC236}">
                <a16:creationId xmlns:a16="http://schemas.microsoft.com/office/drawing/2014/main" id="{7C7585B5-79FD-5B27-8FAC-2D1029BE6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-2" b="-2"/>
          <a:stretch/>
        </p:blipFill>
        <p:spPr bwMode="auto">
          <a:xfrm>
            <a:off x="200906" y="1523193"/>
            <a:ext cx="11790188" cy="473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0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BA6E3-A6D7-D3E2-0EAD-8CD605AD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A hálózat működése I.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EF813FB-D4FF-29A1-7983-28491D84F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2529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0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8EF676-4603-4796-AE25-423133B2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FDD2B-8FC8-99B5-3D78-DB5B38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hu-HU"/>
              <a:t>A hálózat működése II.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5097A-7FDC-4B43-A2E4-FC428D8AC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17DCE-94D1-4510-95BB-E4F639C92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54A0440D-C476-6B80-720D-D4989D74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" r="1" b="1"/>
          <a:stretch/>
        </p:blipFill>
        <p:spPr>
          <a:xfrm>
            <a:off x="1149819" y="1126397"/>
            <a:ext cx="3044952" cy="2063834"/>
          </a:xfrm>
          <a:prstGeom prst="rect">
            <a:avLst/>
          </a:prstGeom>
        </p:spPr>
      </p:pic>
      <p:pic>
        <p:nvPicPr>
          <p:cNvPr id="8" name="Kép 7" descr="A képen szöveg, Betűtípus, fehér, tervezés látható">
            <a:extLst>
              <a:ext uri="{FF2B5EF4-FFF2-40B4-BE49-F238E27FC236}">
                <a16:creationId xmlns:a16="http://schemas.microsoft.com/office/drawing/2014/main" id="{94C66994-4EBD-5315-3029-980F65EAF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43" b="-1"/>
          <a:stretch/>
        </p:blipFill>
        <p:spPr>
          <a:xfrm>
            <a:off x="1149823" y="3351098"/>
            <a:ext cx="3044951" cy="2063835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9D6B1-2607-E5D6-6C4C-E1EC200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További beállítások:</a:t>
            </a:r>
          </a:p>
          <a:p>
            <a:pPr lvl="1"/>
            <a:r>
              <a:rPr lang="hu-HU">
                <a:solidFill>
                  <a:srgbClr val="FFFFFF"/>
                </a:solidFill>
              </a:rPr>
              <a:t>VLAN felépítése:</a:t>
            </a:r>
          </a:p>
          <a:p>
            <a:pPr lvl="2"/>
            <a:r>
              <a:rPr lang="hu-HU">
                <a:solidFill>
                  <a:srgbClr val="FFFFFF"/>
                </a:solidFill>
              </a:rPr>
              <a:t>10-es VLAN vezetőség.</a:t>
            </a:r>
          </a:p>
          <a:p>
            <a:pPr lvl="2"/>
            <a:r>
              <a:rPr lang="hu-HU">
                <a:solidFill>
                  <a:srgbClr val="FFFFFF"/>
                </a:solidFill>
              </a:rPr>
              <a:t>20-es VLAN csapatnak.</a:t>
            </a:r>
          </a:p>
          <a:p>
            <a:pPr lvl="2"/>
            <a:r>
              <a:rPr lang="hu-HU">
                <a:solidFill>
                  <a:srgbClr val="FFFFFF"/>
                </a:solidFill>
              </a:rPr>
              <a:t>30-as VLAN gazdasági csapat</a:t>
            </a:r>
          </a:p>
          <a:p>
            <a:pPr lvl="2"/>
            <a:r>
              <a:rPr lang="hu-HU">
                <a:solidFill>
                  <a:srgbClr val="FFFFFF"/>
                </a:solidFill>
              </a:rPr>
              <a:t>40-es Rendszergazda</a:t>
            </a:r>
          </a:p>
          <a:p>
            <a:pPr lvl="2"/>
            <a:r>
              <a:rPr lang="hu-HU">
                <a:solidFill>
                  <a:srgbClr val="FFFFFF"/>
                </a:solidFill>
              </a:rPr>
              <a:t>99- es Szervernek</a:t>
            </a:r>
          </a:p>
          <a:p>
            <a:pPr lvl="2"/>
            <a:endParaRPr lang="hu-HU">
              <a:solidFill>
                <a:srgbClr val="FFFFFF"/>
              </a:solidFill>
            </a:endParaRPr>
          </a:p>
          <a:p>
            <a:pPr marL="228600" lvl="1" indent="0">
              <a:buNone/>
            </a:pPr>
            <a:endParaRPr lang="hu-HU">
              <a:solidFill>
                <a:srgbClr val="FFFFFF"/>
              </a:solidFill>
            </a:endParaRPr>
          </a:p>
          <a:p>
            <a:pPr marL="228600" lvl="1" indent="0">
              <a:buNone/>
            </a:pPr>
            <a:endParaRPr lang="hu-HU">
              <a:solidFill>
                <a:srgbClr val="FFFFFF"/>
              </a:solidFill>
            </a:endParaRPr>
          </a:p>
          <a:p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A0B331-2C74-FEB7-184C-7CA4F856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Ip tábla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523F38B6-8731-499A-8AD1-BBCA4A5E3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F783A-1566-4391-9DC3-CAA61B0F6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4B10CD5-CE9C-6FC9-04B2-6D57B60A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204" y="3519055"/>
            <a:ext cx="7397496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2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05A62F6-BF96-7FA5-D07B-E6257930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>
                <a:solidFill>
                  <a:schemeClr val="bg1"/>
                </a:solidFill>
              </a:rPr>
              <a:t>Windows szerver 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206F5A54-DCD3-6617-3B9E-8802ABB8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3386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491572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380</TotalTime>
  <Words>505</Words>
  <Application>Microsoft Office PowerPoint</Application>
  <PresentationFormat>Szélesvásznú</PresentationFormat>
  <Paragraphs>100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Csomag</vt:lpstr>
      <vt:lpstr>MBR Projekt bemutató</vt:lpstr>
      <vt:lpstr>A hálózat tervezése</vt:lpstr>
      <vt:lpstr>Projekt során használt programok</vt:lpstr>
      <vt:lpstr>Munka megosztás a csapaton belül</vt:lpstr>
      <vt:lpstr>Műszaki megvalósítás </vt:lpstr>
      <vt:lpstr>A hálózat működése I.</vt:lpstr>
      <vt:lpstr>A hálózat működése II.</vt:lpstr>
      <vt:lpstr>Ip tábla</vt:lpstr>
      <vt:lpstr>Windows szerver i.</vt:lpstr>
      <vt:lpstr>Windows szerver i.</vt:lpstr>
      <vt:lpstr>Linux szerver Script i.</vt:lpstr>
      <vt:lpstr>Linux szerver Script iI.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Gyakorlati bemutató</dc:title>
  <dc:creator>kiss mate</dc:creator>
  <cp:lastModifiedBy>Kiss Máté</cp:lastModifiedBy>
  <cp:revision>6</cp:revision>
  <dcterms:created xsi:type="dcterms:W3CDTF">2024-01-07T19:33:46Z</dcterms:created>
  <dcterms:modified xsi:type="dcterms:W3CDTF">2025-01-15T22:48:18Z</dcterms:modified>
</cp:coreProperties>
</file>